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media/image123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8" r:id="rId3"/>
    <p:sldId id="259" r:id="rId4"/>
    <p:sldId id="266" r:id="rId5"/>
    <p:sldId id="270" r:id="rId6"/>
    <p:sldId id="272" r:id="rId7"/>
    <p:sldId id="273" r:id="rId8"/>
    <p:sldId id="267" r:id="rId9"/>
    <p:sldId id="287" r:id="rId10"/>
    <p:sldId id="289" r:id="rId11"/>
    <p:sldId id="274" r:id="rId12"/>
    <p:sldId id="271" r:id="rId13"/>
    <p:sldId id="275" r:id="rId14"/>
    <p:sldId id="268" r:id="rId15"/>
    <p:sldId id="260" r:id="rId16"/>
    <p:sldId id="276" r:id="rId17"/>
    <p:sldId id="277" r:id="rId18"/>
    <p:sldId id="264" r:id="rId19"/>
    <p:sldId id="263" r:id="rId20"/>
    <p:sldId id="265" r:id="rId21"/>
    <p:sldId id="261" r:id="rId22"/>
    <p:sldId id="269" r:id="rId23"/>
    <p:sldId id="262" r:id="rId24"/>
    <p:sldId id="257" r:id="rId25"/>
    <p:sldId id="282" r:id="rId26"/>
    <p:sldId id="281" r:id="rId27"/>
    <p:sldId id="280" r:id="rId28"/>
    <p:sldId id="279" r:id="rId29"/>
    <p:sldId id="283" r:id="rId30"/>
    <p:sldId id="284" r:id="rId31"/>
    <p:sldId id="285" r:id="rId32"/>
    <p:sldId id="286" r:id="rId33"/>
    <p:sldId id="288" r:id="rId34"/>
    <p:sldId id="290" r:id="rId35"/>
    <p:sldId id="291" r:id="rId36"/>
    <p:sldId id="292" r:id="rId37"/>
    <p:sldId id="293" r:id="rId38"/>
    <p:sldId id="294" r:id="rId39"/>
  </p:sldIdLst>
  <p:sldSz cx="10058400" cy="7772400"/>
  <p:notesSz cx="10058400" cy="7772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84"/>
    <p:restoredTop sz="94690"/>
  </p:normalViewPr>
  <p:slideViewPr>
    <p:cSldViewPr>
      <p:cViewPr varScale="1">
        <p:scale>
          <a:sx n="56" d="100"/>
          <a:sy n="56" d="100"/>
        </p:scale>
        <p:origin x="664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97538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840C97-25DF-AF41-A709-68211AF08F62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40BAC5-49FE-564C-AA02-D738CB394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6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7/11/2018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chemeClr val="tx1"/>
                </a:solidFill>
                <a:latin typeface="Baskerville"/>
                <a:cs typeface="Baskervill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7/11/2018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624219" y="1444142"/>
            <a:ext cx="3225800" cy="48596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080808"/>
                </a:solidFill>
                <a:latin typeface="Baskerville"/>
                <a:cs typeface="Baskerville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7/11/2018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7/11/2018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7/11/2018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8608" y="676857"/>
            <a:ext cx="5203190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44500" y="3145609"/>
            <a:ext cx="8982710" cy="3098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0" i="0">
                <a:solidFill>
                  <a:schemeClr val="tx1"/>
                </a:solidFill>
                <a:latin typeface="Baskerville"/>
                <a:cs typeface="Baskervill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7/11/2018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jpeg"/><Relationship Id="rId2" Type="http://schemas.openxmlformats.org/officeDocument/2006/relationships/image" Target="../media/image62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35.png"/><Relationship Id="rId10" Type="http://schemas.openxmlformats.org/officeDocument/2006/relationships/image" Target="../media/image70.png"/><Relationship Id="rId4" Type="http://schemas.openxmlformats.org/officeDocument/2006/relationships/image" Target="../media/image64.jpeg"/><Relationship Id="rId9" Type="http://schemas.openxmlformats.org/officeDocument/2006/relationships/image" Target="../media/image69.png"/><Relationship Id="rId1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31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hyperlink" Target="http://www.TouchSToneLeaderS.com/" TargetMode="External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92.png"/><Relationship Id="rId7" Type="http://schemas.openxmlformats.org/officeDocument/2006/relationships/image" Target="../media/image34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35.pn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36.png"/><Relationship Id="rId9" Type="http://schemas.openxmlformats.org/officeDocument/2006/relationships/image" Target="../media/image10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05.png"/><Relationship Id="rId7" Type="http://schemas.openxmlformats.org/officeDocument/2006/relationships/image" Target="../media/image34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34.jpe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5" Type="http://schemas.openxmlformats.org/officeDocument/2006/relationships/image" Target="../media/image36.pn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Relationship Id="rId1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26.png"/><Relationship Id="rId7" Type="http://schemas.openxmlformats.org/officeDocument/2006/relationships/image" Target="../media/image34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Relationship Id="rId9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32.png"/><Relationship Id="rId7" Type="http://schemas.openxmlformats.org/officeDocument/2006/relationships/image" Target="../media/image135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jpeg"/><Relationship Id="rId10" Type="http://schemas.openxmlformats.org/officeDocument/2006/relationships/image" Target="../media/image36.png"/><Relationship Id="rId4" Type="http://schemas.openxmlformats.org/officeDocument/2006/relationships/hyperlink" Target="http://www.shyli.org/" TargetMode="External"/><Relationship Id="rId9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7.png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microsoft.com/office/2007/relationships/hdphoto" Target="../media/hdphoto1.wdp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2" Type="http://schemas.openxmlformats.org/officeDocument/2006/relationships/image" Target="../media/image5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jpe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31" Type="http://schemas.openxmlformats.org/officeDocument/2006/relationships/image" Target="../media/image3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openxmlformats.org/officeDocument/2006/relationships/hyperlink" Target="http://www.TouchStoneLeaders.com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g"/><Relationship Id="rId13" Type="http://schemas.openxmlformats.org/officeDocument/2006/relationships/image" Target="../media/image150.png"/><Relationship Id="rId18" Type="http://schemas.openxmlformats.org/officeDocument/2006/relationships/image" Target="../media/image155.jpeg"/><Relationship Id="rId3" Type="http://schemas.openxmlformats.org/officeDocument/2006/relationships/image" Target="../media/image140.jpg"/><Relationship Id="rId21" Type="http://schemas.openxmlformats.org/officeDocument/2006/relationships/image" Target="../media/image35.png"/><Relationship Id="rId7" Type="http://schemas.openxmlformats.org/officeDocument/2006/relationships/image" Target="../media/image144.png"/><Relationship Id="rId12" Type="http://schemas.openxmlformats.org/officeDocument/2006/relationships/image" Target="../media/image149.jpg"/><Relationship Id="rId17" Type="http://schemas.openxmlformats.org/officeDocument/2006/relationships/image" Target="../media/image154.png"/><Relationship Id="rId2" Type="http://schemas.openxmlformats.org/officeDocument/2006/relationships/image" Target="../media/image139.png"/><Relationship Id="rId16" Type="http://schemas.openxmlformats.org/officeDocument/2006/relationships/image" Target="../media/image153.png"/><Relationship Id="rId20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11" Type="http://schemas.openxmlformats.org/officeDocument/2006/relationships/image" Target="../media/image148.png"/><Relationship Id="rId5" Type="http://schemas.openxmlformats.org/officeDocument/2006/relationships/image" Target="../media/image142.png"/><Relationship Id="rId15" Type="http://schemas.openxmlformats.org/officeDocument/2006/relationships/image" Target="../media/image152.png"/><Relationship Id="rId10" Type="http://schemas.openxmlformats.org/officeDocument/2006/relationships/image" Target="../media/image147.jpg"/><Relationship Id="rId19" Type="http://schemas.openxmlformats.org/officeDocument/2006/relationships/image" Target="../media/image156.png"/><Relationship Id="rId4" Type="http://schemas.openxmlformats.org/officeDocument/2006/relationships/image" Target="../media/image141.png"/><Relationship Id="rId9" Type="http://schemas.openxmlformats.org/officeDocument/2006/relationships/image" Target="../media/image146.png"/><Relationship Id="rId14" Type="http://schemas.openxmlformats.org/officeDocument/2006/relationships/image" Target="../media/image151.png"/><Relationship Id="rId22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58.png"/><Relationship Id="rId7" Type="http://schemas.openxmlformats.org/officeDocument/2006/relationships/image" Target="../media/image162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11" Type="http://schemas.openxmlformats.org/officeDocument/2006/relationships/image" Target="../media/image36.png"/><Relationship Id="rId5" Type="http://schemas.openxmlformats.org/officeDocument/2006/relationships/image" Target="../media/image160.png"/><Relationship Id="rId10" Type="http://schemas.openxmlformats.org/officeDocument/2006/relationships/image" Target="../media/image35.png"/><Relationship Id="rId4" Type="http://schemas.openxmlformats.org/officeDocument/2006/relationships/image" Target="../media/image159.png"/><Relationship Id="rId9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5.png"/><Relationship Id="rId5" Type="http://schemas.openxmlformats.org/officeDocument/2006/relationships/image" Target="../media/image174.jpg"/><Relationship Id="rId4" Type="http://schemas.openxmlformats.org/officeDocument/2006/relationships/image" Target="../media/image17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31.png"/><Relationship Id="rId7" Type="http://schemas.openxmlformats.org/officeDocument/2006/relationships/image" Target="../media/image178.png"/><Relationship Id="rId12" Type="http://schemas.openxmlformats.org/officeDocument/2006/relationships/image" Target="../media/image18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png"/><Relationship Id="rId11" Type="http://schemas.openxmlformats.org/officeDocument/2006/relationships/image" Target="../media/image182.png"/><Relationship Id="rId5" Type="http://schemas.openxmlformats.org/officeDocument/2006/relationships/image" Target="../media/image176.png"/><Relationship Id="rId10" Type="http://schemas.openxmlformats.org/officeDocument/2006/relationships/image" Target="../media/image181.png"/><Relationship Id="rId4" Type="http://schemas.openxmlformats.org/officeDocument/2006/relationships/hyperlink" Target="http://www.TouchSToneLeaderS.com/" TargetMode="External"/><Relationship Id="rId9" Type="http://schemas.openxmlformats.org/officeDocument/2006/relationships/image" Target="../media/image1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uchStoneLeaders.com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39.pn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3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12" Type="http://schemas.openxmlformats.org/officeDocument/2006/relationships/image" Target="../media/image3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35.png"/><Relationship Id="rId5" Type="http://schemas.openxmlformats.org/officeDocument/2006/relationships/image" Target="../media/image49.jpeg"/><Relationship Id="rId10" Type="http://schemas.openxmlformats.org/officeDocument/2006/relationships/image" Target="../media/image34.jpeg"/><Relationship Id="rId4" Type="http://schemas.openxmlformats.org/officeDocument/2006/relationships/image" Target="../media/image48.jpeg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3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11" Type="http://schemas.openxmlformats.org/officeDocument/2006/relationships/image" Target="../media/image35.png"/><Relationship Id="rId5" Type="http://schemas.openxmlformats.org/officeDocument/2006/relationships/image" Target="../media/image56.png"/><Relationship Id="rId10" Type="http://schemas.openxmlformats.org/officeDocument/2006/relationships/image" Target="../media/image34.jpe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058400" cy="77724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78036" y="1402392"/>
            <a:ext cx="5682615" cy="414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b="0" spc="300" dirty="0">
                <a:solidFill>
                  <a:srgbClr val="25408F"/>
                </a:solidFill>
                <a:latin typeface="Book Antiqua"/>
                <a:cs typeface="Book Antiqua"/>
              </a:rPr>
              <a:t>The </a:t>
            </a:r>
            <a:r>
              <a:rPr sz="2550" b="0" spc="200" dirty="0">
                <a:solidFill>
                  <a:srgbClr val="25408F"/>
                </a:solidFill>
                <a:latin typeface="Book Antiqua"/>
                <a:cs typeface="Book Antiqua"/>
              </a:rPr>
              <a:t>TouchStone </a:t>
            </a:r>
            <a:r>
              <a:rPr sz="2550" b="0" spc="175" dirty="0">
                <a:solidFill>
                  <a:srgbClr val="25408F"/>
                </a:solidFill>
                <a:latin typeface="Book Antiqua"/>
                <a:cs typeface="Book Antiqua"/>
              </a:rPr>
              <a:t>Leaders</a:t>
            </a:r>
            <a:r>
              <a:rPr sz="2550" b="0" spc="-235" dirty="0">
                <a:solidFill>
                  <a:srgbClr val="25408F"/>
                </a:solidFill>
                <a:latin typeface="Book Antiqua"/>
                <a:cs typeface="Book Antiqua"/>
              </a:rPr>
              <a:t> </a:t>
            </a:r>
            <a:r>
              <a:rPr sz="2550" b="0" spc="190" dirty="0">
                <a:solidFill>
                  <a:srgbClr val="25408F"/>
                </a:solidFill>
                <a:latin typeface="Book Antiqua"/>
                <a:cs typeface="Book Antiqua"/>
              </a:rPr>
              <a:t>Platform</a:t>
            </a:r>
            <a:endParaRPr sz="2550" dirty="0">
              <a:latin typeface="Book Antiqua"/>
              <a:cs typeface="Book Antiqu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78036" y="1903192"/>
            <a:ext cx="5955030" cy="144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i="1" spc="125" dirty="0">
                <a:solidFill>
                  <a:srgbClr val="0092CA"/>
                </a:solidFill>
                <a:latin typeface="Book Antiqua"/>
                <a:cs typeface="Book Antiqua"/>
              </a:rPr>
              <a:t>Lighting </a:t>
            </a:r>
            <a:r>
              <a:rPr sz="2200" i="1" spc="114" dirty="0">
                <a:solidFill>
                  <a:srgbClr val="0092CA"/>
                </a:solidFill>
                <a:latin typeface="Book Antiqua"/>
                <a:cs typeface="Book Antiqua"/>
              </a:rPr>
              <a:t>the Way </a:t>
            </a:r>
            <a:r>
              <a:rPr sz="2200" i="1" spc="130" dirty="0">
                <a:solidFill>
                  <a:srgbClr val="0092CA"/>
                </a:solidFill>
                <a:latin typeface="Book Antiqua"/>
                <a:cs typeface="Book Antiqua"/>
              </a:rPr>
              <a:t>for </a:t>
            </a:r>
            <a:r>
              <a:rPr sz="2200" i="1" spc="275" dirty="0">
                <a:solidFill>
                  <a:srgbClr val="0092CA"/>
                </a:solidFill>
                <a:latin typeface="Book Antiqua"/>
                <a:cs typeface="Book Antiqua"/>
              </a:rPr>
              <a:t>a</a:t>
            </a:r>
            <a:r>
              <a:rPr sz="2200" i="1" spc="-290" dirty="0">
                <a:solidFill>
                  <a:srgbClr val="0092CA"/>
                </a:solidFill>
                <a:latin typeface="Book Antiqua"/>
                <a:cs typeface="Book Antiqua"/>
              </a:rPr>
              <a:t> </a:t>
            </a:r>
            <a:r>
              <a:rPr sz="2200" i="1" spc="125" dirty="0">
                <a:solidFill>
                  <a:srgbClr val="0092CA"/>
                </a:solidFill>
                <a:latin typeface="Book Antiqua"/>
                <a:cs typeface="Book Antiqua"/>
              </a:rPr>
              <a:t>Sustainable </a:t>
            </a:r>
            <a:r>
              <a:rPr sz="2200" i="1" spc="175" dirty="0">
                <a:solidFill>
                  <a:srgbClr val="0092CA"/>
                </a:solidFill>
                <a:latin typeface="Book Antiqua"/>
                <a:cs typeface="Book Antiqua"/>
              </a:rPr>
              <a:t>Tomorrow</a:t>
            </a:r>
            <a:endParaRPr sz="2200" dirty="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7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500" spc="15" dirty="0">
                <a:solidFill>
                  <a:srgbClr val="07154E"/>
                </a:solidFill>
                <a:latin typeface="Baskerville"/>
                <a:cs typeface="Baskerville"/>
              </a:rPr>
              <a:t>The </a:t>
            </a:r>
            <a:r>
              <a:rPr sz="1500" spc="5" dirty="0">
                <a:solidFill>
                  <a:srgbClr val="07154E"/>
                </a:solidFill>
                <a:latin typeface="Baskerville"/>
                <a:cs typeface="Baskerville"/>
              </a:rPr>
              <a:t>Stone </a:t>
            </a:r>
            <a:r>
              <a:rPr sz="1500" spc="10" dirty="0">
                <a:solidFill>
                  <a:srgbClr val="07154E"/>
                </a:solidFill>
                <a:latin typeface="Baskerville"/>
                <a:cs typeface="Baskerville"/>
              </a:rPr>
              <a:t>Soup </a:t>
            </a:r>
            <a:r>
              <a:rPr sz="1500" spc="25" dirty="0">
                <a:solidFill>
                  <a:srgbClr val="07154E"/>
                </a:solidFill>
                <a:latin typeface="Baskerville"/>
                <a:cs typeface="Baskerville"/>
              </a:rPr>
              <a:t>Leadership</a:t>
            </a:r>
            <a:r>
              <a:rPr sz="1500" spc="100" dirty="0">
                <a:solidFill>
                  <a:srgbClr val="07154E"/>
                </a:solidFill>
                <a:latin typeface="Baskerville"/>
                <a:cs typeface="Baskerville"/>
              </a:rPr>
              <a:t> </a:t>
            </a:r>
            <a:r>
              <a:rPr sz="1500" spc="15" dirty="0">
                <a:solidFill>
                  <a:srgbClr val="07154E"/>
                </a:solidFill>
                <a:latin typeface="Baskerville"/>
                <a:cs typeface="Baskerville"/>
              </a:rPr>
              <a:t>Institute</a:t>
            </a:r>
            <a:endParaRPr sz="1500" dirty="0">
              <a:latin typeface="Baskerville"/>
              <a:cs typeface="Baskerville"/>
            </a:endParaRPr>
          </a:p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lang="en-US" sz="1500" i="1" spc="15" dirty="0">
                <a:solidFill>
                  <a:srgbClr val="07154E"/>
                </a:solidFill>
                <a:latin typeface="Baskerville"/>
                <a:cs typeface="Baskerville"/>
              </a:rPr>
              <a:t>June</a:t>
            </a:r>
            <a:r>
              <a:rPr sz="1500" i="1" spc="-55" dirty="0">
                <a:solidFill>
                  <a:srgbClr val="07154E"/>
                </a:solidFill>
                <a:latin typeface="Baskerville"/>
                <a:cs typeface="Baskerville"/>
              </a:rPr>
              <a:t> 2018</a:t>
            </a:r>
            <a:endParaRPr sz="1500" dirty="0">
              <a:latin typeface="Baskerville"/>
              <a:cs typeface="Baskerville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817355" y="6865618"/>
            <a:ext cx="2772813" cy="458757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593680" y="445924"/>
            <a:ext cx="1013155" cy="1013155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 rot="3300000">
            <a:off x="8715325" y="1143923"/>
            <a:ext cx="88595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" name="object 8"/>
          <p:cNvSpPr txBox="1"/>
          <p:nvPr/>
        </p:nvSpPr>
        <p:spPr>
          <a:xfrm rot="2940000">
            <a:off x="8744308" y="1179145"/>
            <a:ext cx="88237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" name="object 9"/>
          <p:cNvSpPr txBox="1"/>
          <p:nvPr/>
        </p:nvSpPr>
        <p:spPr>
          <a:xfrm rot="2580000">
            <a:off x="8774206" y="1211552"/>
            <a:ext cx="87882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" name="object 10"/>
          <p:cNvSpPr txBox="1"/>
          <p:nvPr/>
        </p:nvSpPr>
        <p:spPr>
          <a:xfrm rot="2280000">
            <a:off x="8803181" y="1230177"/>
            <a:ext cx="75468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1" name="object 11"/>
          <p:cNvSpPr txBox="1"/>
          <p:nvPr/>
        </p:nvSpPr>
        <p:spPr>
          <a:xfrm rot="2100000">
            <a:off x="8818606" y="1242436"/>
            <a:ext cx="77316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2" name="object 12"/>
          <p:cNvSpPr txBox="1"/>
          <p:nvPr/>
        </p:nvSpPr>
        <p:spPr>
          <a:xfrm rot="1860000">
            <a:off x="8841265" y="1259898"/>
            <a:ext cx="81786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3" name="object 13"/>
          <p:cNvSpPr txBox="1"/>
          <p:nvPr/>
        </p:nvSpPr>
        <p:spPr>
          <a:xfrm rot="1560000">
            <a:off x="8876655" y="1279771"/>
            <a:ext cx="82074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4" name="object 14"/>
          <p:cNvSpPr txBox="1"/>
          <p:nvPr/>
        </p:nvSpPr>
        <p:spPr>
          <a:xfrm rot="1200000">
            <a:off x="8909974" y="1293716"/>
            <a:ext cx="82662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5" name="object 15"/>
          <p:cNvSpPr txBox="1"/>
          <p:nvPr/>
        </p:nvSpPr>
        <p:spPr>
          <a:xfrm rot="900000">
            <a:off x="8944829" y="1305849"/>
            <a:ext cx="82074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6" name="object 16"/>
          <p:cNvSpPr txBox="1"/>
          <p:nvPr/>
        </p:nvSpPr>
        <p:spPr>
          <a:xfrm rot="600000">
            <a:off x="8982632" y="1315241"/>
            <a:ext cx="87882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7" name="object 17"/>
          <p:cNvSpPr txBox="1"/>
          <p:nvPr/>
        </p:nvSpPr>
        <p:spPr>
          <a:xfrm rot="240000">
            <a:off x="9023314" y="1319568"/>
            <a:ext cx="81786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069523" y="1297411"/>
            <a:ext cx="52069" cy="1123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9" name="object 19"/>
          <p:cNvSpPr txBox="1"/>
          <p:nvPr/>
        </p:nvSpPr>
        <p:spPr>
          <a:xfrm rot="21480000">
            <a:off x="9079822" y="1320863"/>
            <a:ext cx="75311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0" name="object 20"/>
          <p:cNvSpPr txBox="1"/>
          <p:nvPr/>
        </p:nvSpPr>
        <p:spPr>
          <a:xfrm rot="21240000">
            <a:off x="9103809" y="1319684"/>
            <a:ext cx="82366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1" name="object 21"/>
          <p:cNvSpPr txBox="1"/>
          <p:nvPr/>
        </p:nvSpPr>
        <p:spPr>
          <a:xfrm rot="21000000">
            <a:off x="9135454" y="1315184"/>
            <a:ext cx="75311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2" name="object 22"/>
          <p:cNvSpPr txBox="1"/>
          <p:nvPr/>
        </p:nvSpPr>
        <p:spPr>
          <a:xfrm rot="20760000">
            <a:off x="9158466" y="1308434"/>
            <a:ext cx="82366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3" name="object 23"/>
          <p:cNvSpPr txBox="1"/>
          <p:nvPr/>
        </p:nvSpPr>
        <p:spPr>
          <a:xfrm rot="20520000">
            <a:off x="9191317" y="1299806"/>
            <a:ext cx="77110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4" name="object 24"/>
          <p:cNvSpPr txBox="1"/>
          <p:nvPr/>
        </p:nvSpPr>
        <p:spPr>
          <a:xfrm rot="20340000">
            <a:off x="9213003" y="1291438"/>
            <a:ext cx="76149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5" name="object 25"/>
          <p:cNvSpPr txBox="1"/>
          <p:nvPr/>
        </p:nvSpPr>
        <p:spPr>
          <a:xfrm rot="20220000">
            <a:off x="9230030" y="1286190"/>
            <a:ext cx="75631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6" name="object 26"/>
          <p:cNvSpPr txBox="1"/>
          <p:nvPr/>
        </p:nvSpPr>
        <p:spPr>
          <a:xfrm rot="20040000">
            <a:off x="9246495" y="1275914"/>
            <a:ext cx="76149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7" name="object 27"/>
          <p:cNvSpPr txBox="1"/>
          <p:nvPr/>
        </p:nvSpPr>
        <p:spPr>
          <a:xfrm rot="19800000">
            <a:off x="9267778" y="1263423"/>
            <a:ext cx="82366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8" name="object 28"/>
          <p:cNvSpPr txBox="1"/>
          <p:nvPr/>
        </p:nvSpPr>
        <p:spPr>
          <a:xfrm rot="19560000">
            <a:off x="9294350" y="1249258"/>
            <a:ext cx="76149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9" name="object 29"/>
          <p:cNvSpPr txBox="1"/>
          <p:nvPr/>
        </p:nvSpPr>
        <p:spPr>
          <a:xfrm rot="19380000">
            <a:off x="9311639" y="1233789"/>
            <a:ext cx="80143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0" name="object 30"/>
          <p:cNvSpPr txBox="1"/>
          <p:nvPr/>
        </p:nvSpPr>
        <p:spPr>
          <a:xfrm rot="19140000">
            <a:off x="9334657" y="1218575"/>
            <a:ext cx="75311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1" name="object 31"/>
          <p:cNvSpPr txBox="1"/>
          <p:nvPr/>
        </p:nvSpPr>
        <p:spPr>
          <a:xfrm rot="18960000">
            <a:off x="9348818" y="1201077"/>
            <a:ext cx="79628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2" name="object 32"/>
          <p:cNvSpPr txBox="1"/>
          <p:nvPr/>
        </p:nvSpPr>
        <p:spPr>
          <a:xfrm rot="18660000">
            <a:off x="9370437" y="1177532"/>
            <a:ext cx="81502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3" name="object 33"/>
          <p:cNvSpPr txBox="1"/>
          <p:nvPr/>
        </p:nvSpPr>
        <p:spPr>
          <a:xfrm rot="18300000">
            <a:off x="9394679" y="1139464"/>
            <a:ext cx="93915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634312" y="913429"/>
            <a:ext cx="108585" cy="68580"/>
          </a:xfrm>
          <a:prstGeom prst="rect">
            <a:avLst/>
          </a:prstGeom>
        </p:spPr>
        <p:txBody>
          <a:bodyPr vert="vert270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5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 rot="16680000">
            <a:off x="8648367" y="864921"/>
            <a:ext cx="87907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 rot="17100000">
            <a:off x="8653457" y="817186"/>
            <a:ext cx="92964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2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 rot="17520000">
            <a:off x="8672198" y="764095"/>
            <a:ext cx="92206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2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 rot="17940000">
            <a:off x="8696782" y="716817"/>
            <a:ext cx="87570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 rot="18480000">
            <a:off x="8732987" y="663887"/>
            <a:ext cx="85614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 rot="18900000">
            <a:off x="8760814" y="625277"/>
            <a:ext cx="92206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2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 rot="19380000">
            <a:off x="8802937" y="588796"/>
            <a:ext cx="92583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2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 rot="19800000">
            <a:off x="8846880" y="560313"/>
            <a:ext cx="85931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 rot="20280000">
            <a:off x="8901261" y="532944"/>
            <a:ext cx="87570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 rot="20700000">
            <a:off x="8945754" y="518818"/>
            <a:ext cx="87907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 rot="21120000">
            <a:off x="8992181" y="506855"/>
            <a:ext cx="92583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2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9054045" y="484699"/>
            <a:ext cx="80645" cy="10795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550" spc="25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 rot="360000">
            <a:off x="9102589" y="505163"/>
            <a:ext cx="87907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 rot="780000">
            <a:off x="9150816" y="514711"/>
            <a:ext cx="90002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2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 rot="1200000">
            <a:off x="9198563" y="528007"/>
            <a:ext cx="85300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 rot="1620000">
            <a:off x="9240694" y="547858"/>
            <a:ext cx="92206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25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 rot="1920000">
            <a:off x="9281680" y="568801"/>
            <a:ext cx="78936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 rot="2220000">
            <a:off x="9306361" y="587772"/>
            <a:ext cx="85931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 rot="2700000">
            <a:off x="9347009" y="621607"/>
            <a:ext cx="78516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 rot="3000000">
            <a:off x="9367737" y="651520"/>
            <a:ext cx="92583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2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 rot="3420000">
            <a:off x="9399594" y="691200"/>
            <a:ext cx="85614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 rot="3780000">
            <a:off x="9420901" y="731713"/>
            <a:ext cx="87907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 rot="4140000">
            <a:off x="9440585" y="764847"/>
            <a:ext cx="78516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 rot="4440000">
            <a:off x="9448032" y="799928"/>
            <a:ext cx="87235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 rot="4860000">
            <a:off x="9456250" y="849069"/>
            <a:ext cx="92206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2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 rot="5280000">
            <a:off x="9462589" y="900475"/>
            <a:ext cx="87570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 rot="5640000">
            <a:off x="9463106" y="946870"/>
            <a:ext cx="87907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4505" y="1748828"/>
            <a:ext cx="9496425" cy="5431790"/>
          </a:xfrm>
          <a:custGeom>
            <a:avLst/>
            <a:gdLst/>
            <a:ahLst/>
            <a:cxnLst/>
            <a:rect l="l" t="t" r="r" b="b"/>
            <a:pathLst>
              <a:path w="9496425" h="5431790">
                <a:moveTo>
                  <a:pt x="0" y="0"/>
                </a:moveTo>
                <a:lnTo>
                  <a:pt x="9496044" y="0"/>
                </a:lnTo>
                <a:lnTo>
                  <a:pt x="9496044" y="5431536"/>
                </a:lnTo>
                <a:lnTo>
                  <a:pt x="0" y="5431536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46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8604" y="1731251"/>
            <a:ext cx="9352762" cy="5290273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4895" y="1731252"/>
            <a:ext cx="9356725" cy="5290820"/>
          </a:xfrm>
          <a:custGeom>
            <a:avLst/>
            <a:gdLst/>
            <a:ahLst/>
            <a:cxnLst/>
            <a:rect l="l" t="t" r="r" b="b"/>
            <a:pathLst>
              <a:path w="9356725" h="5290820">
                <a:moveTo>
                  <a:pt x="0" y="320675"/>
                </a:moveTo>
                <a:lnTo>
                  <a:pt x="173545" y="5290400"/>
                </a:lnTo>
                <a:lnTo>
                  <a:pt x="9356471" y="4969725"/>
                </a:lnTo>
                <a:lnTo>
                  <a:pt x="9182925" y="0"/>
                </a:lnTo>
                <a:lnTo>
                  <a:pt x="0" y="320675"/>
                </a:lnTo>
                <a:close/>
              </a:path>
            </a:pathLst>
          </a:custGeom>
          <a:ln w="5803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168" y="0"/>
            <a:ext cx="10046231" cy="1116482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486208" y="6978600"/>
            <a:ext cx="2202941" cy="456437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650498" y="521004"/>
            <a:ext cx="1030782" cy="1015390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 rot="3300000">
            <a:off x="8784235" y="1218098"/>
            <a:ext cx="8718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" name="object 9"/>
          <p:cNvSpPr txBox="1"/>
          <p:nvPr/>
        </p:nvSpPr>
        <p:spPr>
          <a:xfrm rot="2940000">
            <a:off x="8812930" y="1252964"/>
            <a:ext cx="8683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" name="object 10"/>
          <p:cNvSpPr txBox="1"/>
          <p:nvPr/>
        </p:nvSpPr>
        <p:spPr>
          <a:xfrm rot="2580000">
            <a:off x="8842728" y="1284848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1" name="object 11"/>
          <p:cNvSpPr txBox="1"/>
          <p:nvPr/>
        </p:nvSpPr>
        <p:spPr>
          <a:xfrm rot="2280000">
            <a:off x="8871556" y="1303285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2" name="object 12"/>
          <p:cNvSpPr txBox="1"/>
          <p:nvPr/>
        </p:nvSpPr>
        <p:spPr>
          <a:xfrm rot="2100000">
            <a:off x="8886621" y="1315422"/>
            <a:ext cx="75908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3" name="object 13"/>
          <p:cNvSpPr txBox="1"/>
          <p:nvPr/>
        </p:nvSpPr>
        <p:spPr>
          <a:xfrm rot="1860000">
            <a:off x="8909094" y="1332709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4" name="object 14"/>
          <p:cNvSpPr txBox="1"/>
          <p:nvPr/>
        </p:nvSpPr>
        <p:spPr>
          <a:xfrm rot="1560000">
            <a:off x="8944304" y="1352384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5" name="object 15"/>
          <p:cNvSpPr txBox="1"/>
          <p:nvPr/>
        </p:nvSpPr>
        <p:spPr>
          <a:xfrm rot="1200000">
            <a:off x="8977288" y="1366189"/>
            <a:ext cx="815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6" name="object 16"/>
          <p:cNvSpPr txBox="1"/>
          <p:nvPr/>
        </p:nvSpPr>
        <p:spPr>
          <a:xfrm rot="900000">
            <a:off x="9011623" y="1378201"/>
            <a:ext cx="8065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7" name="object 17"/>
          <p:cNvSpPr txBox="1"/>
          <p:nvPr/>
        </p:nvSpPr>
        <p:spPr>
          <a:xfrm rot="600000">
            <a:off x="9049072" y="1387500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8" name="object 18"/>
          <p:cNvSpPr txBox="1"/>
          <p:nvPr/>
        </p:nvSpPr>
        <p:spPr>
          <a:xfrm rot="240000">
            <a:off x="9089322" y="1391782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134775" y="1370035"/>
            <a:ext cx="52069" cy="111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0" name="object 20"/>
          <p:cNvSpPr txBox="1"/>
          <p:nvPr/>
        </p:nvSpPr>
        <p:spPr>
          <a:xfrm rot="21480000">
            <a:off x="9145429" y="1393065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1" name="object 21"/>
          <p:cNvSpPr txBox="1"/>
          <p:nvPr/>
        </p:nvSpPr>
        <p:spPr>
          <a:xfrm rot="21240000">
            <a:off x="9169186" y="1391897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2" name="object 22"/>
          <p:cNvSpPr txBox="1"/>
          <p:nvPr/>
        </p:nvSpPr>
        <p:spPr>
          <a:xfrm rot="21000000">
            <a:off x="9200504" y="1387443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3" name="object 23"/>
          <p:cNvSpPr txBox="1"/>
          <p:nvPr/>
        </p:nvSpPr>
        <p:spPr>
          <a:xfrm rot="20760000">
            <a:off x="9223295" y="1380761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4" name="object 24"/>
          <p:cNvSpPr txBox="1"/>
          <p:nvPr/>
        </p:nvSpPr>
        <p:spPr>
          <a:xfrm rot="20520000">
            <a:off x="9255603" y="1372219"/>
            <a:ext cx="75703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5" name="object 25"/>
          <p:cNvSpPr txBox="1"/>
          <p:nvPr/>
        </p:nvSpPr>
        <p:spPr>
          <a:xfrm rot="20340000">
            <a:off x="9277283" y="136393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6" name="object 26"/>
          <p:cNvSpPr txBox="1"/>
          <p:nvPr/>
        </p:nvSpPr>
        <p:spPr>
          <a:xfrm rot="20220000">
            <a:off x="9293901" y="1358739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7" name="object 27"/>
          <p:cNvSpPr txBox="1"/>
          <p:nvPr/>
        </p:nvSpPr>
        <p:spPr>
          <a:xfrm rot="20040000">
            <a:off x="9310439" y="134856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8" name="object 28"/>
          <p:cNvSpPr txBox="1"/>
          <p:nvPr/>
        </p:nvSpPr>
        <p:spPr>
          <a:xfrm rot="19800000">
            <a:off x="9331344" y="1336200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9" name="object 29"/>
          <p:cNvSpPr txBox="1"/>
          <p:nvPr/>
        </p:nvSpPr>
        <p:spPr>
          <a:xfrm rot="19560000">
            <a:off x="9357816" y="1322176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0" name="object 30"/>
          <p:cNvSpPr txBox="1"/>
          <p:nvPr/>
        </p:nvSpPr>
        <p:spPr>
          <a:xfrm rot="19380000">
            <a:off x="9374753" y="1306862"/>
            <a:ext cx="7872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1" name="object 31"/>
          <p:cNvSpPr txBox="1"/>
          <p:nvPr/>
        </p:nvSpPr>
        <p:spPr>
          <a:xfrm rot="19140000">
            <a:off x="9397716" y="1291801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2" name="object 32"/>
          <p:cNvSpPr txBox="1"/>
          <p:nvPr/>
        </p:nvSpPr>
        <p:spPr>
          <a:xfrm rot="18960000">
            <a:off x="9411746" y="1274478"/>
            <a:ext cx="78465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3" name="object 33"/>
          <p:cNvSpPr txBox="1"/>
          <p:nvPr/>
        </p:nvSpPr>
        <p:spPr>
          <a:xfrm rot="18660000">
            <a:off x="9432696" y="1251617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4" name="object 34"/>
          <p:cNvSpPr txBox="1"/>
          <p:nvPr/>
        </p:nvSpPr>
        <p:spPr>
          <a:xfrm rot="18300000">
            <a:off x="9456760" y="1213727"/>
            <a:ext cx="9252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703916" y="989893"/>
            <a:ext cx="107314" cy="67945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 rot="16680000">
            <a:off x="8717840" y="94249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 rot="17100000">
            <a:off x="8723030" y="894965"/>
            <a:ext cx="9207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 rot="17520000">
            <a:off x="8741586" y="842398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 rot="17940000">
            <a:off x="8765940" y="795552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 rot="18480000">
            <a:off x="8801789" y="743131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 rot="18900000">
            <a:off x="8829347" y="705066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 rot="19380000">
            <a:off x="8870921" y="668951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 rot="19800000">
            <a:off x="8914388" y="640752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 rot="20280000">
            <a:off x="8968236" y="613657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 rot="20700000">
            <a:off x="9012286" y="599672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 rot="21120000">
            <a:off x="9058274" y="587829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9119452" y="565452"/>
            <a:ext cx="80010" cy="107314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 rot="360000">
            <a:off x="9167553" y="586155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 rot="780000">
            <a:off x="9215448" y="595606"/>
            <a:ext cx="8947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 rot="1200000">
            <a:off x="9262709" y="608770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 rot="1620000">
            <a:off x="9304298" y="628421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 rot="1920000">
            <a:off x="9344764" y="649155"/>
            <a:ext cx="7812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 rot="2220000">
            <a:off x="9369275" y="66793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 rot="2700000">
            <a:off x="9409676" y="701190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 rot="3000000">
            <a:off x="9430168" y="730954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 rot="3420000">
            <a:off x="9461573" y="77048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 rot="3780000">
            <a:off x="9482649" y="810619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 rot="4140000">
            <a:off x="9502317" y="842997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 rot="4440000">
            <a:off x="9509513" y="878146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 rot="4860000">
            <a:off x="9517797" y="926523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 rot="5280000">
            <a:off x="9524091" y="977373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 rot="5640000">
            <a:off x="9524431" y="102362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>
            <a:spLocks noGrp="1"/>
          </p:cNvSpPr>
          <p:nvPr>
            <p:ph type="title"/>
          </p:nvPr>
        </p:nvSpPr>
        <p:spPr>
          <a:xfrm>
            <a:off x="467259" y="1194306"/>
            <a:ext cx="656780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-210" dirty="0">
                <a:solidFill>
                  <a:srgbClr val="0092CA"/>
                </a:solidFill>
                <a:latin typeface="Georgia"/>
                <a:cs typeface="Georgia"/>
              </a:rPr>
              <a:t>Proven,  </a:t>
            </a:r>
            <a:r>
              <a:rPr sz="2600" spc="-185" dirty="0">
                <a:solidFill>
                  <a:srgbClr val="0092CA"/>
                </a:solidFill>
                <a:latin typeface="Georgia"/>
                <a:cs typeface="Georgia"/>
              </a:rPr>
              <a:t>Transformational Leadership </a:t>
            </a:r>
            <a:r>
              <a:rPr sz="2600" spc="-195" dirty="0">
                <a:solidFill>
                  <a:srgbClr val="0092CA"/>
                </a:solidFill>
                <a:latin typeface="Georgia"/>
                <a:cs typeface="Georgia"/>
              </a:rPr>
              <a:t>Tools</a:t>
            </a:r>
            <a:endParaRPr sz="26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44506" y="1621360"/>
            <a:ext cx="2284641" cy="2259251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56328" y="1701863"/>
            <a:ext cx="1508760" cy="942975"/>
          </a:xfrm>
          <a:custGeom>
            <a:avLst/>
            <a:gdLst/>
            <a:ahLst/>
            <a:cxnLst/>
            <a:rect l="l" t="t" r="r" b="b"/>
            <a:pathLst>
              <a:path w="1508760" h="942975">
                <a:moveTo>
                  <a:pt x="0" y="0"/>
                </a:moveTo>
                <a:lnTo>
                  <a:pt x="1508315" y="0"/>
                </a:lnTo>
                <a:lnTo>
                  <a:pt x="1508315" y="942695"/>
                </a:lnTo>
                <a:lnTo>
                  <a:pt x="0" y="942695"/>
                </a:lnTo>
                <a:lnTo>
                  <a:pt x="0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84485" y="1621360"/>
            <a:ext cx="2284730" cy="2200910"/>
          </a:xfrm>
          <a:custGeom>
            <a:avLst/>
            <a:gdLst/>
            <a:ahLst/>
            <a:cxnLst/>
            <a:rect l="l" t="t" r="r" b="b"/>
            <a:pathLst>
              <a:path w="2284729" h="2200910">
                <a:moveTo>
                  <a:pt x="1142326" y="0"/>
                </a:moveTo>
                <a:lnTo>
                  <a:pt x="1092774" y="1016"/>
                </a:lnTo>
                <a:lnTo>
                  <a:pt x="1043761" y="4039"/>
                </a:lnTo>
                <a:lnTo>
                  <a:pt x="995330" y="9026"/>
                </a:lnTo>
                <a:lnTo>
                  <a:pt x="947524" y="15936"/>
                </a:lnTo>
                <a:lnTo>
                  <a:pt x="900386" y="24728"/>
                </a:lnTo>
                <a:lnTo>
                  <a:pt x="853958" y="35361"/>
                </a:lnTo>
                <a:lnTo>
                  <a:pt x="808284" y="47793"/>
                </a:lnTo>
                <a:lnTo>
                  <a:pt x="763407" y="61984"/>
                </a:lnTo>
                <a:lnTo>
                  <a:pt x="719369" y="77891"/>
                </a:lnTo>
                <a:lnTo>
                  <a:pt x="676213" y="95473"/>
                </a:lnTo>
                <a:lnTo>
                  <a:pt x="633982" y="114690"/>
                </a:lnTo>
                <a:lnTo>
                  <a:pt x="592718" y="135500"/>
                </a:lnTo>
                <a:lnTo>
                  <a:pt x="552466" y="157861"/>
                </a:lnTo>
                <a:lnTo>
                  <a:pt x="513267" y="181733"/>
                </a:lnTo>
                <a:lnTo>
                  <a:pt x="475165" y="207074"/>
                </a:lnTo>
                <a:lnTo>
                  <a:pt x="438201" y="233842"/>
                </a:lnTo>
                <a:lnTo>
                  <a:pt x="402420" y="261997"/>
                </a:lnTo>
                <a:lnTo>
                  <a:pt x="367864" y="291498"/>
                </a:lnTo>
                <a:lnTo>
                  <a:pt x="334576" y="322302"/>
                </a:lnTo>
                <a:lnTo>
                  <a:pt x="302599" y="354368"/>
                </a:lnTo>
                <a:lnTo>
                  <a:pt x="271975" y="387656"/>
                </a:lnTo>
                <a:lnTo>
                  <a:pt x="242748" y="422124"/>
                </a:lnTo>
                <a:lnTo>
                  <a:pt x="214960" y="457731"/>
                </a:lnTo>
                <a:lnTo>
                  <a:pt x="188654" y="494435"/>
                </a:lnTo>
                <a:lnTo>
                  <a:pt x="163873" y="532196"/>
                </a:lnTo>
                <a:lnTo>
                  <a:pt x="140660" y="570971"/>
                </a:lnTo>
                <a:lnTo>
                  <a:pt x="119058" y="610720"/>
                </a:lnTo>
                <a:lnTo>
                  <a:pt x="99109" y="651401"/>
                </a:lnTo>
                <a:lnTo>
                  <a:pt x="80857" y="692973"/>
                </a:lnTo>
                <a:lnTo>
                  <a:pt x="64344" y="735395"/>
                </a:lnTo>
                <a:lnTo>
                  <a:pt x="49613" y="778625"/>
                </a:lnTo>
                <a:lnTo>
                  <a:pt x="36707" y="822622"/>
                </a:lnTo>
                <a:lnTo>
                  <a:pt x="25670" y="867345"/>
                </a:lnTo>
                <a:lnTo>
                  <a:pt x="16543" y="912753"/>
                </a:lnTo>
                <a:lnTo>
                  <a:pt x="9369" y="958804"/>
                </a:lnTo>
                <a:lnTo>
                  <a:pt x="4192" y="1005457"/>
                </a:lnTo>
                <a:lnTo>
                  <a:pt x="1055" y="1052671"/>
                </a:lnTo>
                <a:lnTo>
                  <a:pt x="0" y="1100404"/>
                </a:lnTo>
                <a:lnTo>
                  <a:pt x="1055" y="1148137"/>
                </a:lnTo>
                <a:lnTo>
                  <a:pt x="4192" y="1195350"/>
                </a:lnTo>
                <a:lnTo>
                  <a:pt x="9369" y="1242003"/>
                </a:lnTo>
                <a:lnTo>
                  <a:pt x="16543" y="1288055"/>
                </a:lnTo>
                <a:lnTo>
                  <a:pt x="25670" y="1333463"/>
                </a:lnTo>
                <a:lnTo>
                  <a:pt x="36707" y="1378186"/>
                </a:lnTo>
                <a:lnTo>
                  <a:pt x="49613" y="1422184"/>
                </a:lnTo>
                <a:lnTo>
                  <a:pt x="64344" y="1465414"/>
                </a:lnTo>
                <a:lnTo>
                  <a:pt x="80857" y="1507836"/>
                </a:lnTo>
                <a:lnTo>
                  <a:pt x="99109" y="1549409"/>
                </a:lnTo>
                <a:lnTo>
                  <a:pt x="119058" y="1590090"/>
                </a:lnTo>
                <a:lnTo>
                  <a:pt x="140660" y="1629839"/>
                </a:lnTo>
                <a:lnTo>
                  <a:pt x="163873" y="1668615"/>
                </a:lnTo>
                <a:lnTo>
                  <a:pt x="188654" y="1706376"/>
                </a:lnTo>
                <a:lnTo>
                  <a:pt x="214960" y="1743081"/>
                </a:lnTo>
                <a:lnTo>
                  <a:pt x="242748" y="1778688"/>
                </a:lnTo>
                <a:lnTo>
                  <a:pt x="271975" y="1813156"/>
                </a:lnTo>
                <a:lnTo>
                  <a:pt x="302599" y="1846445"/>
                </a:lnTo>
                <a:lnTo>
                  <a:pt x="334576" y="1878512"/>
                </a:lnTo>
                <a:lnTo>
                  <a:pt x="367864" y="1909317"/>
                </a:lnTo>
                <a:lnTo>
                  <a:pt x="402420" y="1938817"/>
                </a:lnTo>
                <a:lnTo>
                  <a:pt x="438201" y="1966973"/>
                </a:lnTo>
                <a:lnTo>
                  <a:pt x="475165" y="1993742"/>
                </a:lnTo>
                <a:lnTo>
                  <a:pt x="513267" y="2019083"/>
                </a:lnTo>
                <a:lnTo>
                  <a:pt x="552466" y="2042955"/>
                </a:lnTo>
                <a:lnTo>
                  <a:pt x="592718" y="2065317"/>
                </a:lnTo>
                <a:lnTo>
                  <a:pt x="633982" y="2086127"/>
                </a:lnTo>
                <a:lnTo>
                  <a:pt x="676213" y="2105345"/>
                </a:lnTo>
                <a:lnTo>
                  <a:pt x="719369" y="2122928"/>
                </a:lnTo>
                <a:lnTo>
                  <a:pt x="763407" y="2138835"/>
                </a:lnTo>
                <a:lnTo>
                  <a:pt x="808284" y="2153026"/>
                </a:lnTo>
                <a:lnTo>
                  <a:pt x="853958" y="2165458"/>
                </a:lnTo>
                <a:lnTo>
                  <a:pt x="900386" y="2176091"/>
                </a:lnTo>
                <a:lnTo>
                  <a:pt x="947524" y="2184884"/>
                </a:lnTo>
                <a:lnTo>
                  <a:pt x="995330" y="2191794"/>
                </a:lnTo>
                <a:lnTo>
                  <a:pt x="1043761" y="2196781"/>
                </a:lnTo>
                <a:lnTo>
                  <a:pt x="1092774" y="2199804"/>
                </a:lnTo>
                <a:lnTo>
                  <a:pt x="1142326" y="2200821"/>
                </a:lnTo>
                <a:lnTo>
                  <a:pt x="1191878" y="2199804"/>
                </a:lnTo>
                <a:lnTo>
                  <a:pt x="1240890" y="2196781"/>
                </a:lnTo>
                <a:lnTo>
                  <a:pt x="1289320" y="2191794"/>
                </a:lnTo>
                <a:lnTo>
                  <a:pt x="1337125" y="2184884"/>
                </a:lnTo>
                <a:lnTo>
                  <a:pt x="1384263" y="2176091"/>
                </a:lnTo>
                <a:lnTo>
                  <a:pt x="1430689" y="2165458"/>
                </a:lnTo>
                <a:lnTo>
                  <a:pt x="1476363" y="2153026"/>
                </a:lnTo>
                <a:lnTo>
                  <a:pt x="1521239" y="2138835"/>
                </a:lnTo>
                <a:lnTo>
                  <a:pt x="1565277" y="2122928"/>
                </a:lnTo>
                <a:lnTo>
                  <a:pt x="1608432" y="2105345"/>
                </a:lnTo>
                <a:lnTo>
                  <a:pt x="1650663" y="2086127"/>
                </a:lnTo>
                <a:lnTo>
                  <a:pt x="1691926" y="2065317"/>
                </a:lnTo>
                <a:lnTo>
                  <a:pt x="1732178" y="2042955"/>
                </a:lnTo>
                <a:lnTo>
                  <a:pt x="1771376" y="2019083"/>
                </a:lnTo>
                <a:lnTo>
                  <a:pt x="1809478" y="1993742"/>
                </a:lnTo>
                <a:lnTo>
                  <a:pt x="1846441" y="1966973"/>
                </a:lnTo>
                <a:lnTo>
                  <a:pt x="1882222" y="1938817"/>
                </a:lnTo>
                <a:lnTo>
                  <a:pt x="1916778" y="1909317"/>
                </a:lnTo>
                <a:lnTo>
                  <a:pt x="1950065" y="1878512"/>
                </a:lnTo>
                <a:lnTo>
                  <a:pt x="1982043" y="1846445"/>
                </a:lnTo>
                <a:lnTo>
                  <a:pt x="2012666" y="1813156"/>
                </a:lnTo>
                <a:lnTo>
                  <a:pt x="2041893" y="1778688"/>
                </a:lnTo>
                <a:lnTo>
                  <a:pt x="2069681" y="1743081"/>
                </a:lnTo>
                <a:lnTo>
                  <a:pt x="2095987" y="1706376"/>
                </a:lnTo>
                <a:lnTo>
                  <a:pt x="2120768" y="1668615"/>
                </a:lnTo>
                <a:lnTo>
                  <a:pt x="2143981" y="1629839"/>
                </a:lnTo>
                <a:lnTo>
                  <a:pt x="2165583" y="1590090"/>
                </a:lnTo>
                <a:lnTo>
                  <a:pt x="2185531" y="1549409"/>
                </a:lnTo>
                <a:lnTo>
                  <a:pt x="2203784" y="1507836"/>
                </a:lnTo>
                <a:lnTo>
                  <a:pt x="2220296" y="1465414"/>
                </a:lnTo>
                <a:lnTo>
                  <a:pt x="2235027" y="1422184"/>
                </a:lnTo>
                <a:lnTo>
                  <a:pt x="2247933" y="1378186"/>
                </a:lnTo>
                <a:lnTo>
                  <a:pt x="2258970" y="1333463"/>
                </a:lnTo>
                <a:lnTo>
                  <a:pt x="2268097" y="1288055"/>
                </a:lnTo>
                <a:lnTo>
                  <a:pt x="2275271" y="1242003"/>
                </a:lnTo>
                <a:lnTo>
                  <a:pt x="2280448" y="1195350"/>
                </a:lnTo>
                <a:lnTo>
                  <a:pt x="2283585" y="1148137"/>
                </a:lnTo>
                <a:lnTo>
                  <a:pt x="2284641" y="1100404"/>
                </a:lnTo>
                <a:lnTo>
                  <a:pt x="2283585" y="1052671"/>
                </a:lnTo>
                <a:lnTo>
                  <a:pt x="2280448" y="1005457"/>
                </a:lnTo>
                <a:lnTo>
                  <a:pt x="2275271" y="958804"/>
                </a:lnTo>
                <a:lnTo>
                  <a:pt x="2268097" y="912753"/>
                </a:lnTo>
                <a:lnTo>
                  <a:pt x="2258970" y="867345"/>
                </a:lnTo>
                <a:lnTo>
                  <a:pt x="2247933" y="822622"/>
                </a:lnTo>
                <a:lnTo>
                  <a:pt x="2235027" y="778625"/>
                </a:lnTo>
                <a:lnTo>
                  <a:pt x="2220296" y="735395"/>
                </a:lnTo>
                <a:lnTo>
                  <a:pt x="2203784" y="692973"/>
                </a:lnTo>
                <a:lnTo>
                  <a:pt x="2185531" y="651401"/>
                </a:lnTo>
                <a:lnTo>
                  <a:pt x="2165583" y="610720"/>
                </a:lnTo>
                <a:lnTo>
                  <a:pt x="2143981" y="570971"/>
                </a:lnTo>
                <a:lnTo>
                  <a:pt x="2120768" y="532196"/>
                </a:lnTo>
                <a:lnTo>
                  <a:pt x="2095987" y="494435"/>
                </a:lnTo>
                <a:lnTo>
                  <a:pt x="2069681" y="457731"/>
                </a:lnTo>
                <a:lnTo>
                  <a:pt x="2041893" y="422124"/>
                </a:lnTo>
                <a:lnTo>
                  <a:pt x="2012666" y="387656"/>
                </a:lnTo>
                <a:lnTo>
                  <a:pt x="1982043" y="354368"/>
                </a:lnTo>
                <a:lnTo>
                  <a:pt x="1950065" y="322302"/>
                </a:lnTo>
                <a:lnTo>
                  <a:pt x="1916778" y="291498"/>
                </a:lnTo>
                <a:lnTo>
                  <a:pt x="1882222" y="261997"/>
                </a:lnTo>
                <a:lnTo>
                  <a:pt x="1846441" y="233842"/>
                </a:lnTo>
                <a:lnTo>
                  <a:pt x="1809478" y="207074"/>
                </a:lnTo>
                <a:lnTo>
                  <a:pt x="1771376" y="181733"/>
                </a:lnTo>
                <a:lnTo>
                  <a:pt x="1732178" y="157861"/>
                </a:lnTo>
                <a:lnTo>
                  <a:pt x="1691926" y="135500"/>
                </a:lnTo>
                <a:lnTo>
                  <a:pt x="1650663" y="114690"/>
                </a:lnTo>
                <a:lnTo>
                  <a:pt x="1608432" y="95473"/>
                </a:lnTo>
                <a:lnTo>
                  <a:pt x="1565277" y="77891"/>
                </a:lnTo>
                <a:lnTo>
                  <a:pt x="1521239" y="61984"/>
                </a:lnTo>
                <a:lnTo>
                  <a:pt x="1476363" y="47793"/>
                </a:lnTo>
                <a:lnTo>
                  <a:pt x="1430689" y="35361"/>
                </a:lnTo>
                <a:lnTo>
                  <a:pt x="1384263" y="24728"/>
                </a:lnTo>
                <a:lnTo>
                  <a:pt x="1337125" y="15936"/>
                </a:lnTo>
                <a:lnTo>
                  <a:pt x="1289320" y="9026"/>
                </a:lnTo>
                <a:lnTo>
                  <a:pt x="1240890" y="4039"/>
                </a:lnTo>
                <a:lnTo>
                  <a:pt x="1191878" y="1016"/>
                </a:lnTo>
                <a:lnTo>
                  <a:pt x="1142326" y="0"/>
                </a:lnTo>
                <a:close/>
              </a:path>
            </a:pathLst>
          </a:custGeom>
          <a:solidFill>
            <a:srgbClr val="169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373859" y="4131095"/>
            <a:ext cx="1951355" cy="1330960"/>
          </a:xfrm>
          <a:custGeom>
            <a:avLst/>
            <a:gdLst/>
            <a:ahLst/>
            <a:cxnLst/>
            <a:rect l="l" t="t" r="r" b="b"/>
            <a:pathLst>
              <a:path w="1951354" h="1330960">
                <a:moveTo>
                  <a:pt x="1915363" y="0"/>
                </a:moveTo>
                <a:lnTo>
                  <a:pt x="35979" y="0"/>
                </a:lnTo>
                <a:lnTo>
                  <a:pt x="21972" y="2826"/>
                </a:lnTo>
                <a:lnTo>
                  <a:pt x="10536" y="10534"/>
                </a:lnTo>
                <a:lnTo>
                  <a:pt x="2826" y="21967"/>
                </a:lnTo>
                <a:lnTo>
                  <a:pt x="0" y="35966"/>
                </a:lnTo>
                <a:lnTo>
                  <a:pt x="0" y="1294892"/>
                </a:lnTo>
                <a:lnTo>
                  <a:pt x="2826" y="1308891"/>
                </a:lnTo>
                <a:lnTo>
                  <a:pt x="10536" y="1320323"/>
                </a:lnTo>
                <a:lnTo>
                  <a:pt x="21972" y="1328031"/>
                </a:lnTo>
                <a:lnTo>
                  <a:pt x="35979" y="1330858"/>
                </a:lnTo>
                <a:lnTo>
                  <a:pt x="1915363" y="1330858"/>
                </a:lnTo>
                <a:lnTo>
                  <a:pt x="1929362" y="1328031"/>
                </a:lnTo>
                <a:lnTo>
                  <a:pt x="1940794" y="1320323"/>
                </a:lnTo>
                <a:lnTo>
                  <a:pt x="1948503" y="1308891"/>
                </a:lnTo>
                <a:lnTo>
                  <a:pt x="1951329" y="1294892"/>
                </a:lnTo>
                <a:lnTo>
                  <a:pt x="1951329" y="35966"/>
                </a:lnTo>
                <a:lnTo>
                  <a:pt x="1948503" y="21967"/>
                </a:lnTo>
                <a:lnTo>
                  <a:pt x="1940794" y="10534"/>
                </a:lnTo>
                <a:lnTo>
                  <a:pt x="1929362" y="2826"/>
                </a:lnTo>
                <a:lnTo>
                  <a:pt x="1915363" y="0"/>
                </a:lnTo>
                <a:close/>
              </a:path>
            </a:pathLst>
          </a:custGeom>
          <a:solidFill>
            <a:srgbClr val="169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401688" y="289305"/>
            <a:ext cx="1019361" cy="1048425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350" y="6350"/>
            <a:ext cx="10045700" cy="127381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2400">
              <a:latin typeface="Times New Roman"/>
              <a:cs typeface="Times New Roman"/>
            </a:endParaRPr>
          </a:p>
          <a:p>
            <a:pPr marL="4161790">
              <a:lnSpc>
                <a:spcPts val="940"/>
              </a:lnSpc>
              <a:tabLst>
                <a:tab pos="8547100" algn="l"/>
              </a:tabLst>
            </a:pPr>
            <a:r>
              <a:rPr sz="2350" b="1" spc="-15" dirty="0">
                <a:solidFill>
                  <a:srgbClr val="FFFFFF"/>
                </a:solidFill>
                <a:latin typeface="Arial"/>
                <a:cs typeface="Arial"/>
              </a:rPr>
              <a:t>Action</a:t>
            </a:r>
            <a:r>
              <a:rPr sz="23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50" b="1" spc="-5" dirty="0">
                <a:solidFill>
                  <a:srgbClr val="FFFFFF"/>
                </a:solidFill>
                <a:latin typeface="Arial"/>
                <a:cs typeface="Arial"/>
              </a:rPr>
              <a:t>Learning	</a:t>
            </a:r>
            <a:r>
              <a:rPr sz="750" spc="0" baseline="-33333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750" baseline="-33333">
              <a:latin typeface="Times New Roman"/>
              <a:cs typeface="Times New Roman"/>
            </a:endParaRPr>
          </a:p>
          <a:p>
            <a:pPr marL="8663305">
              <a:lnSpc>
                <a:spcPts val="10"/>
              </a:lnSpc>
            </a:pPr>
            <a:r>
              <a:rPr sz="750" spc="-202" baseline="-72222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r>
              <a:rPr sz="750" spc="-202" baseline="-44444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r>
              <a:rPr sz="750" spc="-202" baseline="-22222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r>
              <a:rPr sz="750" spc="-202" baseline="-11111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r>
              <a:rPr sz="500" spc="-13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r>
              <a:rPr sz="750" spc="-202" baseline="5555" dirty="0">
                <a:solidFill>
                  <a:srgbClr val="F9F39D"/>
                </a:solidFill>
                <a:latin typeface="Times New Roman"/>
                <a:cs typeface="Times New Roman"/>
              </a:rPr>
              <a:t>DE</a:t>
            </a:r>
            <a:r>
              <a:rPr sz="500" spc="-13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r>
              <a:rPr sz="750" spc="-202" baseline="-11111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r>
              <a:rPr sz="750" spc="-202" baseline="-16666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r>
              <a:rPr sz="750" spc="-202" baseline="-38888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r>
              <a:rPr sz="750" spc="-202" baseline="-44444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750" baseline="-44444">
              <a:latin typeface="Times New Roman"/>
              <a:cs typeface="Times New Roman"/>
            </a:endParaRPr>
          </a:p>
          <a:p>
            <a:pPr marR="798195" algn="r">
              <a:lnSpc>
                <a:spcPts val="495"/>
              </a:lnSpc>
              <a:spcBef>
                <a:spcPts val="70"/>
              </a:spcBef>
              <a:tabLst>
                <a:tab pos="539115" algn="l"/>
              </a:tabLst>
            </a:pPr>
            <a:r>
              <a:rPr sz="750" spc="-637" baseline="-5000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r>
              <a:rPr sz="750" spc="0" baseline="-22222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r>
              <a:rPr sz="750" baseline="-22222" dirty="0">
                <a:solidFill>
                  <a:srgbClr val="F9F39D"/>
                </a:solidFill>
                <a:latin typeface="Times New Roman"/>
                <a:cs typeface="Times New Roman"/>
              </a:rPr>
              <a:t>	</a:t>
            </a:r>
            <a:r>
              <a:rPr sz="500" spc="-40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r>
              <a:rPr sz="750" spc="0" baseline="-11111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750" baseline="-11111">
              <a:latin typeface="Times New Roman"/>
              <a:cs typeface="Times New Roman"/>
            </a:endParaRPr>
          </a:p>
          <a:p>
            <a:pPr marR="775970" algn="r">
              <a:lnSpc>
                <a:spcPts val="315"/>
              </a:lnSpc>
              <a:tabLst>
                <a:tab pos="613410" algn="l"/>
              </a:tabLst>
            </a:pPr>
            <a:r>
              <a:rPr sz="750" spc="0" baseline="-44444" dirty="0">
                <a:solidFill>
                  <a:srgbClr val="F9F39D"/>
                </a:solidFill>
                <a:latin typeface="Times New Roman"/>
                <a:cs typeface="Times New Roman"/>
              </a:rPr>
              <a:t>E	</a:t>
            </a:r>
            <a:r>
              <a:rPr sz="500" spc="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00">
              <a:latin typeface="Times New Roman"/>
              <a:cs typeface="Times New Roman"/>
            </a:endParaRPr>
          </a:p>
          <a:p>
            <a:pPr marR="746125" algn="r">
              <a:lnSpc>
                <a:spcPts val="335"/>
              </a:lnSpc>
            </a:pPr>
            <a:r>
              <a:rPr sz="500" spc="-509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r>
              <a:rPr sz="750" baseline="-27777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750" baseline="-27777">
              <a:latin typeface="Times New Roman"/>
              <a:cs typeface="Times New Roman"/>
            </a:endParaRPr>
          </a:p>
          <a:p>
            <a:pPr marR="732790" algn="r">
              <a:lnSpc>
                <a:spcPts val="495"/>
              </a:lnSpc>
              <a:tabLst>
                <a:tab pos="691515" algn="l"/>
              </a:tabLst>
            </a:pPr>
            <a:r>
              <a:rPr sz="750" spc="0" baseline="-50000" dirty="0">
                <a:solidFill>
                  <a:srgbClr val="F9F39D"/>
                </a:solidFill>
                <a:latin typeface="Times New Roman"/>
                <a:cs typeface="Times New Roman"/>
              </a:rPr>
              <a:t>O	</a:t>
            </a:r>
            <a:r>
              <a:rPr sz="500" spc="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00">
              <a:latin typeface="Times New Roman"/>
              <a:cs typeface="Times New Roman"/>
            </a:endParaRPr>
          </a:p>
          <a:p>
            <a:pPr marL="4472305">
              <a:lnSpc>
                <a:spcPts val="180"/>
              </a:lnSpc>
              <a:tabLst>
                <a:tab pos="8583295" algn="l"/>
              </a:tabLst>
            </a:pPr>
            <a:r>
              <a:rPr sz="2350" b="1" spc="-5" dirty="0">
                <a:solidFill>
                  <a:srgbClr val="FFFFFF"/>
                </a:solidFill>
                <a:latin typeface="Arial"/>
                <a:cs typeface="Arial"/>
              </a:rPr>
              <a:t>Community	</a:t>
            </a:r>
            <a:r>
              <a:rPr sz="500" spc="-10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endParaRPr sz="500">
              <a:latin typeface="Baskerville Old Face"/>
              <a:cs typeface="Baskerville Old Face"/>
            </a:endParaRPr>
          </a:p>
          <a:p>
            <a:pPr marR="724535" algn="r">
              <a:lnSpc>
                <a:spcPct val="100000"/>
              </a:lnSpc>
              <a:tabLst>
                <a:tab pos="706120" algn="l"/>
              </a:tabLst>
            </a:pPr>
            <a:r>
              <a:rPr sz="750" spc="0" baseline="-50000" dirty="0">
                <a:solidFill>
                  <a:srgbClr val="F9F39D"/>
                </a:solidFill>
                <a:latin typeface="Times New Roman"/>
                <a:cs typeface="Times New Roman"/>
              </a:rPr>
              <a:t>T	</a:t>
            </a:r>
            <a:r>
              <a:rPr sz="500" spc="0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400">
              <a:latin typeface="Times New Roman"/>
              <a:cs typeface="Times New Roman"/>
            </a:endParaRPr>
          </a:p>
          <a:p>
            <a:pPr marR="723900" algn="r">
              <a:lnSpc>
                <a:spcPts val="210"/>
              </a:lnSpc>
              <a:tabLst>
                <a:tab pos="713740" algn="l"/>
              </a:tabLst>
            </a:pPr>
            <a:r>
              <a:rPr sz="750" spc="0" baseline="-38888" dirty="0">
                <a:solidFill>
                  <a:srgbClr val="F9F39D"/>
                </a:solidFill>
                <a:latin typeface="Times New Roman"/>
                <a:cs typeface="Times New Roman"/>
              </a:rPr>
              <a:t>S	</a:t>
            </a:r>
            <a:r>
              <a:rPr sz="500" spc="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00">
              <a:latin typeface="Times New Roman"/>
              <a:cs typeface="Times New Roman"/>
            </a:endParaRPr>
          </a:p>
          <a:p>
            <a:pPr marR="721995" algn="r">
              <a:lnSpc>
                <a:spcPts val="450"/>
              </a:lnSpc>
            </a:pPr>
            <a:r>
              <a:rPr sz="500" spc="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50">
              <a:latin typeface="Times New Roman"/>
              <a:cs typeface="Times New Roman"/>
            </a:endParaRPr>
          </a:p>
          <a:p>
            <a:pPr marR="772795" algn="r">
              <a:lnSpc>
                <a:spcPts val="525"/>
              </a:lnSpc>
            </a:pPr>
            <a:r>
              <a:rPr sz="750" spc="-577" baseline="-22222" dirty="0">
                <a:solidFill>
                  <a:srgbClr val="F9F39D"/>
                </a:solidFill>
                <a:latin typeface="Baskerville Old Face"/>
                <a:cs typeface="Baskerville Old Face"/>
              </a:rPr>
              <a:t>o</a:t>
            </a:r>
            <a:r>
              <a:rPr sz="500" spc="-10" dirty="0">
                <a:solidFill>
                  <a:srgbClr val="F9F39D"/>
                </a:solidFill>
                <a:latin typeface="Baskerville Old Face"/>
                <a:cs typeface="Baskerville Old Face"/>
              </a:rPr>
              <a:t>m</a:t>
            </a:r>
            <a:endParaRPr sz="500">
              <a:latin typeface="Baskerville Old Face"/>
              <a:cs typeface="Baskerville Old Face"/>
            </a:endParaRPr>
          </a:p>
          <a:p>
            <a:pPr marR="828040" algn="r">
              <a:lnSpc>
                <a:spcPts val="335"/>
              </a:lnSpc>
              <a:tabLst>
                <a:tab pos="527685" algn="l"/>
              </a:tabLst>
            </a:pPr>
            <a:r>
              <a:rPr sz="750" spc="-562" baseline="50000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r>
              <a:rPr sz="750" spc="-15" baseline="22222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r>
              <a:rPr sz="750" baseline="22222" dirty="0">
                <a:solidFill>
                  <a:srgbClr val="F9F39D"/>
                </a:solidFill>
                <a:latin typeface="Baskerville Old Face"/>
                <a:cs typeface="Baskerville Old Face"/>
              </a:rPr>
              <a:t>	</a:t>
            </a:r>
            <a:r>
              <a:rPr sz="500" spc="-350" dirty="0">
                <a:solidFill>
                  <a:srgbClr val="F9F39D"/>
                </a:solidFill>
                <a:latin typeface="Baskerville Old Face"/>
                <a:cs typeface="Baskerville Old Face"/>
              </a:rPr>
              <a:t>.</a:t>
            </a:r>
            <a:r>
              <a:rPr sz="750" spc="-7" baseline="11111" dirty="0">
                <a:solidFill>
                  <a:srgbClr val="F9F39D"/>
                </a:solidFill>
                <a:latin typeface="Baskerville Old Face"/>
                <a:cs typeface="Baskerville Old Face"/>
              </a:rPr>
              <a:t>c</a:t>
            </a:r>
            <a:endParaRPr sz="750" baseline="11111">
              <a:latin typeface="Baskerville Old Face"/>
              <a:cs typeface="Baskerville Old Face"/>
            </a:endParaRPr>
          </a:p>
          <a:p>
            <a:pPr marL="7797800" algn="ctr">
              <a:lnSpc>
                <a:spcPts val="365"/>
              </a:lnSpc>
              <a:tabLst>
                <a:tab pos="8181340" algn="l"/>
              </a:tabLst>
            </a:pPr>
            <a:r>
              <a:rPr sz="750" spc="-225" baseline="22222" dirty="0">
                <a:solidFill>
                  <a:srgbClr val="F9F39D"/>
                </a:solidFill>
                <a:latin typeface="Baskerville Old Face"/>
                <a:cs typeface="Baskerville Old Face"/>
              </a:rPr>
              <a:t>.</a:t>
            </a:r>
            <a:r>
              <a:rPr sz="750" spc="-225" baseline="16666" dirty="0">
                <a:solidFill>
                  <a:srgbClr val="F9F39D"/>
                </a:solidFill>
                <a:latin typeface="Baskerville Old Face"/>
                <a:cs typeface="Baskerville Old Face"/>
              </a:rPr>
              <a:t>s</a:t>
            </a:r>
            <a:r>
              <a:rPr sz="750" spc="-225" baseline="5555" dirty="0">
                <a:solidFill>
                  <a:srgbClr val="F9F39D"/>
                </a:solidFill>
                <a:latin typeface="Baskerville Old Face"/>
                <a:cs typeface="Baskerville Old Face"/>
              </a:rPr>
              <a:t>o</a:t>
            </a:r>
            <a:r>
              <a:rPr sz="750" spc="-225" baseline="-11111" dirty="0">
                <a:solidFill>
                  <a:srgbClr val="F9F39D"/>
                </a:solidFill>
                <a:latin typeface="Baskerville Old Face"/>
                <a:cs typeface="Baskerville Old Face"/>
              </a:rPr>
              <a:t>u</a:t>
            </a:r>
            <a:r>
              <a:rPr sz="750" spc="-225" baseline="-27777" dirty="0">
                <a:solidFill>
                  <a:srgbClr val="F9F39D"/>
                </a:solidFill>
                <a:latin typeface="Baskerville Old Face"/>
                <a:cs typeface="Baskerville Old Face"/>
              </a:rPr>
              <a:t>p	</a:t>
            </a:r>
            <a:r>
              <a:rPr sz="750" spc="-202" baseline="-27777" dirty="0">
                <a:solidFill>
                  <a:srgbClr val="F9F39D"/>
                </a:solidFill>
                <a:latin typeface="Baskerville Old Face"/>
                <a:cs typeface="Baskerville Old Face"/>
              </a:rPr>
              <a:t>i</a:t>
            </a:r>
            <a:r>
              <a:rPr sz="750" spc="-202" baseline="-22222" dirty="0">
                <a:solidFill>
                  <a:srgbClr val="F9F39D"/>
                </a:solidFill>
                <a:latin typeface="Baskerville Old Face"/>
                <a:cs typeface="Baskerville Old Face"/>
              </a:rPr>
              <a:t>t</a:t>
            </a:r>
            <a:r>
              <a:rPr sz="750" spc="-202" baseline="-16666" dirty="0">
                <a:solidFill>
                  <a:srgbClr val="F9F39D"/>
                </a:solidFill>
                <a:latin typeface="Baskerville Old Face"/>
                <a:cs typeface="Baskerville Old Face"/>
              </a:rPr>
              <a:t>u</a:t>
            </a:r>
            <a:r>
              <a:rPr sz="500" spc="-135" dirty="0">
                <a:solidFill>
                  <a:srgbClr val="F9F39D"/>
                </a:solidFill>
                <a:latin typeface="Baskerville Old Face"/>
                <a:cs typeface="Baskerville Old Face"/>
              </a:rPr>
              <a:t>t</a:t>
            </a:r>
            <a:r>
              <a:rPr sz="750" spc="-202" baseline="11111" dirty="0">
                <a:solidFill>
                  <a:srgbClr val="F9F39D"/>
                </a:solidFill>
                <a:latin typeface="Baskerville Old Face"/>
                <a:cs typeface="Baskerville Old Face"/>
              </a:rPr>
              <a:t>e</a:t>
            </a:r>
            <a:endParaRPr sz="750" baseline="11111">
              <a:latin typeface="Baskerville Old Face"/>
              <a:cs typeface="Baskerville Old Face"/>
            </a:endParaRPr>
          </a:p>
          <a:p>
            <a:pPr marR="963294" algn="r">
              <a:lnSpc>
                <a:spcPts val="555"/>
              </a:lnSpc>
            </a:pPr>
            <a:r>
              <a:rPr sz="750" spc="-172" baseline="16666" dirty="0">
                <a:solidFill>
                  <a:srgbClr val="F9F39D"/>
                </a:solidFill>
                <a:latin typeface="Baskerville Old Face"/>
                <a:cs typeface="Baskerville Old Face"/>
              </a:rPr>
              <a:t>4</a:t>
            </a:r>
            <a:r>
              <a:rPr sz="750" spc="-104" baseline="11111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r>
              <a:rPr sz="750" spc="0" baseline="5555" dirty="0">
                <a:solidFill>
                  <a:srgbClr val="F9F39D"/>
                </a:solidFill>
                <a:latin typeface="Baskerville Old Face"/>
                <a:cs typeface="Baskerville Old Face"/>
              </a:rPr>
              <a:t>o</a:t>
            </a:r>
            <a:r>
              <a:rPr sz="500" spc="-45" dirty="0">
                <a:solidFill>
                  <a:srgbClr val="F9F39D"/>
                </a:solidFill>
                <a:latin typeface="Baskerville Old Face"/>
                <a:cs typeface="Baskerville Old Face"/>
              </a:rPr>
              <a:t>r</a:t>
            </a:r>
            <a:r>
              <a:rPr sz="750" spc="-67" baseline="5555" dirty="0">
                <a:solidFill>
                  <a:srgbClr val="F9F39D"/>
                </a:solidFill>
                <a:latin typeface="Baskerville Old Face"/>
                <a:cs typeface="Baskerville Old Face"/>
              </a:rPr>
              <a:t>l</a:t>
            </a:r>
            <a:r>
              <a:rPr sz="500" spc="-75" dirty="0">
                <a:solidFill>
                  <a:srgbClr val="F9F39D"/>
                </a:solidFill>
                <a:latin typeface="Baskerville Old Face"/>
                <a:cs typeface="Baskerville Old Face"/>
              </a:rPr>
              <a:t>d</a:t>
            </a:r>
            <a:r>
              <a:rPr sz="750" spc="-165" baseline="5555" dirty="0">
                <a:solidFill>
                  <a:srgbClr val="F9F39D"/>
                </a:solidFill>
                <a:latin typeface="Baskerville Old Face"/>
                <a:cs typeface="Baskerville Old Face"/>
              </a:rPr>
              <a:t>i</a:t>
            </a:r>
            <a:r>
              <a:rPr sz="750" spc="-202" baseline="11111" dirty="0">
                <a:solidFill>
                  <a:srgbClr val="F9F39D"/>
                </a:solidFill>
                <a:latin typeface="Baskerville Old Face"/>
                <a:cs typeface="Baskerville Old Face"/>
              </a:rPr>
              <a:t>n</a:t>
            </a:r>
            <a:r>
              <a:rPr sz="750" spc="-270" baseline="16666" dirty="0">
                <a:solidFill>
                  <a:srgbClr val="F9F39D"/>
                </a:solidFill>
                <a:latin typeface="Baskerville Old Face"/>
                <a:cs typeface="Baskerville Old Face"/>
              </a:rPr>
              <a:t>s</a:t>
            </a:r>
            <a:r>
              <a:rPr sz="750" spc="-7" baseline="22222" dirty="0">
                <a:solidFill>
                  <a:srgbClr val="F9F39D"/>
                </a:solidFill>
                <a:latin typeface="Baskerville Old Face"/>
                <a:cs typeface="Baskerville Old Face"/>
              </a:rPr>
              <a:t>t</a:t>
            </a:r>
            <a:endParaRPr sz="750" baseline="22222">
              <a:latin typeface="Baskerville Old Face"/>
              <a:cs typeface="Baskerville Old Fac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66638" y="4128426"/>
            <a:ext cx="1775460" cy="1138555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65"/>
              </a:spcBef>
            </a:pPr>
            <a:r>
              <a:rPr sz="1400" b="1" spc="-110" dirty="0">
                <a:solidFill>
                  <a:srgbClr val="FFFFFF"/>
                </a:solidFill>
                <a:latin typeface="Georgia"/>
                <a:cs typeface="Georgia"/>
              </a:rPr>
              <a:t>BLENDED</a:t>
            </a:r>
            <a:r>
              <a:rPr sz="1400" b="1" spc="-15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00" b="1" spc="-85" dirty="0">
                <a:solidFill>
                  <a:srgbClr val="FFFFFF"/>
                </a:solidFill>
                <a:latin typeface="Georgia"/>
                <a:cs typeface="Georgia"/>
              </a:rPr>
              <a:t>COURSES</a:t>
            </a:r>
            <a:endParaRPr sz="1400">
              <a:latin typeface="Georgia"/>
              <a:cs typeface="Georgia"/>
            </a:endParaRPr>
          </a:p>
          <a:p>
            <a:pPr marL="101600" marR="93345" indent="-635" algn="ctr">
              <a:lnSpc>
                <a:spcPct val="102299"/>
              </a:lnSpc>
              <a:spcBef>
                <a:spcPts val="525"/>
              </a:spcBef>
            </a:pPr>
            <a:r>
              <a:rPr sz="1200" b="1" spc="-85" dirty="0">
                <a:solidFill>
                  <a:srgbClr val="FFFFFF"/>
                </a:solidFill>
                <a:latin typeface="Georgia"/>
                <a:cs typeface="Georgia"/>
              </a:rPr>
              <a:t>Career </a:t>
            </a:r>
            <a:r>
              <a:rPr sz="1200" b="1" spc="-105" dirty="0">
                <a:solidFill>
                  <a:srgbClr val="FFFFFF"/>
                </a:solidFill>
                <a:latin typeface="Georgia"/>
                <a:cs typeface="Georgia"/>
              </a:rPr>
              <a:t>Mentor  Entrepreneurship  </a:t>
            </a:r>
            <a:r>
              <a:rPr sz="1200" b="1" spc="-95" dirty="0">
                <a:solidFill>
                  <a:srgbClr val="FFFFFF"/>
                </a:solidFill>
                <a:latin typeface="Georgia"/>
                <a:cs typeface="Georgia"/>
              </a:rPr>
              <a:t>Leadership  </a:t>
            </a:r>
            <a:r>
              <a:rPr sz="1200" b="1" spc="-85" dirty="0">
                <a:solidFill>
                  <a:srgbClr val="FFFFFF"/>
                </a:solidFill>
                <a:latin typeface="Georgia"/>
                <a:cs typeface="Georgia"/>
              </a:rPr>
              <a:t>Sustainablility </a:t>
            </a:r>
            <a:r>
              <a:rPr sz="1200" b="1" spc="-90" dirty="0">
                <a:solidFill>
                  <a:srgbClr val="FFFFFF"/>
                </a:solidFill>
                <a:latin typeface="Georgia"/>
                <a:cs typeface="Georgia"/>
              </a:rPr>
              <a:t>Projects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406371" y="5628627"/>
            <a:ext cx="2228850" cy="487680"/>
          </a:xfrm>
          <a:custGeom>
            <a:avLst/>
            <a:gdLst/>
            <a:ahLst/>
            <a:cxnLst/>
            <a:rect l="l" t="t" r="r" b="b"/>
            <a:pathLst>
              <a:path w="2228850" h="487679">
                <a:moveTo>
                  <a:pt x="2192845" y="0"/>
                </a:moveTo>
                <a:lnTo>
                  <a:pt x="35966" y="0"/>
                </a:lnTo>
                <a:lnTo>
                  <a:pt x="21967" y="2826"/>
                </a:lnTo>
                <a:lnTo>
                  <a:pt x="10534" y="10534"/>
                </a:lnTo>
                <a:lnTo>
                  <a:pt x="2826" y="21967"/>
                </a:lnTo>
                <a:lnTo>
                  <a:pt x="0" y="35966"/>
                </a:lnTo>
                <a:lnTo>
                  <a:pt x="0" y="451357"/>
                </a:lnTo>
                <a:lnTo>
                  <a:pt x="2826" y="465357"/>
                </a:lnTo>
                <a:lnTo>
                  <a:pt x="10534" y="476789"/>
                </a:lnTo>
                <a:lnTo>
                  <a:pt x="21967" y="484497"/>
                </a:lnTo>
                <a:lnTo>
                  <a:pt x="35966" y="487324"/>
                </a:lnTo>
                <a:lnTo>
                  <a:pt x="2192845" y="487324"/>
                </a:lnTo>
                <a:lnTo>
                  <a:pt x="2206844" y="484497"/>
                </a:lnTo>
                <a:lnTo>
                  <a:pt x="2218277" y="476789"/>
                </a:lnTo>
                <a:lnTo>
                  <a:pt x="2225985" y="465357"/>
                </a:lnTo>
                <a:lnTo>
                  <a:pt x="2228811" y="451357"/>
                </a:lnTo>
                <a:lnTo>
                  <a:pt x="2228811" y="35966"/>
                </a:lnTo>
                <a:lnTo>
                  <a:pt x="2225985" y="21967"/>
                </a:lnTo>
                <a:lnTo>
                  <a:pt x="2218277" y="10534"/>
                </a:lnTo>
                <a:lnTo>
                  <a:pt x="2206844" y="2826"/>
                </a:lnTo>
                <a:lnTo>
                  <a:pt x="2192845" y="0"/>
                </a:lnTo>
                <a:close/>
              </a:path>
            </a:pathLst>
          </a:custGeom>
          <a:solidFill>
            <a:srgbClr val="169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525438" y="5730330"/>
            <a:ext cx="1990725" cy="2413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400" b="1" spc="-135" dirty="0">
                <a:solidFill>
                  <a:srgbClr val="FFFFFF"/>
                </a:solidFill>
                <a:latin typeface="Georgia"/>
                <a:cs typeface="Georgia"/>
              </a:rPr>
              <a:t>Youth </a:t>
            </a:r>
            <a:r>
              <a:rPr sz="1400" b="1" spc="-100" dirty="0">
                <a:solidFill>
                  <a:srgbClr val="FFFFFF"/>
                </a:solidFill>
                <a:latin typeface="Georgia"/>
                <a:cs typeface="Georgia"/>
              </a:rPr>
              <a:t>Leader</a:t>
            </a:r>
            <a:r>
              <a:rPr sz="1400" b="1" spc="-7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00" b="1" spc="-80" dirty="0">
                <a:solidFill>
                  <a:srgbClr val="FFFFFF"/>
                </a:solidFill>
                <a:latin typeface="Georgia"/>
                <a:cs typeface="Georgia"/>
              </a:rPr>
              <a:t>Certificate</a:t>
            </a:r>
            <a:endParaRPr sz="1400">
              <a:latin typeface="Georgia"/>
              <a:cs typeface="Georgi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973954" y="5628627"/>
            <a:ext cx="2228850" cy="487680"/>
          </a:xfrm>
          <a:custGeom>
            <a:avLst/>
            <a:gdLst/>
            <a:ahLst/>
            <a:cxnLst/>
            <a:rect l="l" t="t" r="r" b="b"/>
            <a:pathLst>
              <a:path w="2228850" h="487679">
                <a:moveTo>
                  <a:pt x="2192845" y="0"/>
                </a:moveTo>
                <a:lnTo>
                  <a:pt x="35966" y="0"/>
                </a:lnTo>
                <a:lnTo>
                  <a:pt x="21967" y="2826"/>
                </a:lnTo>
                <a:lnTo>
                  <a:pt x="10534" y="10534"/>
                </a:lnTo>
                <a:lnTo>
                  <a:pt x="2826" y="21967"/>
                </a:lnTo>
                <a:lnTo>
                  <a:pt x="0" y="35966"/>
                </a:lnTo>
                <a:lnTo>
                  <a:pt x="0" y="451357"/>
                </a:lnTo>
                <a:lnTo>
                  <a:pt x="2826" y="465357"/>
                </a:lnTo>
                <a:lnTo>
                  <a:pt x="10534" y="476789"/>
                </a:lnTo>
                <a:lnTo>
                  <a:pt x="21967" y="484497"/>
                </a:lnTo>
                <a:lnTo>
                  <a:pt x="35966" y="487324"/>
                </a:lnTo>
                <a:lnTo>
                  <a:pt x="2192845" y="487324"/>
                </a:lnTo>
                <a:lnTo>
                  <a:pt x="2206844" y="484497"/>
                </a:lnTo>
                <a:lnTo>
                  <a:pt x="2218277" y="476789"/>
                </a:lnTo>
                <a:lnTo>
                  <a:pt x="2225985" y="465357"/>
                </a:lnTo>
                <a:lnTo>
                  <a:pt x="2228811" y="451357"/>
                </a:lnTo>
                <a:lnTo>
                  <a:pt x="2228811" y="35966"/>
                </a:lnTo>
                <a:lnTo>
                  <a:pt x="2225985" y="21967"/>
                </a:lnTo>
                <a:lnTo>
                  <a:pt x="2218277" y="10534"/>
                </a:lnTo>
                <a:lnTo>
                  <a:pt x="2206844" y="2826"/>
                </a:lnTo>
                <a:lnTo>
                  <a:pt x="2192845" y="0"/>
                </a:lnTo>
                <a:close/>
              </a:path>
            </a:pathLst>
          </a:custGeom>
          <a:solidFill>
            <a:srgbClr val="169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217929" y="5730330"/>
            <a:ext cx="1740535" cy="2413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400" b="1" spc="-100" dirty="0">
                <a:solidFill>
                  <a:srgbClr val="FFFFFF"/>
                </a:solidFill>
                <a:latin typeface="Georgia"/>
                <a:cs typeface="Georgia"/>
              </a:rPr>
              <a:t>Facilitator</a:t>
            </a:r>
            <a:r>
              <a:rPr sz="1400" b="1" spc="-1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00" b="1" spc="-80" dirty="0">
                <a:solidFill>
                  <a:srgbClr val="FFFFFF"/>
                </a:solidFill>
                <a:latin typeface="Georgia"/>
                <a:cs typeface="Georgia"/>
              </a:rPr>
              <a:t>Certificate</a:t>
            </a:r>
            <a:endParaRPr sz="1400">
              <a:latin typeface="Georgia"/>
              <a:cs typeface="Georg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39170" y="3027020"/>
            <a:ext cx="2986405" cy="717550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05"/>
              </a:spcBef>
            </a:pPr>
            <a:r>
              <a:rPr sz="1800" b="1" spc="-65" dirty="0">
                <a:latin typeface="Georgia"/>
                <a:cs typeface="Georgia"/>
              </a:rPr>
              <a:t>The </a:t>
            </a:r>
            <a:r>
              <a:rPr sz="1800" b="1" spc="-110" dirty="0">
                <a:latin typeface="Georgia"/>
                <a:cs typeface="Georgia"/>
              </a:rPr>
              <a:t>Stone </a:t>
            </a:r>
            <a:r>
              <a:rPr sz="1800" b="1" spc="-114" dirty="0">
                <a:latin typeface="Georgia"/>
                <a:cs typeface="Georgia"/>
              </a:rPr>
              <a:t>Soup</a:t>
            </a:r>
            <a:r>
              <a:rPr sz="1800" b="1" spc="125" dirty="0">
                <a:latin typeface="Georgia"/>
                <a:cs typeface="Georgia"/>
              </a:rPr>
              <a:t> </a:t>
            </a:r>
            <a:r>
              <a:rPr sz="1800" b="1" spc="-90" dirty="0">
                <a:latin typeface="Georgia"/>
                <a:cs typeface="Georgia"/>
              </a:rPr>
              <a:t>Model</a:t>
            </a:r>
            <a:endParaRPr sz="1800">
              <a:latin typeface="Georgia"/>
              <a:cs typeface="Georgia"/>
            </a:endParaRPr>
          </a:p>
          <a:p>
            <a:pPr algn="ctr">
              <a:lnSpc>
                <a:spcPct val="100000"/>
              </a:lnSpc>
              <a:spcBef>
                <a:spcPts val="145"/>
              </a:spcBef>
            </a:pPr>
            <a:r>
              <a:rPr sz="1100" b="1" spc="-75" dirty="0">
                <a:latin typeface="Georgia"/>
                <a:cs typeface="Georgia"/>
              </a:rPr>
              <a:t>Empowers </a:t>
            </a:r>
            <a:r>
              <a:rPr sz="1100" b="1" spc="-65" dirty="0">
                <a:latin typeface="Georgia"/>
                <a:cs typeface="Georgia"/>
              </a:rPr>
              <a:t>Millennials </a:t>
            </a:r>
            <a:r>
              <a:rPr sz="1100" b="1" spc="-55" dirty="0">
                <a:latin typeface="Georgia"/>
                <a:cs typeface="Georgia"/>
              </a:rPr>
              <a:t>to </a:t>
            </a:r>
            <a:r>
              <a:rPr sz="1100" b="1" spc="-75" dirty="0">
                <a:latin typeface="Georgia"/>
                <a:cs typeface="Georgia"/>
              </a:rPr>
              <a:t>Train </a:t>
            </a:r>
            <a:r>
              <a:rPr sz="1100" b="1" spc="-95" dirty="0">
                <a:latin typeface="Georgia"/>
                <a:cs typeface="Georgia"/>
              </a:rPr>
              <a:t>Youth</a:t>
            </a:r>
            <a:r>
              <a:rPr sz="1100" b="1" spc="35" dirty="0">
                <a:latin typeface="Georgia"/>
                <a:cs typeface="Georgia"/>
              </a:rPr>
              <a:t> </a:t>
            </a:r>
            <a:r>
              <a:rPr sz="1100" b="1" spc="-65" dirty="0">
                <a:latin typeface="Georgia"/>
                <a:cs typeface="Georgia"/>
              </a:rPr>
              <a:t>Leaders</a:t>
            </a:r>
            <a:endParaRPr sz="1100">
              <a:latin typeface="Georgia"/>
              <a:cs typeface="Georgia"/>
            </a:endParaRPr>
          </a:p>
          <a:p>
            <a:pPr marR="25400" algn="ctr">
              <a:lnSpc>
                <a:spcPct val="100000"/>
              </a:lnSpc>
              <a:spcBef>
                <a:spcPts val="285"/>
              </a:spcBef>
            </a:pPr>
            <a:r>
              <a:rPr sz="1100" b="1" spc="-70" dirty="0">
                <a:latin typeface="Georgia"/>
                <a:cs typeface="Georgia"/>
              </a:rPr>
              <a:t>Each </a:t>
            </a:r>
            <a:r>
              <a:rPr sz="1100" b="1" spc="-50" dirty="0">
                <a:latin typeface="Georgia"/>
                <a:cs typeface="Georgia"/>
              </a:rPr>
              <a:t>One </a:t>
            </a:r>
            <a:r>
              <a:rPr sz="1100" b="1" spc="-75" dirty="0">
                <a:latin typeface="Georgia"/>
                <a:cs typeface="Georgia"/>
              </a:rPr>
              <a:t>Teach </a:t>
            </a:r>
            <a:r>
              <a:rPr sz="1100" b="1" spc="-65" dirty="0">
                <a:latin typeface="Georgia"/>
                <a:cs typeface="Georgia"/>
              </a:rPr>
              <a:t>One: </a:t>
            </a:r>
            <a:r>
              <a:rPr sz="1100" b="1" spc="-80" dirty="0">
                <a:latin typeface="Georgia"/>
                <a:cs typeface="Georgia"/>
              </a:rPr>
              <a:t>Pay </a:t>
            </a:r>
            <a:r>
              <a:rPr sz="1100" b="1" spc="-60" dirty="0">
                <a:latin typeface="Georgia"/>
                <a:cs typeface="Georgia"/>
              </a:rPr>
              <a:t>It</a:t>
            </a:r>
            <a:r>
              <a:rPr sz="1100" b="1" spc="15" dirty="0">
                <a:latin typeface="Georgia"/>
                <a:cs typeface="Georgia"/>
              </a:rPr>
              <a:t> </a:t>
            </a:r>
            <a:r>
              <a:rPr sz="1100" b="1" spc="-95" dirty="0">
                <a:latin typeface="Georgia"/>
                <a:cs typeface="Georgia"/>
              </a:rPr>
              <a:t>Forward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993585" y="1340383"/>
            <a:ext cx="1066165" cy="2120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00" b="1" spc="-90" dirty="0">
                <a:latin typeface="Georgia"/>
                <a:cs typeface="Georgia"/>
              </a:rPr>
              <a:t>Youth</a:t>
            </a:r>
            <a:r>
              <a:rPr sz="1200" b="1" spc="-80" dirty="0">
                <a:latin typeface="Georgia"/>
                <a:cs typeface="Georgia"/>
              </a:rPr>
              <a:t> </a:t>
            </a:r>
            <a:r>
              <a:rPr sz="1200" b="1" spc="-55" dirty="0">
                <a:latin typeface="Georgia"/>
                <a:cs typeface="Georgia"/>
              </a:rPr>
              <a:t>Leaders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258245" y="1340383"/>
            <a:ext cx="1627505" cy="2120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00" b="1" spc="-60" dirty="0">
                <a:latin typeface="Georgia"/>
                <a:cs typeface="Georgia"/>
              </a:rPr>
              <a:t>Millennial</a:t>
            </a:r>
            <a:r>
              <a:rPr sz="1200" b="1" spc="-45" dirty="0">
                <a:latin typeface="Georgia"/>
                <a:cs typeface="Georgia"/>
              </a:rPr>
              <a:t> </a:t>
            </a:r>
            <a:r>
              <a:rPr sz="1200" b="1" spc="-55" dirty="0">
                <a:latin typeface="Georgia"/>
                <a:cs typeface="Georgia"/>
              </a:rPr>
              <a:t>Facilitators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205194" y="6204017"/>
            <a:ext cx="510229" cy="650130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817002" y="6204026"/>
            <a:ext cx="510222" cy="650121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828853" y="3054386"/>
            <a:ext cx="1351767" cy="399386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06130" y="2438044"/>
            <a:ext cx="1826018" cy="397453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704046" y="2842303"/>
            <a:ext cx="185420" cy="1130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" spc="5" dirty="0">
                <a:solidFill>
                  <a:srgbClr val="FFFFFF"/>
                </a:solidFill>
                <a:latin typeface="Baskerville"/>
                <a:cs typeface="Baskerville"/>
              </a:rPr>
              <a:t>Gabe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207761" y="2842303"/>
            <a:ext cx="140335" cy="1130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" spc="-25" dirty="0">
                <a:solidFill>
                  <a:srgbClr val="FFFFFF"/>
                </a:solidFill>
                <a:latin typeface="Baskerville"/>
                <a:cs typeface="Baskerville"/>
              </a:rPr>
              <a:t>J</a:t>
            </a:r>
            <a:r>
              <a:rPr sz="550" spc="0" dirty="0">
                <a:solidFill>
                  <a:srgbClr val="FFFFFF"/>
                </a:solidFill>
                <a:latin typeface="Baskerville"/>
                <a:cs typeface="Baskerville"/>
              </a:rPr>
              <a:t>ose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919644" y="2240807"/>
            <a:ext cx="760730" cy="1130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443865" algn="l"/>
              </a:tabLst>
            </a:pPr>
            <a:r>
              <a:rPr sz="550" spc="0" dirty="0">
                <a:solidFill>
                  <a:srgbClr val="FFFFFF"/>
                </a:solidFill>
                <a:latin typeface="Baskerville"/>
                <a:cs typeface="Baskerville"/>
              </a:rPr>
              <a:t>Isabel	</a:t>
            </a:r>
            <a:r>
              <a:rPr sz="550" dirty="0">
                <a:solidFill>
                  <a:srgbClr val="FFFFFF"/>
                </a:solidFill>
                <a:latin typeface="Baskerville"/>
                <a:cs typeface="Baskerville"/>
              </a:rPr>
              <a:t>Jan</a:t>
            </a:r>
            <a:r>
              <a:rPr sz="550" spc="-80" dirty="0">
                <a:solidFill>
                  <a:srgbClr val="FFFFFF"/>
                </a:solidFill>
                <a:latin typeface="Baskerville"/>
                <a:cs typeface="Baskerville"/>
              </a:rPr>
              <a:t> </a:t>
            </a:r>
            <a:r>
              <a:rPr sz="550" spc="0" dirty="0">
                <a:solidFill>
                  <a:srgbClr val="FFFFFF"/>
                </a:solidFill>
                <a:latin typeface="Baskerville"/>
                <a:cs typeface="Baskerville"/>
              </a:rPr>
              <a:t>Carlos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878656" y="2240807"/>
            <a:ext cx="200660" cy="1130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" dirty="0">
                <a:solidFill>
                  <a:srgbClr val="FFFFFF"/>
                </a:solidFill>
                <a:latin typeface="Baskerville"/>
                <a:cs typeface="Baskerville"/>
              </a:rPr>
              <a:t>Al</a:t>
            </a:r>
            <a:r>
              <a:rPr sz="550" spc="-5" dirty="0">
                <a:solidFill>
                  <a:srgbClr val="FFFFFF"/>
                </a:solidFill>
                <a:latin typeface="Baskerville"/>
                <a:cs typeface="Baskerville"/>
              </a:rPr>
              <a:t>e</a:t>
            </a:r>
            <a:r>
              <a:rPr sz="550" spc="0" dirty="0">
                <a:solidFill>
                  <a:srgbClr val="FFFFFF"/>
                </a:solidFill>
                <a:latin typeface="Baskerville"/>
                <a:cs typeface="Baskerville"/>
              </a:rPr>
              <a:t>xis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624875" y="2842303"/>
            <a:ext cx="259079" cy="1130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" spc="5" dirty="0">
                <a:solidFill>
                  <a:srgbClr val="FFFFFF"/>
                </a:solidFill>
                <a:latin typeface="Baskerville"/>
                <a:cs typeface="Baskerville"/>
              </a:rPr>
              <a:t>S</a:t>
            </a:r>
            <a:r>
              <a:rPr sz="550" dirty="0">
                <a:solidFill>
                  <a:srgbClr val="FFFFFF"/>
                </a:solidFill>
                <a:latin typeface="Baskerville"/>
                <a:cs typeface="Baskerville"/>
              </a:rPr>
              <a:t>kylynn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116685" y="2833302"/>
            <a:ext cx="243840" cy="1130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" spc="-20" dirty="0">
                <a:solidFill>
                  <a:srgbClr val="FFFFFF"/>
                </a:solidFill>
                <a:latin typeface="Baskerville"/>
                <a:cs typeface="Baskerville"/>
              </a:rPr>
              <a:t>J</a:t>
            </a:r>
            <a:r>
              <a:rPr sz="550" dirty="0">
                <a:solidFill>
                  <a:srgbClr val="FFFFFF"/>
                </a:solidFill>
                <a:latin typeface="Baskerville"/>
                <a:cs typeface="Baskerville"/>
              </a:rPr>
              <a:t>a</a:t>
            </a:r>
            <a:r>
              <a:rPr sz="550" spc="0" dirty="0">
                <a:solidFill>
                  <a:srgbClr val="FFFFFF"/>
                </a:solidFill>
                <a:latin typeface="Baskerville"/>
                <a:cs typeface="Baskerville"/>
              </a:rPr>
              <a:t>yne</a:t>
            </a:r>
            <a:r>
              <a:rPr sz="550" dirty="0">
                <a:solidFill>
                  <a:srgbClr val="FFFFFF"/>
                </a:solidFill>
                <a:latin typeface="Baskerville"/>
                <a:cs typeface="Baskerville"/>
              </a:rPr>
              <a:t>sa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925088" y="3450696"/>
            <a:ext cx="252095" cy="1130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" spc="0" dirty="0">
                <a:solidFill>
                  <a:srgbClr val="FFFFFF"/>
                </a:solidFill>
                <a:latin typeface="Baskerville"/>
                <a:cs typeface="Baskerville"/>
              </a:rPr>
              <a:t>Nailene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855935" y="3450696"/>
            <a:ext cx="255904" cy="1130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" spc="0" dirty="0">
                <a:solidFill>
                  <a:srgbClr val="FFFFFF"/>
                </a:solidFill>
                <a:latin typeface="Baskerville"/>
                <a:cs typeface="Baskerville"/>
              </a:rPr>
              <a:t>An</a:t>
            </a:r>
            <a:r>
              <a:rPr sz="550" spc="-5" dirty="0">
                <a:solidFill>
                  <a:srgbClr val="FFFFFF"/>
                </a:solidFill>
                <a:latin typeface="Baskerville"/>
                <a:cs typeface="Baskerville"/>
              </a:rPr>
              <a:t>ny</a:t>
            </a:r>
            <a:r>
              <a:rPr sz="550" spc="5" dirty="0">
                <a:solidFill>
                  <a:srgbClr val="FFFFFF"/>
                </a:solidFill>
                <a:latin typeface="Baskerville"/>
                <a:cs typeface="Baskerville"/>
              </a:rPr>
              <a:t>ah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402162" y="3450696"/>
            <a:ext cx="246379" cy="1130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" spc="15" dirty="0">
                <a:solidFill>
                  <a:srgbClr val="FFFFFF"/>
                </a:solidFill>
                <a:latin typeface="Baskerville"/>
                <a:cs typeface="Baskerville"/>
              </a:rPr>
              <a:t>K</a:t>
            </a:r>
            <a:r>
              <a:rPr sz="550" dirty="0">
                <a:solidFill>
                  <a:srgbClr val="FFFFFF"/>
                </a:solidFill>
                <a:latin typeface="Baskerville"/>
                <a:cs typeface="Baskerville"/>
              </a:rPr>
              <a:t>aysha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840377" y="1812069"/>
            <a:ext cx="1344082" cy="416666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7417714" y="2362791"/>
            <a:ext cx="180340" cy="1130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" spc="-25" dirty="0">
                <a:solidFill>
                  <a:srgbClr val="FFFFFF"/>
                </a:solidFill>
                <a:latin typeface="Baskerville"/>
                <a:cs typeface="Baskerville"/>
              </a:rPr>
              <a:t>J</a:t>
            </a:r>
            <a:r>
              <a:rPr sz="550" spc="0" dirty="0">
                <a:solidFill>
                  <a:srgbClr val="FFFFFF"/>
                </a:solidFill>
                <a:latin typeface="Baskerville"/>
                <a:cs typeface="Baskerville"/>
              </a:rPr>
              <a:t>osua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918598" y="2085563"/>
            <a:ext cx="336550" cy="1130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" spc="15" dirty="0">
                <a:solidFill>
                  <a:srgbClr val="FFFFFF"/>
                </a:solidFill>
                <a:latin typeface="Baskerville"/>
                <a:cs typeface="Baskerville"/>
              </a:rPr>
              <a:t>K</a:t>
            </a:r>
            <a:r>
              <a:rPr sz="550" spc="0" dirty="0">
                <a:solidFill>
                  <a:srgbClr val="FFFFFF"/>
                </a:solidFill>
                <a:latin typeface="Baskerville"/>
                <a:cs typeface="Baskerville"/>
              </a:rPr>
              <a:t>assandra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645289" y="3061634"/>
            <a:ext cx="158115" cy="1130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" dirty="0">
                <a:solidFill>
                  <a:srgbClr val="FFFFFF"/>
                </a:solidFill>
                <a:latin typeface="Baskerville"/>
                <a:cs typeface="Baskerville"/>
              </a:rPr>
              <a:t>Al</a:t>
            </a:r>
            <a:r>
              <a:rPr sz="550" spc="-5" dirty="0">
                <a:solidFill>
                  <a:srgbClr val="FFFFFF"/>
                </a:solidFill>
                <a:latin typeface="Baskerville"/>
                <a:cs typeface="Baskerville"/>
              </a:rPr>
              <a:t>e</a:t>
            </a:r>
            <a:r>
              <a:rPr sz="550" spc="5" dirty="0">
                <a:solidFill>
                  <a:srgbClr val="FFFFFF"/>
                </a:solidFill>
                <a:latin typeface="Baskerville"/>
                <a:cs typeface="Baskerville"/>
              </a:rPr>
              <a:t>x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441478" y="2266680"/>
            <a:ext cx="268605" cy="1130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" spc="-15" dirty="0">
                <a:solidFill>
                  <a:srgbClr val="FFFFFF"/>
                </a:solidFill>
                <a:latin typeface="Baskerville"/>
                <a:cs typeface="Baskerville"/>
              </a:rPr>
              <a:t>K</a:t>
            </a:r>
            <a:r>
              <a:rPr sz="550" spc="0" dirty="0">
                <a:solidFill>
                  <a:srgbClr val="FFFFFF"/>
                </a:solidFill>
                <a:latin typeface="Baskerville"/>
                <a:cs typeface="Baskerville"/>
              </a:rPr>
              <a:t>utasha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337671" y="3035646"/>
            <a:ext cx="194945" cy="1130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" spc="-35" dirty="0">
                <a:solidFill>
                  <a:srgbClr val="FFFFFF"/>
                </a:solidFill>
                <a:latin typeface="Baskerville"/>
                <a:cs typeface="Baskerville"/>
              </a:rPr>
              <a:t>T</a:t>
            </a:r>
            <a:r>
              <a:rPr sz="550" spc="0" dirty="0">
                <a:solidFill>
                  <a:srgbClr val="FFFFFF"/>
                </a:solidFill>
                <a:latin typeface="Baskerville"/>
                <a:cs typeface="Baskerville"/>
              </a:rPr>
              <a:t>ania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788395" y="2869265"/>
            <a:ext cx="232410" cy="1130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" spc="-35" dirty="0">
                <a:solidFill>
                  <a:srgbClr val="FFFFFF"/>
                </a:solidFill>
                <a:latin typeface="Baskerville"/>
                <a:cs typeface="Baskerville"/>
              </a:rPr>
              <a:t>J</a:t>
            </a:r>
            <a:r>
              <a:rPr sz="550" spc="0" dirty="0">
                <a:solidFill>
                  <a:srgbClr val="FFFFFF"/>
                </a:solidFill>
                <a:latin typeface="Baskerville"/>
                <a:cs typeface="Baskerville"/>
              </a:rPr>
              <a:t>uani</a:t>
            </a:r>
            <a:r>
              <a:rPr sz="550" dirty="0">
                <a:solidFill>
                  <a:srgbClr val="FFFFFF"/>
                </a:solidFill>
                <a:latin typeface="Baskerville"/>
                <a:cs typeface="Baskerville"/>
              </a:rPr>
              <a:t>t</a:t>
            </a:r>
            <a:r>
              <a:rPr sz="550" spc="5" dirty="0">
                <a:solidFill>
                  <a:srgbClr val="FFFFFF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950756" y="2699182"/>
            <a:ext cx="222250" cy="1130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" spc="-30" dirty="0">
                <a:solidFill>
                  <a:srgbClr val="FFFFFF"/>
                </a:solidFill>
                <a:latin typeface="Baskerville"/>
                <a:cs typeface="Baskerville"/>
              </a:rPr>
              <a:t>T</a:t>
            </a:r>
            <a:r>
              <a:rPr sz="550" spc="-5" dirty="0">
                <a:solidFill>
                  <a:srgbClr val="FFFFFF"/>
                </a:solidFill>
                <a:latin typeface="Baskerville"/>
                <a:cs typeface="Baskerville"/>
              </a:rPr>
              <a:t>re</a:t>
            </a:r>
            <a:r>
              <a:rPr sz="550" spc="-10" dirty="0">
                <a:solidFill>
                  <a:srgbClr val="FFFFFF"/>
                </a:solidFill>
                <a:latin typeface="Baskerville"/>
                <a:cs typeface="Baskerville"/>
              </a:rPr>
              <a:t>v</a:t>
            </a:r>
            <a:r>
              <a:rPr sz="550" spc="0" dirty="0">
                <a:solidFill>
                  <a:srgbClr val="FFFFFF"/>
                </a:solidFill>
                <a:latin typeface="Baskerville"/>
                <a:cs typeface="Baskerville"/>
              </a:rPr>
              <a:t>or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032858" y="3582626"/>
            <a:ext cx="154305" cy="1130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" spc="0" dirty="0">
                <a:solidFill>
                  <a:srgbClr val="FFFFFF"/>
                </a:solidFill>
                <a:latin typeface="Baskerville"/>
                <a:cs typeface="Baskerville"/>
              </a:rPr>
              <a:t>Erin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131484" y="2983743"/>
            <a:ext cx="197485" cy="1130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" spc="0" dirty="0">
                <a:solidFill>
                  <a:srgbClr val="FFFFFF"/>
                </a:solidFill>
                <a:latin typeface="Baskerville"/>
                <a:cs typeface="Baskerville"/>
              </a:rPr>
              <a:t>Elijah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8072077" y="3908539"/>
            <a:ext cx="0" cy="1445260"/>
          </a:xfrm>
          <a:custGeom>
            <a:avLst/>
            <a:gdLst/>
            <a:ahLst/>
            <a:cxnLst/>
            <a:rect l="l" t="t" r="r" b="b"/>
            <a:pathLst>
              <a:path h="1445260">
                <a:moveTo>
                  <a:pt x="0" y="0"/>
                </a:moveTo>
                <a:lnTo>
                  <a:pt x="0" y="1444866"/>
                </a:lnTo>
              </a:path>
            </a:pathLst>
          </a:custGeom>
          <a:ln w="44361">
            <a:solidFill>
              <a:srgbClr val="1690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985727" y="5294520"/>
            <a:ext cx="172720" cy="322580"/>
          </a:xfrm>
          <a:custGeom>
            <a:avLst/>
            <a:gdLst/>
            <a:ahLst/>
            <a:cxnLst/>
            <a:rect l="l" t="t" r="r" b="b"/>
            <a:pathLst>
              <a:path w="172720" h="322579">
                <a:moveTo>
                  <a:pt x="172707" y="0"/>
                </a:moveTo>
                <a:lnTo>
                  <a:pt x="0" y="0"/>
                </a:lnTo>
                <a:lnTo>
                  <a:pt x="86347" y="322224"/>
                </a:lnTo>
                <a:lnTo>
                  <a:pt x="172707" y="0"/>
                </a:lnTo>
                <a:close/>
              </a:path>
            </a:pathLst>
          </a:custGeom>
          <a:solidFill>
            <a:srgbClr val="169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572017" y="4568779"/>
            <a:ext cx="1483995" cy="0"/>
          </a:xfrm>
          <a:custGeom>
            <a:avLst/>
            <a:gdLst/>
            <a:ahLst/>
            <a:cxnLst/>
            <a:rect l="l" t="t" r="r" b="b"/>
            <a:pathLst>
              <a:path w="1483995">
                <a:moveTo>
                  <a:pt x="1483423" y="0"/>
                </a:moveTo>
                <a:lnTo>
                  <a:pt x="0" y="0"/>
                </a:lnTo>
              </a:path>
            </a:pathLst>
          </a:custGeom>
          <a:ln w="44361">
            <a:solidFill>
              <a:srgbClr val="1690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308697" y="4482428"/>
            <a:ext cx="322580" cy="172720"/>
          </a:xfrm>
          <a:custGeom>
            <a:avLst/>
            <a:gdLst/>
            <a:ahLst/>
            <a:cxnLst/>
            <a:rect l="l" t="t" r="r" b="b"/>
            <a:pathLst>
              <a:path w="322579" h="172720">
                <a:moveTo>
                  <a:pt x="322224" y="0"/>
                </a:moveTo>
                <a:lnTo>
                  <a:pt x="0" y="86347"/>
                </a:lnTo>
                <a:lnTo>
                  <a:pt x="322224" y="172707"/>
                </a:lnTo>
                <a:lnTo>
                  <a:pt x="322224" y="0"/>
                </a:lnTo>
                <a:close/>
              </a:path>
            </a:pathLst>
          </a:custGeom>
          <a:solidFill>
            <a:srgbClr val="169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635871" y="4568779"/>
            <a:ext cx="480059" cy="0"/>
          </a:xfrm>
          <a:custGeom>
            <a:avLst/>
            <a:gdLst/>
            <a:ahLst/>
            <a:cxnLst/>
            <a:rect l="l" t="t" r="r" b="b"/>
            <a:pathLst>
              <a:path w="480060">
                <a:moveTo>
                  <a:pt x="0" y="0"/>
                </a:moveTo>
                <a:lnTo>
                  <a:pt x="479742" y="0"/>
                </a:lnTo>
              </a:path>
            </a:pathLst>
          </a:custGeom>
          <a:ln w="44361">
            <a:solidFill>
              <a:srgbClr val="1690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056722" y="4482434"/>
            <a:ext cx="322580" cy="172720"/>
          </a:xfrm>
          <a:custGeom>
            <a:avLst/>
            <a:gdLst/>
            <a:ahLst/>
            <a:cxnLst/>
            <a:rect l="l" t="t" r="r" b="b"/>
            <a:pathLst>
              <a:path w="322579" h="172720">
                <a:moveTo>
                  <a:pt x="0" y="0"/>
                </a:moveTo>
                <a:lnTo>
                  <a:pt x="0" y="172707"/>
                </a:lnTo>
                <a:lnTo>
                  <a:pt x="322211" y="86359"/>
                </a:lnTo>
                <a:lnTo>
                  <a:pt x="0" y="0"/>
                </a:lnTo>
                <a:close/>
              </a:path>
            </a:pathLst>
          </a:custGeom>
          <a:solidFill>
            <a:srgbClr val="169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558448" y="1635036"/>
            <a:ext cx="3554888" cy="1268689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872647" y="1685178"/>
            <a:ext cx="876144" cy="9648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945510" y="1761096"/>
            <a:ext cx="729985" cy="813117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174220" y="3509812"/>
            <a:ext cx="2717173" cy="215155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328929" y="3664469"/>
            <a:ext cx="2407973" cy="1852282"/>
          </a:xfrm>
          <a:prstGeom prst="rect">
            <a:avLst/>
          </a:pr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153100" y="569945"/>
            <a:ext cx="2027167" cy="335396"/>
          </a:xfrm>
          <a:prstGeom prst="rect">
            <a:avLst/>
          </a:pr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350" y="6350"/>
            <a:ext cx="10045700" cy="1273810"/>
          </a:xfrm>
          <a:custGeom>
            <a:avLst/>
            <a:gdLst/>
            <a:ahLst/>
            <a:cxnLst/>
            <a:rect l="l" t="t" r="r" b="b"/>
            <a:pathLst>
              <a:path w="10045700" h="1273810">
                <a:moveTo>
                  <a:pt x="0" y="1273810"/>
                </a:moveTo>
                <a:lnTo>
                  <a:pt x="10045700" y="1273810"/>
                </a:lnTo>
                <a:lnTo>
                  <a:pt x="10045700" y="0"/>
                </a:lnTo>
                <a:lnTo>
                  <a:pt x="0" y="0"/>
                </a:lnTo>
                <a:lnTo>
                  <a:pt x="0" y="12738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2168" y="0"/>
            <a:ext cx="10046231" cy="1116482"/>
          </a:xfrm>
          <a:prstGeom prst="rect">
            <a:avLst/>
          </a:prstGeom>
          <a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486208" y="6978600"/>
            <a:ext cx="2202941" cy="456437"/>
          </a:xfrm>
          <a:prstGeom prst="rect">
            <a:avLst/>
          </a:prstGeom>
          <a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650498" y="521004"/>
            <a:ext cx="1030782" cy="1015390"/>
          </a:xfrm>
          <a:prstGeom prst="rect">
            <a:avLst/>
          </a:pr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 rot="3300000">
            <a:off x="8784235" y="1218098"/>
            <a:ext cx="8718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6" name="object 56"/>
          <p:cNvSpPr txBox="1"/>
          <p:nvPr/>
        </p:nvSpPr>
        <p:spPr>
          <a:xfrm rot="2940000">
            <a:off x="8812930" y="1252964"/>
            <a:ext cx="8683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7" name="object 57"/>
          <p:cNvSpPr txBox="1"/>
          <p:nvPr/>
        </p:nvSpPr>
        <p:spPr>
          <a:xfrm rot="2580000">
            <a:off x="8842728" y="1284848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8" name="object 58"/>
          <p:cNvSpPr txBox="1"/>
          <p:nvPr/>
        </p:nvSpPr>
        <p:spPr>
          <a:xfrm rot="2280000">
            <a:off x="8871556" y="1303285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9" name="object 59"/>
          <p:cNvSpPr txBox="1"/>
          <p:nvPr/>
        </p:nvSpPr>
        <p:spPr>
          <a:xfrm rot="2100000">
            <a:off x="8886621" y="1315422"/>
            <a:ext cx="75908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0" name="object 60"/>
          <p:cNvSpPr txBox="1"/>
          <p:nvPr/>
        </p:nvSpPr>
        <p:spPr>
          <a:xfrm rot="1860000">
            <a:off x="8909094" y="1332709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1" name="object 61"/>
          <p:cNvSpPr txBox="1"/>
          <p:nvPr/>
        </p:nvSpPr>
        <p:spPr>
          <a:xfrm rot="1560000">
            <a:off x="8944304" y="1352384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2" name="object 62"/>
          <p:cNvSpPr txBox="1"/>
          <p:nvPr/>
        </p:nvSpPr>
        <p:spPr>
          <a:xfrm rot="1200000">
            <a:off x="8977288" y="1366189"/>
            <a:ext cx="815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3" name="object 63"/>
          <p:cNvSpPr txBox="1"/>
          <p:nvPr/>
        </p:nvSpPr>
        <p:spPr>
          <a:xfrm rot="900000">
            <a:off x="9011623" y="1378201"/>
            <a:ext cx="8065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4" name="object 64"/>
          <p:cNvSpPr txBox="1"/>
          <p:nvPr/>
        </p:nvSpPr>
        <p:spPr>
          <a:xfrm rot="600000">
            <a:off x="9049072" y="1387500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5" name="object 65"/>
          <p:cNvSpPr txBox="1"/>
          <p:nvPr/>
        </p:nvSpPr>
        <p:spPr>
          <a:xfrm rot="240000">
            <a:off x="9089322" y="1391782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9134775" y="1370035"/>
            <a:ext cx="52069" cy="111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7" name="object 67"/>
          <p:cNvSpPr txBox="1"/>
          <p:nvPr/>
        </p:nvSpPr>
        <p:spPr>
          <a:xfrm rot="21480000">
            <a:off x="9145429" y="1393065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8" name="object 68"/>
          <p:cNvSpPr txBox="1"/>
          <p:nvPr/>
        </p:nvSpPr>
        <p:spPr>
          <a:xfrm rot="21240000">
            <a:off x="9169186" y="1391897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9" name="object 69"/>
          <p:cNvSpPr txBox="1"/>
          <p:nvPr/>
        </p:nvSpPr>
        <p:spPr>
          <a:xfrm rot="21000000">
            <a:off x="9200504" y="1387443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0" name="object 70"/>
          <p:cNvSpPr txBox="1"/>
          <p:nvPr/>
        </p:nvSpPr>
        <p:spPr>
          <a:xfrm rot="20760000">
            <a:off x="9223295" y="1380761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1" name="object 71"/>
          <p:cNvSpPr txBox="1"/>
          <p:nvPr/>
        </p:nvSpPr>
        <p:spPr>
          <a:xfrm rot="20520000">
            <a:off x="9255603" y="1372219"/>
            <a:ext cx="75703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2" name="object 72"/>
          <p:cNvSpPr txBox="1"/>
          <p:nvPr/>
        </p:nvSpPr>
        <p:spPr>
          <a:xfrm rot="20340000">
            <a:off x="9277283" y="136393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3" name="object 73"/>
          <p:cNvSpPr txBox="1"/>
          <p:nvPr/>
        </p:nvSpPr>
        <p:spPr>
          <a:xfrm rot="20220000">
            <a:off x="9293901" y="1358739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4" name="object 74"/>
          <p:cNvSpPr txBox="1"/>
          <p:nvPr/>
        </p:nvSpPr>
        <p:spPr>
          <a:xfrm rot="20040000">
            <a:off x="9310439" y="134856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5" name="object 75"/>
          <p:cNvSpPr txBox="1"/>
          <p:nvPr/>
        </p:nvSpPr>
        <p:spPr>
          <a:xfrm rot="19800000">
            <a:off x="9331344" y="1336200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6" name="object 76"/>
          <p:cNvSpPr txBox="1"/>
          <p:nvPr/>
        </p:nvSpPr>
        <p:spPr>
          <a:xfrm rot="19560000">
            <a:off x="9357816" y="1322176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7" name="object 77"/>
          <p:cNvSpPr txBox="1"/>
          <p:nvPr/>
        </p:nvSpPr>
        <p:spPr>
          <a:xfrm rot="19380000">
            <a:off x="9374753" y="1306862"/>
            <a:ext cx="7872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8" name="object 78"/>
          <p:cNvSpPr txBox="1"/>
          <p:nvPr/>
        </p:nvSpPr>
        <p:spPr>
          <a:xfrm rot="19140000">
            <a:off x="9397716" y="1291801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9" name="object 79"/>
          <p:cNvSpPr txBox="1"/>
          <p:nvPr/>
        </p:nvSpPr>
        <p:spPr>
          <a:xfrm rot="18960000">
            <a:off x="9411746" y="1274478"/>
            <a:ext cx="78465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0" name="object 80"/>
          <p:cNvSpPr txBox="1"/>
          <p:nvPr/>
        </p:nvSpPr>
        <p:spPr>
          <a:xfrm rot="18660000">
            <a:off x="9432696" y="1251617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1" name="object 81"/>
          <p:cNvSpPr txBox="1"/>
          <p:nvPr/>
        </p:nvSpPr>
        <p:spPr>
          <a:xfrm rot="18300000">
            <a:off x="9456760" y="1213727"/>
            <a:ext cx="9252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8703916" y="989893"/>
            <a:ext cx="107314" cy="67945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3" name="object 83"/>
          <p:cNvSpPr txBox="1"/>
          <p:nvPr/>
        </p:nvSpPr>
        <p:spPr>
          <a:xfrm rot="16680000">
            <a:off x="8717840" y="94249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4" name="object 84"/>
          <p:cNvSpPr txBox="1"/>
          <p:nvPr/>
        </p:nvSpPr>
        <p:spPr>
          <a:xfrm rot="17100000">
            <a:off x="8723030" y="894965"/>
            <a:ext cx="9207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5" name="object 85"/>
          <p:cNvSpPr txBox="1"/>
          <p:nvPr/>
        </p:nvSpPr>
        <p:spPr>
          <a:xfrm rot="17520000">
            <a:off x="8741586" y="842398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6" name="object 86"/>
          <p:cNvSpPr txBox="1"/>
          <p:nvPr/>
        </p:nvSpPr>
        <p:spPr>
          <a:xfrm rot="17940000">
            <a:off x="8765940" y="795552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7" name="object 87"/>
          <p:cNvSpPr txBox="1"/>
          <p:nvPr/>
        </p:nvSpPr>
        <p:spPr>
          <a:xfrm rot="18480000">
            <a:off x="8801789" y="743131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8" name="object 88"/>
          <p:cNvSpPr txBox="1"/>
          <p:nvPr/>
        </p:nvSpPr>
        <p:spPr>
          <a:xfrm rot="18900000">
            <a:off x="8829347" y="705066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9" name="object 89"/>
          <p:cNvSpPr txBox="1"/>
          <p:nvPr/>
        </p:nvSpPr>
        <p:spPr>
          <a:xfrm rot="19380000">
            <a:off x="8870921" y="668951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0" name="object 90"/>
          <p:cNvSpPr txBox="1"/>
          <p:nvPr/>
        </p:nvSpPr>
        <p:spPr>
          <a:xfrm rot="19800000">
            <a:off x="8914388" y="640752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1" name="object 91"/>
          <p:cNvSpPr txBox="1"/>
          <p:nvPr/>
        </p:nvSpPr>
        <p:spPr>
          <a:xfrm rot="20280000">
            <a:off x="8968236" y="613657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2" name="object 92"/>
          <p:cNvSpPr txBox="1"/>
          <p:nvPr/>
        </p:nvSpPr>
        <p:spPr>
          <a:xfrm rot="20700000">
            <a:off x="9012286" y="599672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3" name="object 93"/>
          <p:cNvSpPr txBox="1"/>
          <p:nvPr/>
        </p:nvSpPr>
        <p:spPr>
          <a:xfrm rot="21120000">
            <a:off x="9058274" y="587829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9119452" y="565452"/>
            <a:ext cx="80010" cy="107314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5" name="object 95"/>
          <p:cNvSpPr txBox="1"/>
          <p:nvPr/>
        </p:nvSpPr>
        <p:spPr>
          <a:xfrm rot="360000">
            <a:off x="9167553" y="586155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6" name="object 96"/>
          <p:cNvSpPr txBox="1"/>
          <p:nvPr/>
        </p:nvSpPr>
        <p:spPr>
          <a:xfrm rot="780000">
            <a:off x="9215448" y="595606"/>
            <a:ext cx="8947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7" name="object 97"/>
          <p:cNvSpPr txBox="1"/>
          <p:nvPr/>
        </p:nvSpPr>
        <p:spPr>
          <a:xfrm rot="1200000">
            <a:off x="9262709" y="608770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8" name="object 98"/>
          <p:cNvSpPr txBox="1"/>
          <p:nvPr/>
        </p:nvSpPr>
        <p:spPr>
          <a:xfrm rot="1620000">
            <a:off x="9304298" y="628421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9" name="object 99"/>
          <p:cNvSpPr txBox="1"/>
          <p:nvPr/>
        </p:nvSpPr>
        <p:spPr>
          <a:xfrm rot="1920000">
            <a:off x="9344764" y="649155"/>
            <a:ext cx="7812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0" name="object 100"/>
          <p:cNvSpPr txBox="1"/>
          <p:nvPr/>
        </p:nvSpPr>
        <p:spPr>
          <a:xfrm rot="2220000">
            <a:off x="9369275" y="66793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1" name="object 101"/>
          <p:cNvSpPr txBox="1"/>
          <p:nvPr/>
        </p:nvSpPr>
        <p:spPr>
          <a:xfrm rot="2700000">
            <a:off x="9409676" y="701190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2" name="object 102"/>
          <p:cNvSpPr txBox="1"/>
          <p:nvPr/>
        </p:nvSpPr>
        <p:spPr>
          <a:xfrm rot="3000000">
            <a:off x="9430168" y="730954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3" name="object 103"/>
          <p:cNvSpPr txBox="1"/>
          <p:nvPr/>
        </p:nvSpPr>
        <p:spPr>
          <a:xfrm rot="3420000">
            <a:off x="9461573" y="77048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4" name="object 104"/>
          <p:cNvSpPr txBox="1"/>
          <p:nvPr/>
        </p:nvSpPr>
        <p:spPr>
          <a:xfrm rot="3780000">
            <a:off x="9482649" y="810619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5" name="object 105"/>
          <p:cNvSpPr txBox="1"/>
          <p:nvPr/>
        </p:nvSpPr>
        <p:spPr>
          <a:xfrm rot="4140000">
            <a:off x="9502317" y="842997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6" name="object 106"/>
          <p:cNvSpPr txBox="1"/>
          <p:nvPr/>
        </p:nvSpPr>
        <p:spPr>
          <a:xfrm rot="4440000">
            <a:off x="9509513" y="878146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7" name="object 107"/>
          <p:cNvSpPr txBox="1"/>
          <p:nvPr/>
        </p:nvSpPr>
        <p:spPr>
          <a:xfrm rot="4860000">
            <a:off x="9517797" y="926523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8" name="object 108"/>
          <p:cNvSpPr txBox="1"/>
          <p:nvPr/>
        </p:nvSpPr>
        <p:spPr>
          <a:xfrm rot="5280000">
            <a:off x="9524091" y="977373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9" name="object 109"/>
          <p:cNvSpPr txBox="1"/>
          <p:nvPr/>
        </p:nvSpPr>
        <p:spPr>
          <a:xfrm rot="5640000">
            <a:off x="9524431" y="102362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0" name="object 110"/>
          <p:cNvSpPr txBox="1">
            <a:spLocks noGrp="1"/>
          </p:cNvSpPr>
          <p:nvPr>
            <p:ph type="title"/>
          </p:nvPr>
        </p:nvSpPr>
        <p:spPr>
          <a:xfrm>
            <a:off x="408608" y="656741"/>
            <a:ext cx="772668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60" dirty="0"/>
              <a:t>We</a:t>
            </a:r>
            <a:r>
              <a:rPr sz="2200" spc="15" dirty="0"/>
              <a:t> </a:t>
            </a:r>
            <a:r>
              <a:rPr sz="2200" spc="150" dirty="0"/>
              <a:t>train</a:t>
            </a:r>
            <a:r>
              <a:rPr sz="2200" spc="15" dirty="0"/>
              <a:t> </a:t>
            </a:r>
            <a:r>
              <a:rPr sz="2200" spc="110" dirty="0"/>
              <a:t>facilitators</a:t>
            </a:r>
            <a:r>
              <a:rPr sz="2200" spc="15" dirty="0"/>
              <a:t> </a:t>
            </a:r>
            <a:r>
              <a:rPr sz="2200" spc="100" dirty="0"/>
              <a:t>to</a:t>
            </a:r>
            <a:r>
              <a:rPr sz="2200" spc="15" dirty="0"/>
              <a:t> </a:t>
            </a:r>
            <a:r>
              <a:rPr sz="2200" spc="150" dirty="0"/>
              <a:t>train</a:t>
            </a:r>
            <a:r>
              <a:rPr sz="2200" spc="15" dirty="0"/>
              <a:t> </a:t>
            </a:r>
            <a:r>
              <a:rPr sz="2200" spc="80" dirty="0"/>
              <a:t>youth</a:t>
            </a:r>
            <a:r>
              <a:rPr sz="2200" spc="15" dirty="0"/>
              <a:t> </a:t>
            </a:r>
            <a:r>
              <a:rPr sz="2200" spc="100" dirty="0"/>
              <a:t>through</a:t>
            </a:r>
            <a:r>
              <a:rPr sz="2200" spc="15" dirty="0"/>
              <a:t> </a:t>
            </a:r>
            <a:r>
              <a:rPr sz="2200" spc="90" dirty="0"/>
              <a:t>action</a:t>
            </a:r>
            <a:r>
              <a:rPr sz="2200" spc="15" dirty="0"/>
              <a:t> </a:t>
            </a:r>
            <a:r>
              <a:rPr sz="2200" spc="100" dirty="0"/>
              <a:t>learning.</a:t>
            </a:r>
            <a:endParaRPr sz="22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27802" y="1447038"/>
            <a:ext cx="7481336" cy="55985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134603" y="1221372"/>
            <a:ext cx="1991995" cy="3663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200" b="1" spc="40" dirty="0">
                <a:solidFill>
                  <a:srgbClr val="020202"/>
                </a:solidFill>
                <a:latin typeface="Baskerville"/>
                <a:cs typeface="Baskerville"/>
              </a:rPr>
              <a:t>Dream</a:t>
            </a:r>
            <a:r>
              <a:rPr sz="2200" b="1" spc="35" dirty="0">
                <a:solidFill>
                  <a:srgbClr val="020202"/>
                </a:solidFill>
                <a:latin typeface="Baskerville"/>
                <a:cs typeface="Baskerville"/>
              </a:rPr>
              <a:t> </a:t>
            </a:r>
            <a:r>
              <a:rPr sz="2200" b="1" spc="60" dirty="0">
                <a:solidFill>
                  <a:srgbClr val="020202"/>
                </a:solidFill>
                <a:latin typeface="Baskerville"/>
                <a:cs typeface="Baskerville"/>
              </a:rPr>
              <a:t>Map™</a:t>
            </a:r>
            <a:endParaRPr sz="2200">
              <a:latin typeface="Baskerville"/>
              <a:cs typeface="Baskervill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350" y="6350"/>
            <a:ext cx="10045700" cy="1273810"/>
          </a:xfrm>
          <a:custGeom>
            <a:avLst/>
            <a:gdLst/>
            <a:ahLst/>
            <a:cxnLst/>
            <a:rect l="l" t="t" r="r" b="b"/>
            <a:pathLst>
              <a:path w="10045700" h="1273810">
                <a:moveTo>
                  <a:pt x="0" y="1273810"/>
                </a:moveTo>
                <a:lnTo>
                  <a:pt x="10045700" y="1273810"/>
                </a:lnTo>
                <a:lnTo>
                  <a:pt x="10045700" y="0"/>
                </a:lnTo>
                <a:lnTo>
                  <a:pt x="0" y="0"/>
                </a:lnTo>
                <a:lnTo>
                  <a:pt x="0" y="12738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168" y="0"/>
            <a:ext cx="10046231" cy="1116482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486208" y="6978600"/>
            <a:ext cx="2202941" cy="456437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650498" y="521004"/>
            <a:ext cx="1030782" cy="1015390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 rot="3300000">
            <a:off x="8784235" y="1218098"/>
            <a:ext cx="8718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" name="object 9"/>
          <p:cNvSpPr txBox="1"/>
          <p:nvPr/>
        </p:nvSpPr>
        <p:spPr>
          <a:xfrm rot="2940000">
            <a:off x="8812930" y="1252964"/>
            <a:ext cx="8683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" name="object 10"/>
          <p:cNvSpPr txBox="1"/>
          <p:nvPr/>
        </p:nvSpPr>
        <p:spPr>
          <a:xfrm rot="2580000">
            <a:off x="8842728" y="1284848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1" name="object 11"/>
          <p:cNvSpPr txBox="1"/>
          <p:nvPr/>
        </p:nvSpPr>
        <p:spPr>
          <a:xfrm rot="2280000">
            <a:off x="8871556" y="1303285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2" name="object 12"/>
          <p:cNvSpPr txBox="1"/>
          <p:nvPr/>
        </p:nvSpPr>
        <p:spPr>
          <a:xfrm rot="2100000">
            <a:off x="8886621" y="1315422"/>
            <a:ext cx="75908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3" name="object 13"/>
          <p:cNvSpPr txBox="1"/>
          <p:nvPr/>
        </p:nvSpPr>
        <p:spPr>
          <a:xfrm rot="1860000">
            <a:off x="8909094" y="1332709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4" name="object 14"/>
          <p:cNvSpPr txBox="1"/>
          <p:nvPr/>
        </p:nvSpPr>
        <p:spPr>
          <a:xfrm rot="1560000">
            <a:off x="8944304" y="1352384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5" name="object 15"/>
          <p:cNvSpPr txBox="1"/>
          <p:nvPr/>
        </p:nvSpPr>
        <p:spPr>
          <a:xfrm rot="1200000">
            <a:off x="8977288" y="1366189"/>
            <a:ext cx="815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6" name="object 16"/>
          <p:cNvSpPr txBox="1"/>
          <p:nvPr/>
        </p:nvSpPr>
        <p:spPr>
          <a:xfrm rot="900000">
            <a:off x="9011623" y="1378201"/>
            <a:ext cx="8065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7" name="object 17"/>
          <p:cNvSpPr txBox="1"/>
          <p:nvPr/>
        </p:nvSpPr>
        <p:spPr>
          <a:xfrm rot="600000">
            <a:off x="9049072" y="1387500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8" name="object 18"/>
          <p:cNvSpPr txBox="1"/>
          <p:nvPr/>
        </p:nvSpPr>
        <p:spPr>
          <a:xfrm rot="240000">
            <a:off x="9089322" y="1391782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134775" y="1370035"/>
            <a:ext cx="52069" cy="111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0" name="object 20"/>
          <p:cNvSpPr txBox="1"/>
          <p:nvPr/>
        </p:nvSpPr>
        <p:spPr>
          <a:xfrm rot="21480000">
            <a:off x="9145429" y="1393065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1" name="object 21"/>
          <p:cNvSpPr txBox="1"/>
          <p:nvPr/>
        </p:nvSpPr>
        <p:spPr>
          <a:xfrm rot="21240000">
            <a:off x="9169186" y="1391897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2" name="object 22"/>
          <p:cNvSpPr txBox="1"/>
          <p:nvPr/>
        </p:nvSpPr>
        <p:spPr>
          <a:xfrm rot="21000000">
            <a:off x="9200504" y="1387443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3" name="object 23"/>
          <p:cNvSpPr txBox="1"/>
          <p:nvPr/>
        </p:nvSpPr>
        <p:spPr>
          <a:xfrm rot="20760000">
            <a:off x="9223295" y="1380761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4" name="object 24"/>
          <p:cNvSpPr txBox="1"/>
          <p:nvPr/>
        </p:nvSpPr>
        <p:spPr>
          <a:xfrm rot="20520000">
            <a:off x="9255603" y="1372219"/>
            <a:ext cx="75703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5" name="object 25"/>
          <p:cNvSpPr txBox="1"/>
          <p:nvPr/>
        </p:nvSpPr>
        <p:spPr>
          <a:xfrm rot="20340000">
            <a:off x="9277283" y="136393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6" name="object 26"/>
          <p:cNvSpPr txBox="1"/>
          <p:nvPr/>
        </p:nvSpPr>
        <p:spPr>
          <a:xfrm rot="20220000">
            <a:off x="9293901" y="1358739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7" name="object 27"/>
          <p:cNvSpPr txBox="1"/>
          <p:nvPr/>
        </p:nvSpPr>
        <p:spPr>
          <a:xfrm rot="20040000">
            <a:off x="9310439" y="134856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8" name="object 28"/>
          <p:cNvSpPr txBox="1"/>
          <p:nvPr/>
        </p:nvSpPr>
        <p:spPr>
          <a:xfrm rot="19800000">
            <a:off x="9331344" y="1336200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9" name="object 29"/>
          <p:cNvSpPr txBox="1"/>
          <p:nvPr/>
        </p:nvSpPr>
        <p:spPr>
          <a:xfrm rot="19560000">
            <a:off x="9357816" y="1322176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0" name="object 30"/>
          <p:cNvSpPr txBox="1"/>
          <p:nvPr/>
        </p:nvSpPr>
        <p:spPr>
          <a:xfrm rot="19380000">
            <a:off x="9374753" y="1306862"/>
            <a:ext cx="7872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1" name="object 31"/>
          <p:cNvSpPr txBox="1"/>
          <p:nvPr/>
        </p:nvSpPr>
        <p:spPr>
          <a:xfrm rot="19140000">
            <a:off x="9397716" y="1291801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2" name="object 32"/>
          <p:cNvSpPr txBox="1"/>
          <p:nvPr/>
        </p:nvSpPr>
        <p:spPr>
          <a:xfrm rot="18960000">
            <a:off x="9411746" y="1274478"/>
            <a:ext cx="78465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3" name="object 33"/>
          <p:cNvSpPr txBox="1"/>
          <p:nvPr/>
        </p:nvSpPr>
        <p:spPr>
          <a:xfrm rot="18660000">
            <a:off x="9432696" y="1251617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4" name="object 34"/>
          <p:cNvSpPr txBox="1"/>
          <p:nvPr/>
        </p:nvSpPr>
        <p:spPr>
          <a:xfrm rot="18300000">
            <a:off x="9456760" y="1213727"/>
            <a:ext cx="9252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703916" y="989893"/>
            <a:ext cx="107314" cy="67945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 rot="16680000">
            <a:off x="8717840" y="94249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 rot="17100000">
            <a:off x="8723030" y="894965"/>
            <a:ext cx="9207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 rot="17520000">
            <a:off x="8741586" y="842398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 rot="17940000">
            <a:off x="8765940" y="795552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 rot="18480000">
            <a:off x="8801789" y="743131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 rot="18900000">
            <a:off x="8829347" y="705066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 rot="19380000">
            <a:off x="8870921" y="668951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 rot="19800000">
            <a:off x="8914388" y="640752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 rot="20280000">
            <a:off x="8968236" y="613657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 rot="20700000">
            <a:off x="9012286" y="599672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 rot="21120000">
            <a:off x="9058274" y="587829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9119452" y="565452"/>
            <a:ext cx="80010" cy="107314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 rot="360000">
            <a:off x="9167553" y="586155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 rot="780000">
            <a:off x="9215448" y="595606"/>
            <a:ext cx="8947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 rot="1200000">
            <a:off x="9262709" y="608770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 rot="1620000">
            <a:off x="9304298" y="628421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 rot="1920000">
            <a:off x="9344764" y="649155"/>
            <a:ext cx="7812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 rot="2220000">
            <a:off x="9369275" y="66793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 rot="2700000">
            <a:off x="9409676" y="701190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 rot="3000000">
            <a:off x="9430168" y="730954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 rot="3420000">
            <a:off x="9461573" y="77048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 rot="3780000">
            <a:off x="9482649" y="810619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 rot="4140000">
            <a:off x="9502317" y="842997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 rot="4440000">
            <a:off x="9509513" y="878146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 rot="4860000">
            <a:off x="9517797" y="926523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 rot="5280000">
            <a:off x="9524091" y="977373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 rot="5640000">
            <a:off x="9524431" y="102362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>
            <a:spLocks noGrp="1"/>
          </p:cNvSpPr>
          <p:nvPr>
            <p:ph type="title"/>
          </p:nvPr>
        </p:nvSpPr>
        <p:spPr>
          <a:xfrm>
            <a:off x="408608" y="651457"/>
            <a:ext cx="560768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-195" dirty="0">
                <a:latin typeface="Georgia"/>
                <a:cs typeface="Georgia"/>
              </a:rPr>
              <a:t>And  </a:t>
            </a:r>
            <a:r>
              <a:rPr sz="2600" spc="-110" dirty="0">
                <a:latin typeface="Georgia"/>
                <a:cs typeface="Georgia"/>
              </a:rPr>
              <a:t>Our </a:t>
            </a:r>
            <a:r>
              <a:rPr sz="2600" spc="-210" dirty="0">
                <a:latin typeface="Georgia"/>
                <a:cs typeface="Georgia"/>
              </a:rPr>
              <a:t>Unique  </a:t>
            </a:r>
            <a:r>
              <a:rPr sz="2600" spc="-130" dirty="0">
                <a:latin typeface="Georgia"/>
                <a:cs typeface="Georgia"/>
              </a:rPr>
              <a:t>Life </a:t>
            </a:r>
            <a:r>
              <a:rPr sz="2600" spc="-145" dirty="0">
                <a:latin typeface="Georgia"/>
                <a:cs typeface="Georgia"/>
              </a:rPr>
              <a:t>Planning</a:t>
            </a:r>
            <a:r>
              <a:rPr sz="2600" spc="-275" dirty="0">
                <a:latin typeface="Georgia"/>
                <a:cs typeface="Georgia"/>
              </a:rPr>
              <a:t> </a:t>
            </a:r>
            <a:r>
              <a:rPr sz="2600" spc="-160" dirty="0">
                <a:latin typeface="Georgia"/>
                <a:cs typeface="Georgia"/>
              </a:rPr>
              <a:t>Tools</a:t>
            </a:r>
            <a:endParaRPr sz="26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168" y="6883400"/>
            <a:ext cx="10046231" cy="8890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222868" y="7064778"/>
            <a:ext cx="2483967" cy="410971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26187" y="7230742"/>
            <a:ext cx="287845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260" dirty="0">
                <a:solidFill>
                  <a:srgbClr val="FFFFFF"/>
                </a:solidFill>
                <a:latin typeface="Book Antiqua"/>
                <a:cs typeface="Book Antiqua"/>
                <a:hlinkClick r:id="rId4"/>
              </a:rPr>
              <a:t>www</a:t>
            </a:r>
            <a:r>
              <a:rPr sz="1500" spc="260" dirty="0">
                <a:solidFill>
                  <a:srgbClr val="FFFFFF"/>
                </a:solidFill>
                <a:latin typeface="Book Antiqua"/>
                <a:cs typeface="Book Antiqua"/>
                <a:hlinkClick r:id="rId4"/>
              </a:rPr>
              <a:t>.T</a:t>
            </a:r>
            <a:r>
              <a:rPr sz="1050" spc="260" dirty="0">
                <a:solidFill>
                  <a:srgbClr val="FFFFFF"/>
                </a:solidFill>
                <a:latin typeface="Book Antiqua"/>
                <a:cs typeface="Book Antiqua"/>
                <a:hlinkClick r:id="rId4"/>
              </a:rPr>
              <a:t>ouch</a:t>
            </a:r>
            <a:r>
              <a:rPr sz="1500" spc="260" dirty="0">
                <a:solidFill>
                  <a:srgbClr val="FFFFFF"/>
                </a:solidFill>
                <a:latin typeface="Book Antiqua"/>
                <a:cs typeface="Book Antiqua"/>
                <a:hlinkClick r:id="rId4"/>
              </a:rPr>
              <a:t>S</a:t>
            </a:r>
            <a:r>
              <a:rPr sz="1050" spc="260" dirty="0">
                <a:solidFill>
                  <a:srgbClr val="FFFFFF"/>
                </a:solidFill>
                <a:latin typeface="Book Antiqua"/>
                <a:cs typeface="Book Antiqua"/>
                <a:hlinkClick r:id="rId4"/>
              </a:rPr>
              <a:t>Tone</a:t>
            </a:r>
            <a:r>
              <a:rPr sz="1500" spc="260" dirty="0">
                <a:solidFill>
                  <a:srgbClr val="FFFFFF"/>
                </a:solidFill>
                <a:latin typeface="Book Antiqua"/>
                <a:cs typeface="Book Antiqua"/>
                <a:hlinkClick r:id="rId4"/>
              </a:rPr>
              <a:t>L</a:t>
            </a:r>
            <a:r>
              <a:rPr sz="1050" spc="260" dirty="0">
                <a:solidFill>
                  <a:srgbClr val="FFFFFF"/>
                </a:solidFill>
                <a:latin typeface="Book Antiqua"/>
                <a:cs typeface="Book Antiqua"/>
                <a:hlinkClick r:id="rId4"/>
              </a:rPr>
              <a:t>eaderS</a:t>
            </a:r>
            <a:r>
              <a:rPr sz="1500" spc="260" dirty="0">
                <a:solidFill>
                  <a:srgbClr val="FFFFFF"/>
                </a:solidFill>
                <a:latin typeface="Book Antiqua"/>
                <a:cs typeface="Book Antiqua"/>
                <a:hlinkClick r:id="rId4"/>
              </a:rPr>
              <a:t>.</a:t>
            </a:r>
            <a:r>
              <a:rPr sz="1050" spc="260" dirty="0">
                <a:solidFill>
                  <a:srgbClr val="FFFFFF"/>
                </a:solidFill>
                <a:latin typeface="Book Antiqua"/>
                <a:cs typeface="Book Antiqua"/>
                <a:hlinkClick r:id="rId4"/>
              </a:rPr>
              <a:t>com</a:t>
            </a:r>
            <a:endParaRPr sz="105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14865" y="1585267"/>
            <a:ext cx="2501265" cy="1989455"/>
          </a:xfrm>
          <a:custGeom>
            <a:avLst/>
            <a:gdLst/>
            <a:ahLst/>
            <a:cxnLst/>
            <a:rect l="l" t="t" r="r" b="b"/>
            <a:pathLst>
              <a:path w="2501265" h="1989454">
                <a:moveTo>
                  <a:pt x="2432392" y="0"/>
                </a:moveTo>
                <a:lnTo>
                  <a:pt x="68580" y="0"/>
                </a:lnTo>
                <a:lnTo>
                  <a:pt x="41887" y="5388"/>
                </a:lnTo>
                <a:lnTo>
                  <a:pt x="20088" y="20083"/>
                </a:lnTo>
                <a:lnTo>
                  <a:pt x="5389" y="41882"/>
                </a:lnTo>
                <a:lnTo>
                  <a:pt x="0" y="68580"/>
                </a:lnTo>
                <a:lnTo>
                  <a:pt x="0" y="1920748"/>
                </a:lnTo>
                <a:lnTo>
                  <a:pt x="5389" y="1947442"/>
                </a:lnTo>
                <a:lnTo>
                  <a:pt x="20088" y="1969246"/>
                </a:lnTo>
                <a:lnTo>
                  <a:pt x="41887" y="1983948"/>
                </a:lnTo>
                <a:lnTo>
                  <a:pt x="68580" y="1989340"/>
                </a:lnTo>
                <a:lnTo>
                  <a:pt x="2432392" y="1989340"/>
                </a:lnTo>
                <a:lnTo>
                  <a:pt x="2459085" y="1983948"/>
                </a:lnTo>
                <a:lnTo>
                  <a:pt x="2480884" y="1969246"/>
                </a:lnTo>
                <a:lnTo>
                  <a:pt x="2495582" y="1947442"/>
                </a:lnTo>
                <a:lnTo>
                  <a:pt x="2500972" y="1920748"/>
                </a:lnTo>
                <a:lnTo>
                  <a:pt x="2500972" y="68580"/>
                </a:lnTo>
                <a:lnTo>
                  <a:pt x="2495582" y="41882"/>
                </a:lnTo>
                <a:lnTo>
                  <a:pt x="2480884" y="20083"/>
                </a:lnTo>
                <a:lnTo>
                  <a:pt x="2459085" y="5388"/>
                </a:lnTo>
                <a:lnTo>
                  <a:pt x="2432392" y="0"/>
                </a:lnTo>
                <a:close/>
              </a:path>
            </a:pathLst>
          </a:custGeom>
          <a:solidFill>
            <a:srgbClr val="7AD1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44066" y="1413661"/>
            <a:ext cx="2501265" cy="2618740"/>
          </a:xfrm>
          <a:custGeom>
            <a:avLst/>
            <a:gdLst/>
            <a:ahLst/>
            <a:cxnLst/>
            <a:rect l="l" t="t" r="r" b="b"/>
            <a:pathLst>
              <a:path w="2501265" h="2618740">
                <a:moveTo>
                  <a:pt x="2432380" y="0"/>
                </a:moveTo>
                <a:lnTo>
                  <a:pt x="68579" y="0"/>
                </a:lnTo>
                <a:lnTo>
                  <a:pt x="41882" y="5389"/>
                </a:lnTo>
                <a:lnTo>
                  <a:pt x="20083" y="20088"/>
                </a:lnTo>
                <a:lnTo>
                  <a:pt x="5388" y="41887"/>
                </a:lnTo>
                <a:lnTo>
                  <a:pt x="0" y="68579"/>
                </a:lnTo>
                <a:lnTo>
                  <a:pt x="0" y="2549931"/>
                </a:lnTo>
                <a:lnTo>
                  <a:pt x="5388" y="2576626"/>
                </a:lnTo>
                <a:lnTo>
                  <a:pt x="20083" y="2598429"/>
                </a:lnTo>
                <a:lnTo>
                  <a:pt x="41882" y="2613132"/>
                </a:lnTo>
                <a:lnTo>
                  <a:pt x="68579" y="2618524"/>
                </a:lnTo>
                <a:lnTo>
                  <a:pt x="2432380" y="2618524"/>
                </a:lnTo>
                <a:lnTo>
                  <a:pt x="2459067" y="2613132"/>
                </a:lnTo>
                <a:lnTo>
                  <a:pt x="2480867" y="2598429"/>
                </a:lnTo>
                <a:lnTo>
                  <a:pt x="2495568" y="2576626"/>
                </a:lnTo>
                <a:lnTo>
                  <a:pt x="2500960" y="2549931"/>
                </a:lnTo>
                <a:lnTo>
                  <a:pt x="2500960" y="68579"/>
                </a:lnTo>
                <a:lnTo>
                  <a:pt x="2495568" y="41887"/>
                </a:lnTo>
                <a:lnTo>
                  <a:pt x="2480867" y="20088"/>
                </a:lnTo>
                <a:lnTo>
                  <a:pt x="2459067" y="5389"/>
                </a:lnTo>
                <a:lnTo>
                  <a:pt x="2432380" y="0"/>
                </a:lnTo>
                <a:close/>
              </a:path>
            </a:pathLst>
          </a:custGeom>
          <a:solidFill>
            <a:srgbClr val="7AD1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624938" y="1585260"/>
            <a:ext cx="2501265" cy="2252980"/>
          </a:xfrm>
          <a:custGeom>
            <a:avLst/>
            <a:gdLst/>
            <a:ahLst/>
            <a:cxnLst/>
            <a:rect l="l" t="t" r="r" b="b"/>
            <a:pathLst>
              <a:path w="2501265" h="2252979">
                <a:moveTo>
                  <a:pt x="2432392" y="0"/>
                </a:moveTo>
                <a:lnTo>
                  <a:pt x="68580" y="0"/>
                </a:lnTo>
                <a:lnTo>
                  <a:pt x="41887" y="5388"/>
                </a:lnTo>
                <a:lnTo>
                  <a:pt x="20088" y="20083"/>
                </a:lnTo>
                <a:lnTo>
                  <a:pt x="5389" y="41882"/>
                </a:lnTo>
                <a:lnTo>
                  <a:pt x="0" y="68580"/>
                </a:lnTo>
                <a:lnTo>
                  <a:pt x="0" y="2183815"/>
                </a:lnTo>
                <a:lnTo>
                  <a:pt x="5389" y="2210510"/>
                </a:lnTo>
                <a:lnTo>
                  <a:pt x="20088" y="2232313"/>
                </a:lnTo>
                <a:lnTo>
                  <a:pt x="41887" y="2247016"/>
                </a:lnTo>
                <a:lnTo>
                  <a:pt x="68580" y="2252408"/>
                </a:lnTo>
                <a:lnTo>
                  <a:pt x="2432392" y="2252408"/>
                </a:lnTo>
                <a:lnTo>
                  <a:pt x="2459080" y="2247016"/>
                </a:lnTo>
                <a:lnTo>
                  <a:pt x="2480879" y="2232313"/>
                </a:lnTo>
                <a:lnTo>
                  <a:pt x="2495581" y="2210510"/>
                </a:lnTo>
                <a:lnTo>
                  <a:pt x="2500972" y="2183815"/>
                </a:lnTo>
                <a:lnTo>
                  <a:pt x="2500972" y="68580"/>
                </a:lnTo>
                <a:lnTo>
                  <a:pt x="2495581" y="41882"/>
                </a:lnTo>
                <a:lnTo>
                  <a:pt x="2480879" y="20083"/>
                </a:lnTo>
                <a:lnTo>
                  <a:pt x="2459080" y="5388"/>
                </a:lnTo>
                <a:lnTo>
                  <a:pt x="2432392" y="0"/>
                </a:lnTo>
                <a:close/>
              </a:path>
            </a:pathLst>
          </a:custGeom>
          <a:solidFill>
            <a:srgbClr val="7AD1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14867" y="4270938"/>
            <a:ext cx="2501265" cy="2424430"/>
          </a:xfrm>
          <a:custGeom>
            <a:avLst/>
            <a:gdLst/>
            <a:ahLst/>
            <a:cxnLst/>
            <a:rect l="l" t="t" r="r" b="b"/>
            <a:pathLst>
              <a:path w="2501265" h="2424429">
                <a:moveTo>
                  <a:pt x="2432380" y="0"/>
                </a:moveTo>
                <a:lnTo>
                  <a:pt x="68579" y="0"/>
                </a:lnTo>
                <a:lnTo>
                  <a:pt x="41882" y="5388"/>
                </a:lnTo>
                <a:lnTo>
                  <a:pt x="20083" y="20083"/>
                </a:lnTo>
                <a:lnTo>
                  <a:pt x="5388" y="41882"/>
                </a:lnTo>
                <a:lnTo>
                  <a:pt x="0" y="68579"/>
                </a:lnTo>
                <a:lnTo>
                  <a:pt x="0" y="2355430"/>
                </a:lnTo>
                <a:lnTo>
                  <a:pt x="5388" y="2382130"/>
                </a:lnTo>
                <a:lnTo>
                  <a:pt x="20083" y="2403933"/>
                </a:lnTo>
                <a:lnTo>
                  <a:pt x="41882" y="2418633"/>
                </a:lnTo>
                <a:lnTo>
                  <a:pt x="68579" y="2424023"/>
                </a:lnTo>
                <a:lnTo>
                  <a:pt x="2432380" y="2424023"/>
                </a:lnTo>
                <a:lnTo>
                  <a:pt x="2459072" y="2418633"/>
                </a:lnTo>
                <a:lnTo>
                  <a:pt x="2480871" y="2403933"/>
                </a:lnTo>
                <a:lnTo>
                  <a:pt x="2495570" y="2382130"/>
                </a:lnTo>
                <a:lnTo>
                  <a:pt x="2500960" y="2355430"/>
                </a:lnTo>
                <a:lnTo>
                  <a:pt x="2500960" y="68579"/>
                </a:lnTo>
                <a:lnTo>
                  <a:pt x="2495570" y="41882"/>
                </a:lnTo>
                <a:lnTo>
                  <a:pt x="2480871" y="20083"/>
                </a:lnTo>
                <a:lnTo>
                  <a:pt x="2459072" y="5388"/>
                </a:lnTo>
                <a:lnTo>
                  <a:pt x="2432380" y="0"/>
                </a:lnTo>
                <a:close/>
              </a:path>
            </a:pathLst>
          </a:custGeom>
          <a:solidFill>
            <a:srgbClr val="7AD1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44066" y="4694203"/>
            <a:ext cx="2501265" cy="1989455"/>
          </a:xfrm>
          <a:custGeom>
            <a:avLst/>
            <a:gdLst/>
            <a:ahLst/>
            <a:cxnLst/>
            <a:rect l="l" t="t" r="r" b="b"/>
            <a:pathLst>
              <a:path w="2501265" h="1989454">
                <a:moveTo>
                  <a:pt x="2432380" y="0"/>
                </a:moveTo>
                <a:lnTo>
                  <a:pt x="68579" y="0"/>
                </a:lnTo>
                <a:lnTo>
                  <a:pt x="41882" y="5388"/>
                </a:lnTo>
                <a:lnTo>
                  <a:pt x="20083" y="20083"/>
                </a:lnTo>
                <a:lnTo>
                  <a:pt x="5388" y="41882"/>
                </a:lnTo>
                <a:lnTo>
                  <a:pt x="0" y="68580"/>
                </a:lnTo>
                <a:lnTo>
                  <a:pt x="0" y="1920748"/>
                </a:lnTo>
                <a:lnTo>
                  <a:pt x="5388" y="1947447"/>
                </a:lnTo>
                <a:lnTo>
                  <a:pt x="20083" y="1969250"/>
                </a:lnTo>
                <a:lnTo>
                  <a:pt x="41882" y="1983950"/>
                </a:lnTo>
                <a:lnTo>
                  <a:pt x="68579" y="1989340"/>
                </a:lnTo>
                <a:lnTo>
                  <a:pt x="2432380" y="1989340"/>
                </a:lnTo>
                <a:lnTo>
                  <a:pt x="2459067" y="1983950"/>
                </a:lnTo>
                <a:lnTo>
                  <a:pt x="2480867" y="1969250"/>
                </a:lnTo>
                <a:lnTo>
                  <a:pt x="2495568" y="1947447"/>
                </a:lnTo>
                <a:lnTo>
                  <a:pt x="2500960" y="1920748"/>
                </a:lnTo>
                <a:lnTo>
                  <a:pt x="2500960" y="68580"/>
                </a:lnTo>
                <a:lnTo>
                  <a:pt x="2495568" y="41882"/>
                </a:lnTo>
                <a:lnTo>
                  <a:pt x="2480867" y="20083"/>
                </a:lnTo>
                <a:lnTo>
                  <a:pt x="2459067" y="5388"/>
                </a:lnTo>
                <a:lnTo>
                  <a:pt x="2432380" y="0"/>
                </a:lnTo>
                <a:close/>
              </a:path>
            </a:pathLst>
          </a:custGeom>
          <a:solidFill>
            <a:srgbClr val="7AD1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624938" y="4351036"/>
            <a:ext cx="2501265" cy="2332990"/>
          </a:xfrm>
          <a:custGeom>
            <a:avLst/>
            <a:gdLst/>
            <a:ahLst/>
            <a:cxnLst/>
            <a:rect l="l" t="t" r="r" b="b"/>
            <a:pathLst>
              <a:path w="2501265" h="2332990">
                <a:moveTo>
                  <a:pt x="2432392" y="0"/>
                </a:moveTo>
                <a:lnTo>
                  <a:pt x="68580" y="0"/>
                </a:lnTo>
                <a:lnTo>
                  <a:pt x="41887" y="5386"/>
                </a:lnTo>
                <a:lnTo>
                  <a:pt x="20088" y="20078"/>
                </a:lnTo>
                <a:lnTo>
                  <a:pt x="5389" y="41876"/>
                </a:lnTo>
                <a:lnTo>
                  <a:pt x="0" y="68579"/>
                </a:lnTo>
                <a:lnTo>
                  <a:pt x="0" y="2263914"/>
                </a:lnTo>
                <a:lnTo>
                  <a:pt x="5389" y="2290614"/>
                </a:lnTo>
                <a:lnTo>
                  <a:pt x="20088" y="2312417"/>
                </a:lnTo>
                <a:lnTo>
                  <a:pt x="41887" y="2327117"/>
                </a:lnTo>
                <a:lnTo>
                  <a:pt x="68580" y="2332507"/>
                </a:lnTo>
                <a:lnTo>
                  <a:pt x="2432392" y="2332507"/>
                </a:lnTo>
                <a:lnTo>
                  <a:pt x="2459080" y="2327117"/>
                </a:lnTo>
                <a:lnTo>
                  <a:pt x="2480879" y="2312417"/>
                </a:lnTo>
                <a:lnTo>
                  <a:pt x="2495581" y="2290614"/>
                </a:lnTo>
                <a:lnTo>
                  <a:pt x="2500972" y="2263914"/>
                </a:lnTo>
                <a:lnTo>
                  <a:pt x="2500972" y="68579"/>
                </a:lnTo>
                <a:lnTo>
                  <a:pt x="2495581" y="41876"/>
                </a:lnTo>
                <a:lnTo>
                  <a:pt x="2480879" y="20078"/>
                </a:lnTo>
                <a:lnTo>
                  <a:pt x="2459080" y="5386"/>
                </a:lnTo>
                <a:lnTo>
                  <a:pt x="2432392" y="0"/>
                </a:lnTo>
                <a:close/>
              </a:path>
            </a:pathLst>
          </a:custGeom>
          <a:solidFill>
            <a:srgbClr val="7AD1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224003" y="2082773"/>
            <a:ext cx="1885950" cy="47815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950" i="1" spc="5" dirty="0">
                <a:latin typeface="Baskerville"/>
                <a:cs typeface="Baskerville"/>
              </a:rPr>
              <a:t>I </a:t>
            </a:r>
            <a:r>
              <a:rPr sz="950" i="1" spc="15" dirty="0">
                <a:latin typeface="Baskerville"/>
                <a:cs typeface="Baskerville"/>
              </a:rPr>
              <a:t>really </a:t>
            </a:r>
            <a:r>
              <a:rPr sz="950" i="1" spc="25" dirty="0">
                <a:latin typeface="Baskerville"/>
                <a:cs typeface="Baskerville"/>
              </a:rPr>
              <a:t>liked my Dream Map</a:t>
            </a:r>
            <a:r>
              <a:rPr sz="950" i="1" spc="200" dirty="0">
                <a:latin typeface="Baskerville"/>
                <a:cs typeface="Baskerville"/>
              </a:rPr>
              <a:t> </a:t>
            </a:r>
            <a:r>
              <a:rPr sz="950" i="1" spc="25" dirty="0">
                <a:latin typeface="Baskerville"/>
                <a:cs typeface="Baskerville"/>
              </a:rPr>
              <a:t>:).</a:t>
            </a:r>
            <a:endParaRPr sz="950">
              <a:latin typeface="Baskerville"/>
              <a:cs typeface="Baskerville"/>
            </a:endParaRPr>
          </a:p>
          <a:p>
            <a:pPr marL="12700" marR="5080">
              <a:lnSpc>
                <a:spcPct val="104200"/>
              </a:lnSpc>
            </a:pPr>
            <a:r>
              <a:rPr sz="950" i="1" spc="10" dirty="0">
                <a:latin typeface="Baskerville"/>
                <a:cs typeface="Baskerville"/>
              </a:rPr>
              <a:t>It </a:t>
            </a:r>
            <a:r>
              <a:rPr sz="950" i="1" spc="15" dirty="0">
                <a:latin typeface="Baskerville"/>
                <a:cs typeface="Baskerville"/>
              </a:rPr>
              <a:t>puts all </a:t>
            </a:r>
            <a:r>
              <a:rPr sz="950" i="1" spc="10" dirty="0">
                <a:latin typeface="Baskerville"/>
                <a:cs typeface="Baskerville"/>
              </a:rPr>
              <a:t>of </a:t>
            </a:r>
            <a:r>
              <a:rPr sz="950" i="1" spc="25" dirty="0">
                <a:latin typeface="Baskerville"/>
                <a:cs typeface="Baskerville"/>
              </a:rPr>
              <a:t>my </a:t>
            </a:r>
            <a:r>
              <a:rPr sz="950" i="1" spc="15" dirty="0">
                <a:latin typeface="Baskerville"/>
                <a:cs typeface="Baskerville"/>
              </a:rPr>
              <a:t>dreams and goals on the  </a:t>
            </a:r>
            <a:r>
              <a:rPr sz="950" i="1" spc="25" dirty="0">
                <a:latin typeface="Baskerville"/>
                <a:cs typeface="Baskerville"/>
              </a:rPr>
              <a:t>map </a:t>
            </a:r>
            <a:r>
              <a:rPr sz="950" i="1" spc="15" dirty="0">
                <a:latin typeface="Baskerville"/>
                <a:cs typeface="Baskerville"/>
              </a:rPr>
              <a:t>and reminds me </a:t>
            </a:r>
            <a:r>
              <a:rPr sz="950" i="1" spc="10" dirty="0">
                <a:latin typeface="Baskerville"/>
                <a:cs typeface="Baskerville"/>
              </a:rPr>
              <a:t>to </a:t>
            </a:r>
            <a:r>
              <a:rPr sz="950" i="1" spc="15" dirty="0">
                <a:latin typeface="Baskerville"/>
                <a:cs typeface="Baskerville"/>
              </a:rPr>
              <a:t>fight </a:t>
            </a:r>
            <a:r>
              <a:rPr sz="950" i="1" spc="10" dirty="0">
                <a:latin typeface="Baskerville"/>
                <a:cs typeface="Baskerville"/>
              </a:rPr>
              <a:t>for </a:t>
            </a:r>
            <a:r>
              <a:rPr sz="950" i="1" spc="25" dirty="0">
                <a:latin typeface="Baskerville"/>
                <a:cs typeface="Baskerville"/>
              </a:rPr>
              <a:t> them.</a:t>
            </a:r>
            <a:endParaRPr sz="950">
              <a:latin typeface="Baskerville"/>
              <a:cs typeface="Baskervill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24003" y="2760618"/>
            <a:ext cx="1066165" cy="41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45"/>
              </a:lnSpc>
              <a:spcBef>
                <a:spcPts val="100"/>
              </a:spcBef>
            </a:pPr>
            <a:r>
              <a:rPr sz="900" i="1" dirty="0">
                <a:latin typeface="Baskerville"/>
                <a:cs typeface="Baskerville"/>
              </a:rPr>
              <a:t>Claudia</a:t>
            </a:r>
            <a:r>
              <a:rPr sz="900" i="1" spc="-100" dirty="0">
                <a:latin typeface="Baskerville"/>
                <a:cs typeface="Baskerville"/>
              </a:rPr>
              <a:t> </a:t>
            </a:r>
            <a:r>
              <a:rPr sz="900" i="1" dirty="0">
                <a:latin typeface="Baskerville"/>
                <a:cs typeface="Baskerville"/>
              </a:rPr>
              <a:t>Motta</a:t>
            </a:r>
            <a:endParaRPr sz="900">
              <a:latin typeface="Baskerville"/>
              <a:cs typeface="Baskerville"/>
            </a:endParaRPr>
          </a:p>
          <a:p>
            <a:pPr marL="12700" marR="5080">
              <a:lnSpc>
                <a:spcPts val="1010"/>
              </a:lnSpc>
              <a:spcBef>
                <a:spcPts val="55"/>
              </a:spcBef>
            </a:pPr>
            <a:r>
              <a:rPr sz="900" i="1" spc="-5" dirty="0">
                <a:latin typeface="Baskerville"/>
                <a:cs typeface="Baskerville"/>
              </a:rPr>
              <a:t>Future Orthopedic </a:t>
            </a:r>
            <a:r>
              <a:rPr sz="900" i="1" dirty="0">
                <a:latin typeface="Baskerville"/>
                <a:cs typeface="Baskerville"/>
              </a:rPr>
              <a:t>Surgeon  MV </a:t>
            </a:r>
            <a:r>
              <a:rPr sz="900" i="1" spc="-10" dirty="0">
                <a:latin typeface="Baskerville"/>
                <a:cs typeface="Baskerville"/>
              </a:rPr>
              <a:t>Public </a:t>
            </a:r>
            <a:r>
              <a:rPr sz="900" i="1" dirty="0">
                <a:latin typeface="Baskerville"/>
                <a:cs typeface="Baskerville"/>
              </a:rPr>
              <a:t>Charter</a:t>
            </a:r>
            <a:r>
              <a:rPr sz="900" i="1" spc="-55" dirty="0">
                <a:latin typeface="Baskerville"/>
                <a:cs typeface="Baskerville"/>
              </a:rPr>
              <a:t> </a:t>
            </a:r>
            <a:r>
              <a:rPr sz="900" i="1" spc="-5" dirty="0">
                <a:latin typeface="Baskerville"/>
                <a:cs typeface="Baskerville"/>
              </a:rPr>
              <a:t>School</a:t>
            </a:r>
            <a:endParaRPr sz="900">
              <a:latin typeface="Baskerville"/>
              <a:cs typeface="Baskervill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973146" y="3514655"/>
            <a:ext cx="1237615" cy="290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45"/>
              </a:lnSpc>
              <a:spcBef>
                <a:spcPts val="100"/>
              </a:spcBef>
            </a:pPr>
            <a:r>
              <a:rPr sz="900" i="1" spc="5" dirty="0">
                <a:latin typeface="Baskerville"/>
                <a:cs typeface="Baskerville"/>
              </a:rPr>
              <a:t>Alexis </a:t>
            </a:r>
            <a:r>
              <a:rPr sz="900" i="1" spc="0" dirty="0">
                <a:latin typeface="Baskerville"/>
                <a:cs typeface="Baskerville"/>
              </a:rPr>
              <a:t>Diaz</a:t>
            </a:r>
            <a:r>
              <a:rPr sz="900" i="1" spc="30" dirty="0">
                <a:latin typeface="Baskerville"/>
                <a:cs typeface="Baskerville"/>
              </a:rPr>
              <a:t> </a:t>
            </a:r>
            <a:r>
              <a:rPr sz="900" i="1" spc="0" dirty="0">
                <a:latin typeface="Baskerville"/>
                <a:cs typeface="Baskerville"/>
              </a:rPr>
              <a:t>DeJesus</a:t>
            </a:r>
            <a:endParaRPr sz="900">
              <a:latin typeface="Baskerville"/>
              <a:cs typeface="Baskerville"/>
            </a:endParaRPr>
          </a:p>
          <a:p>
            <a:pPr marL="12700">
              <a:lnSpc>
                <a:spcPts val="1045"/>
              </a:lnSpc>
            </a:pPr>
            <a:r>
              <a:rPr sz="900" i="1" spc="0" dirty="0">
                <a:latin typeface="Baskerville"/>
                <a:cs typeface="Baskerville"/>
              </a:rPr>
              <a:t>Future</a:t>
            </a:r>
            <a:r>
              <a:rPr sz="900" i="1" spc="155" dirty="0">
                <a:latin typeface="Baskerville"/>
                <a:cs typeface="Baskerville"/>
              </a:rPr>
              <a:t> </a:t>
            </a:r>
            <a:r>
              <a:rPr sz="900" i="1" spc="0" dirty="0">
                <a:latin typeface="Baskerville"/>
                <a:cs typeface="Baskerville"/>
              </a:rPr>
              <a:t>Entrepreneur/Director</a:t>
            </a:r>
            <a:endParaRPr sz="900">
              <a:latin typeface="Baskerville"/>
              <a:cs typeface="Baskervill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984570" y="1819666"/>
            <a:ext cx="2266315" cy="15341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2400"/>
              </a:lnSpc>
              <a:spcBef>
                <a:spcPts val="110"/>
              </a:spcBef>
            </a:pPr>
            <a:r>
              <a:rPr sz="950" i="1" spc="10" dirty="0">
                <a:latin typeface="Baskerville"/>
                <a:cs typeface="Baskerville"/>
              </a:rPr>
              <a:t>The </a:t>
            </a:r>
            <a:r>
              <a:rPr sz="950" i="1" dirty="0">
                <a:latin typeface="Baskerville"/>
                <a:cs typeface="Baskerville"/>
              </a:rPr>
              <a:t>Platform is </a:t>
            </a:r>
            <a:r>
              <a:rPr sz="950" i="1" spc="-10" dirty="0">
                <a:latin typeface="Baskerville"/>
                <a:cs typeface="Baskerville"/>
              </a:rPr>
              <a:t>important: </a:t>
            </a:r>
            <a:r>
              <a:rPr sz="950" i="1" spc="-5" dirty="0">
                <a:latin typeface="Baskerville"/>
                <a:cs typeface="Baskerville"/>
              </a:rPr>
              <a:t>it </a:t>
            </a:r>
            <a:r>
              <a:rPr sz="950" i="1" spc="-10" dirty="0">
                <a:latin typeface="Baskerville"/>
                <a:cs typeface="Baskerville"/>
              </a:rPr>
              <a:t>organizes </a:t>
            </a:r>
            <a:r>
              <a:rPr sz="950" i="1" dirty="0">
                <a:latin typeface="Baskerville"/>
                <a:cs typeface="Baskerville"/>
              </a:rPr>
              <a:t>our </a:t>
            </a:r>
            <a:r>
              <a:rPr sz="950" i="1" spc="-5" dirty="0">
                <a:latin typeface="Baskerville"/>
                <a:cs typeface="Baskerville"/>
              </a:rPr>
              <a:t>thought  </a:t>
            </a:r>
            <a:r>
              <a:rPr sz="950" i="1" spc="-10" dirty="0">
                <a:latin typeface="Baskerville"/>
                <a:cs typeface="Baskerville"/>
              </a:rPr>
              <a:t>process </a:t>
            </a:r>
            <a:r>
              <a:rPr sz="950" i="1" spc="-5" dirty="0">
                <a:latin typeface="Baskerville"/>
                <a:cs typeface="Baskerville"/>
              </a:rPr>
              <a:t>into </a:t>
            </a:r>
            <a:r>
              <a:rPr sz="950" i="1" spc="10" dirty="0">
                <a:latin typeface="Baskerville"/>
                <a:cs typeface="Baskerville"/>
              </a:rPr>
              <a:t>a </a:t>
            </a:r>
            <a:r>
              <a:rPr sz="950" i="1" spc="-15" dirty="0">
                <a:latin typeface="Baskerville"/>
                <a:cs typeface="Baskerville"/>
              </a:rPr>
              <a:t>real-life </a:t>
            </a:r>
            <a:r>
              <a:rPr sz="950" i="1" dirty="0">
                <a:latin typeface="Baskerville"/>
                <a:cs typeface="Baskerville"/>
              </a:rPr>
              <a:t>plan </a:t>
            </a:r>
            <a:r>
              <a:rPr sz="950" i="1" spc="-5" dirty="0">
                <a:latin typeface="Baskerville"/>
                <a:cs typeface="Baskerville"/>
              </a:rPr>
              <a:t>that makes it simple </a:t>
            </a:r>
            <a:r>
              <a:rPr sz="950" i="1" spc="-10" dirty="0">
                <a:latin typeface="Baskerville"/>
                <a:cs typeface="Baskerville"/>
              </a:rPr>
              <a:t>to  </a:t>
            </a:r>
            <a:r>
              <a:rPr sz="950" i="1" spc="-5" dirty="0">
                <a:latin typeface="Baskerville"/>
                <a:cs typeface="Baskerville"/>
              </a:rPr>
              <a:t>follow </a:t>
            </a:r>
            <a:r>
              <a:rPr sz="950" i="1" dirty="0">
                <a:latin typeface="Baskerville"/>
                <a:cs typeface="Baskerville"/>
              </a:rPr>
              <a:t>and </a:t>
            </a:r>
            <a:r>
              <a:rPr sz="950" i="1" spc="-5" dirty="0">
                <a:latin typeface="Baskerville"/>
                <a:cs typeface="Baskerville"/>
              </a:rPr>
              <a:t>helps </a:t>
            </a:r>
            <a:r>
              <a:rPr sz="950" i="1" dirty="0">
                <a:latin typeface="Baskerville"/>
                <a:cs typeface="Baskerville"/>
              </a:rPr>
              <a:t>us to </a:t>
            </a:r>
            <a:r>
              <a:rPr sz="950" i="1" spc="-10" dirty="0">
                <a:latin typeface="Baskerville"/>
                <a:cs typeface="Baskerville"/>
              </a:rPr>
              <a:t>reach </a:t>
            </a:r>
            <a:r>
              <a:rPr sz="950" i="1" dirty="0">
                <a:latin typeface="Baskerville"/>
                <a:cs typeface="Baskerville"/>
              </a:rPr>
              <a:t>our </a:t>
            </a:r>
            <a:r>
              <a:rPr sz="950" i="1" spc="-15" dirty="0">
                <a:latin typeface="Baskerville"/>
                <a:cs typeface="Baskerville"/>
              </a:rPr>
              <a:t>goals. </a:t>
            </a:r>
            <a:r>
              <a:rPr sz="950" i="1" dirty="0">
                <a:latin typeface="Baskerville"/>
                <a:cs typeface="Baskerville"/>
              </a:rPr>
              <a:t>It </a:t>
            </a:r>
            <a:r>
              <a:rPr sz="950" i="1" spc="-5" dirty="0">
                <a:latin typeface="Baskerville"/>
                <a:cs typeface="Baskerville"/>
              </a:rPr>
              <a:t>gives </a:t>
            </a:r>
            <a:r>
              <a:rPr sz="950" i="1" spc="-10" dirty="0">
                <a:latin typeface="Baskerville"/>
                <a:cs typeface="Baskerville"/>
              </a:rPr>
              <a:t>youth  </a:t>
            </a:r>
            <a:r>
              <a:rPr sz="950" i="1" spc="-20" dirty="0">
                <a:latin typeface="Baskerville"/>
                <a:cs typeface="Baskerville"/>
              </a:rPr>
              <a:t>the </a:t>
            </a:r>
            <a:r>
              <a:rPr sz="950" i="1" spc="-25" dirty="0">
                <a:latin typeface="Baskerville"/>
                <a:cs typeface="Baskerville"/>
              </a:rPr>
              <a:t>encouragement </a:t>
            </a:r>
            <a:r>
              <a:rPr sz="950" i="1" spc="-15" dirty="0">
                <a:latin typeface="Baskerville"/>
                <a:cs typeface="Baskerville"/>
              </a:rPr>
              <a:t>we </a:t>
            </a:r>
            <a:r>
              <a:rPr sz="950" i="1" spc="-25" dirty="0">
                <a:latin typeface="Baskerville"/>
                <a:cs typeface="Baskerville"/>
              </a:rPr>
              <a:t>need </a:t>
            </a:r>
            <a:r>
              <a:rPr sz="950" i="1" spc="-15" dirty="0">
                <a:latin typeface="Baskerville"/>
                <a:cs typeface="Baskerville"/>
              </a:rPr>
              <a:t>to </a:t>
            </a:r>
            <a:r>
              <a:rPr sz="950" i="1" spc="-25" dirty="0">
                <a:latin typeface="Baskerville"/>
                <a:cs typeface="Baskerville"/>
              </a:rPr>
              <a:t>become </a:t>
            </a:r>
            <a:r>
              <a:rPr sz="950" i="1" spc="-30" dirty="0">
                <a:latin typeface="Baskerville"/>
                <a:cs typeface="Baskerville"/>
              </a:rPr>
              <a:t>responsible </a:t>
            </a:r>
            <a:r>
              <a:rPr sz="950" i="1" spc="-25" dirty="0">
                <a:latin typeface="Baskerville"/>
                <a:cs typeface="Baskerville"/>
              </a:rPr>
              <a:t>and  independent. </a:t>
            </a:r>
            <a:r>
              <a:rPr sz="950" i="1" spc="-60" dirty="0">
                <a:latin typeface="Baskerville"/>
                <a:cs typeface="Baskerville"/>
              </a:rPr>
              <a:t>We </a:t>
            </a:r>
            <a:r>
              <a:rPr sz="950" i="1" spc="-15" dirty="0">
                <a:latin typeface="Baskerville"/>
                <a:cs typeface="Baskerville"/>
              </a:rPr>
              <a:t>learn to </a:t>
            </a:r>
            <a:r>
              <a:rPr sz="950" i="1" spc="-20" dirty="0">
                <a:latin typeface="Baskerville"/>
                <a:cs typeface="Baskerville"/>
              </a:rPr>
              <a:t>trust our </a:t>
            </a:r>
            <a:r>
              <a:rPr sz="950" i="1" spc="-15" dirty="0">
                <a:latin typeface="Baskerville"/>
                <a:cs typeface="Baskerville"/>
              </a:rPr>
              <a:t>own </a:t>
            </a:r>
            <a:r>
              <a:rPr sz="950" i="1" spc="-20" dirty="0">
                <a:latin typeface="Baskerville"/>
                <a:cs typeface="Baskerville"/>
              </a:rPr>
              <a:t>voices and </a:t>
            </a:r>
            <a:r>
              <a:rPr sz="950" i="1" spc="-25" dirty="0">
                <a:latin typeface="Baskerville"/>
                <a:cs typeface="Baskerville"/>
              </a:rPr>
              <a:t>gives  </a:t>
            </a:r>
            <a:r>
              <a:rPr sz="950" i="1" spc="-20" dirty="0">
                <a:latin typeface="Baskerville"/>
                <a:cs typeface="Baskerville"/>
              </a:rPr>
              <a:t>us the power and courage </a:t>
            </a:r>
            <a:r>
              <a:rPr sz="950" i="1" spc="-15" dirty="0">
                <a:latin typeface="Baskerville"/>
                <a:cs typeface="Baskerville"/>
              </a:rPr>
              <a:t>to </a:t>
            </a:r>
            <a:r>
              <a:rPr sz="950" i="1" spc="-20" dirty="0">
                <a:latin typeface="Baskerville"/>
                <a:cs typeface="Baskerville"/>
              </a:rPr>
              <a:t>follow our </a:t>
            </a:r>
            <a:r>
              <a:rPr sz="950" i="1" spc="-25" dirty="0">
                <a:latin typeface="Baskerville"/>
                <a:cs typeface="Baskerville"/>
              </a:rPr>
              <a:t>passion, </a:t>
            </a:r>
            <a:r>
              <a:rPr sz="950" i="1" spc="-20" dirty="0">
                <a:latin typeface="Baskerville"/>
                <a:cs typeface="Baskerville"/>
              </a:rPr>
              <a:t>find </a:t>
            </a:r>
            <a:r>
              <a:rPr sz="950" i="1" spc="-25" dirty="0">
                <a:latin typeface="Baskerville"/>
                <a:cs typeface="Baskerville"/>
              </a:rPr>
              <a:t>our  </a:t>
            </a:r>
            <a:r>
              <a:rPr sz="950" i="1" spc="-5" dirty="0">
                <a:latin typeface="Baskerville"/>
                <a:cs typeface="Baskerville"/>
              </a:rPr>
              <a:t>drive </a:t>
            </a:r>
            <a:r>
              <a:rPr sz="950" i="1" dirty="0">
                <a:latin typeface="Baskerville"/>
                <a:cs typeface="Baskerville"/>
              </a:rPr>
              <a:t>and </a:t>
            </a:r>
            <a:r>
              <a:rPr sz="950" i="1" spc="-5" dirty="0">
                <a:latin typeface="Baskerville"/>
                <a:cs typeface="Baskerville"/>
              </a:rPr>
              <a:t>take </a:t>
            </a:r>
            <a:r>
              <a:rPr sz="950" i="1" spc="-10" dirty="0">
                <a:latin typeface="Baskerville"/>
                <a:cs typeface="Baskerville"/>
              </a:rPr>
              <a:t>initiative </a:t>
            </a:r>
            <a:r>
              <a:rPr sz="950" i="1" dirty="0">
                <a:latin typeface="Baskerville"/>
                <a:cs typeface="Baskerville"/>
              </a:rPr>
              <a:t>in our </a:t>
            </a:r>
            <a:r>
              <a:rPr sz="950" i="1" spc="-15" dirty="0">
                <a:latin typeface="Baskerville"/>
                <a:cs typeface="Baskerville"/>
              </a:rPr>
              <a:t>lives. </a:t>
            </a:r>
            <a:r>
              <a:rPr sz="950" i="1" dirty="0">
                <a:latin typeface="Baskerville"/>
                <a:cs typeface="Baskerville"/>
              </a:rPr>
              <a:t>It </a:t>
            </a:r>
            <a:r>
              <a:rPr sz="950" i="1" spc="-10" dirty="0">
                <a:latin typeface="Baskerville"/>
                <a:cs typeface="Baskerville"/>
              </a:rPr>
              <a:t>provides </a:t>
            </a:r>
            <a:r>
              <a:rPr sz="950" i="1" dirty="0">
                <a:latin typeface="Baskerville"/>
                <a:cs typeface="Baskerville"/>
              </a:rPr>
              <a:t>us </a:t>
            </a:r>
            <a:r>
              <a:rPr sz="950" i="1" spc="10" dirty="0">
                <a:latin typeface="Baskerville"/>
                <a:cs typeface="Baskerville"/>
              </a:rPr>
              <a:t>a  </a:t>
            </a:r>
            <a:r>
              <a:rPr sz="950" i="1" spc="-5" dirty="0">
                <a:latin typeface="Baskerville"/>
                <a:cs typeface="Baskerville"/>
              </a:rPr>
              <a:t>place </a:t>
            </a:r>
            <a:r>
              <a:rPr sz="950" i="1" dirty="0">
                <a:latin typeface="Baskerville"/>
                <a:cs typeface="Baskerville"/>
              </a:rPr>
              <a:t>to </a:t>
            </a:r>
            <a:r>
              <a:rPr sz="950" i="1" spc="-10" dirty="0">
                <a:latin typeface="Baskerville"/>
                <a:cs typeface="Baskerville"/>
              </a:rPr>
              <a:t>collaborate </a:t>
            </a:r>
            <a:r>
              <a:rPr sz="950" i="1" spc="0" dirty="0">
                <a:latin typeface="Baskerville"/>
                <a:cs typeface="Baskerville"/>
              </a:rPr>
              <a:t>on </a:t>
            </a:r>
            <a:r>
              <a:rPr sz="950" i="1" dirty="0">
                <a:latin typeface="Baskerville"/>
                <a:cs typeface="Baskerville"/>
              </a:rPr>
              <a:t>our </a:t>
            </a:r>
            <a:r>
              <a:rPr sz="950" i="1" spc="-10" dirty="0">
                <a:latin typeface="Baskerville"/>
                <a:cs typeface="Baskerville"/>
              </a:rPr>
              <a:t>projects </a:t>
            </a:r>
            <a:r>
              <a:rPr sz="950" i="1" dirty="0">
                <a:latin typeface="Baskerville"/>
                <a:cs typeface="Baskerville"/>
              </a:rPr>
              <a:t>so our </a:t>
            </a:r>
            <a:r>
              <a:rPr sz="950" i="1" spc="-5" dirty="0">
                <a:latin typeface="Baskerville"/>
                <a:cs typeface="Baskerville"/>
              </a:rPr>
              <a:t>ideas </a:t>
            </a:r>
            <a:r>
              <a:rPr sz="950" i="1" dirty="0">
                <a:latin typeface="Baskerville"/>
                <a:cs typeface="Baskerville"/>
              </a:rPr>
              <a:t>have  </a:t>
            </a:r>
            <a:r>
              <a:rPr sz="950" i="1" spc="-10" dirty="0">
                <a:latin typeface="Baskerville"/>
                <a:cs typeface="Baskerville"/>
              </a:rPr>
              <a:t>realistic </a:t>
            </a:r>
            <a:r>
              <a:rPr sz="950" i="1" spc="-15" dirty="0">
                <a:latin typeface="Baskerville"/>
                <a:cs typeface="Baskerville"/>
              </a:rPr>
              <a:t>goals. </a:t>
            </a:r>
            <a:r>
              <a:rPr sz="950" i="1" dirty="0">
                <a:latin typeface="Baskerville"/>
                <a:cs typeface="Baskerville"/>
              </a:rPr>
              <a:t>It </a:t>
            </a:r>
            <a:r>
              <a:rPr sz="950" i="1" spc="-5" dirty="0">
                <a:latin typeface="Baskerville"/>
                <a:cs typeface="Baskerville"/>
              </a:rPr>
              <a:t>helps </a:t>
            </a:r>
            <a:r>
              <a:rPr sz="950" i="1" dirty="0">
                <a:latin typeface="Baskerville"/>
                <a:cs typeface="Baskerville"/>
              </a:rPr>
              <a:t>to keep us </a:t>
            </a:r>
            <a:r>
              <a:rPr sz="950" i="1" spc="0" dirty="0">
                <a:latin typeface="Baskerville"/>
                <a:cs typeface="Baskerville"/>
              </a:rPr>
              <a:t>on </a:t>
            </a:r>
            <a:r>
              <a:rPr sz="950" i="1" spc="-10" dirty="0">
                <a:latin typeface="Baskerville"/>
                <a:cs typeface="Baskerville"/>
              </a:rPr>
              <a:t>track </a:t>
            </a:r>
            <a:r>
              <a:rPr sz="950" i="1" dirty="0">
                <a:latin typeface="Baskerville"/>
                <a:cs typeface="Baskerville"/>
              </a:rPr>
              <a:t>with </a:t>
            </a:r>
            <a:r>
              <a:rPr sz="950" i="1" spc="-10" dirty="0">
                <a:latin typeface="Baskerville"/>
                <a:cs typeface="Baskerville"/>
              </a:rPr>
              <a:t>our  </a:t>
            </a:r>
            <a:r>
              <a:rPr sz="950" i="1" spc="-5" dirty="0">
                <a:latin typeface="Baskerville"/>
                <a:cs typeface="Baskerville"/>
              </a:rPr>
              <a:t>dreams</a:t>
            </a:r>
            <a:r>
              <a:rPr sz="950" i="1" spc="-30" dirty="0">
                <a:latin typeface="Baskerville"/>
                <a:cs typeface="Baskerville"/>
              </a:rPr>
              <a:t> </a:t>
            </a:r>
            <a:r>
              <a:rPr sz="950" i="1" dirty="0">
                <a:latin typeface="Baskerville"/>
                <a:cs typeface="Baskerville"/>
              </a:rPr>
              <a:t>and</a:t>
            </a:r>
            <a:r>
              <a:rPr sz="950" i="1" spc="-30" dirty="0">
                <a:latin typeface="Baskerville"/>
                <a:cs typeface="Baskerville"/>
              </a:rPr>
              <a:t> </a:t>
            </a:r>
            <a:r>
              <a:rPr sz="950" i="1" spc="5" dirty="0">
                <a:latin typeface="Baskerville"/>
                <a:cs typeface="Baskerville"/>
              </a:rPr>
              <a:t>how</a:t>
            </a:r>
            <a:r>
              <a:rPr sz="950" i="1" spc="-30" dirty="0">
                <a:latin typeface="Baskerville"/>
                <a:cs typeface="Baskerville"/>
              </a:rPr>
              <a:t> </a:t>
            </a:r>
            <a:r>
              <a:rPr sz="950" i="1" spc="0" dirty="0">
                <a:latin typeface="Baskerville"/>
                <a:cs typeface="Baskerville"/>
              </a:rPr>
              <a:t>we</a:t>
            </a:r>
            <a:r>
              <a:rPr sz="950" i="1" spc="-30" dirty="0">
                <a:latin typeface="Baskerville"/>
                <a:cs typeface="Baskerville"/>
              </a:rPr>
              <a:t> </a:t>
            </a:r>
            <a:r>
              <a:rPr sz="950" i="1" spc="-5" dirty="0">
                <a:latin typeface="Baskerville"/>
                <a:cs typeface="Baskerville"/>
              </a:rPr>
              <a:t>spend</a:t>
            </a:r>
            <a:r>
              <a:rPr sz="950" i="1" spc="-35" dirty="0">
                <a:latin typeface="Baskerville"/>
                <a:cs typeface="Baskerville"/>
              </a:rPr>
              <a:t> </a:t>
            </a:r>
            <a:r>
              <a:rPr sz="950" i="1" dirty="0">
                <a:latin typeface="Baskerville"/>
                <a:cs typeface="Baskerville"/>
              </a:rPr>
              <a:t>our</a:t>
            </a:r>
            <a:r>
              <a:rPr sz="950" i="1" spc="-35" dirty="0">
                <a:latin typeface="Baskerville"/>
                <a:cs typeface="Baskerville"/>
              </a:rPr>
              <a:t> </a:t>
            </a:r>
            <a:r>
              <a:rPr sz="950" i="1" spc="-5" dirty="0">
                <a:latin typeface="Baskerville"/>
                <a:cs typeface="Baskerville"/>
              </a:rPr>
              <a:t>time</a:t>
            </a:r>
            <a:r>
              <a:rPr sz="950" i="1" spc="-35" dirty="0">
                <a:latin typeface="Baskerville"/>
                <a:cs typeface="Baskerville"/>
              </a:rPr>
              <a:t> </a:t>
            </a:r>
            <a:r>
              <a:rPr sz="950" i="1" spc="-10" dirty="0">
                <a:latin typeface="Baskerville"/>
                <a:cs typeface="Baskerville"/>
              </a:rPr>
              <a:t>each</a:t>
            </a:r>
            <a:r>
              <a:rPr sz="950" i="1" spc="-30" dirty="0">
                <a:latin typeface="Baskerville"/>
                <a:cs typeface="Baskerville"/>
              </a:rPr>
              <a:t> </a:t>
            </a:r>
            <a:r>
              <a:rPr sz="950" i="1" dirty="0">
                <a:latin typeface="Baskerville"/>
                <a:cs typeface="Baskerville"/>
              </a:rPr>
              <a:t>and</a:t>
            </a:r>
            <a:r>
              <a:rPr sz="950" i="1" spc="-30" dirty="0">
                <a:latin typeface="Baskerville"/>
                <a:cs typeface="Baskerville"/>
              </a:rPr>
              <a:t> </a:t>
            </a:r>
            <a:r>
              <a:rPr sz="950" i="1" dirty="0">
                <a:latin typeface="Baskerville"/>
                <a:cs typeface="Baskerville"/>
              </a:rPr>
              <a:t>every</a:t>
            </a:r>
            <a:r>
              <a:rPr sz="950" i="1" spc="-30" dirty="0">
                <a:latin typeface="Baskerville"/>
                <a:cs typeface="Baskerville"/>
              </a:rPr>
              <a:t> </a:t>
            </a:r>
            <a:r>
              <a:rPr sz="950" i="1" spc="-25" dirty="0">
                <a:latin typeface="Baskerville"/>
                <a:cs typeface="Baskerville"/>
              </a:rPr>
              <a:t>day.</a:t>
            </a:r>
            <a:endParaRPr sz="950">
              <a:latin typeface="Baskerville"/>
              <a:cs typeface="Baskervill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771181" y="3377403"/>
            <a:ext cx="1618615" cy="29083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>
              <a:lnSpc>
                <a:spcPts val="1010"/>
              </a:lnSpc>
              <a:spcBef>
                <a:spcPts val="190"/>
              </a:spcBef>
            </a:pPr>
            <a:r>
              <a:rPr sz="900" i="1" spc="-10" dirty="0">
                <a:latin typeface="Baskerville"/>
                <a:cs typeface="Baskerville"/>
              </a:rPr>
              <a:t>Jackie </a:t>
            </a:r>
            <a:r>
              <a:rPr sz="900" i="1" dirty="0">
                <a:latin typeface="Baskerville"/>
                <a:cs typeface="Baskerville"/>
              </a:rPr>
              <a:t>Noborikawa, </a:t>
            </a:r>
            <a:r>
              <a:rPr sz="900" i="1" spc="-5" dirty="0">
                <a:latin typeface="Baskerville"/>
                <a:cs typeface="Baskerville"/>
              </a:rPr>
              <a:t>Future Cybersecurity  </a:t>
            </a:r>
            <a:r>
              <a:rPr sz="900" i="1" dirty="0">
                <a:latin typeface="Baskerville"/>
                <a:cs typeface="Baskerville"/>
              </a:rPr>
              <a:t>Champlain</a:t>
            </a:r>
            <a:r>
              <a:rPr sz="900" i="1" spc="-85" dirty="0">
                <a:latin typeface="Baskerville"/>
                <a:cs typeface="Baskerville"/>
              </a:rPr>
              <a:t> </a:t>
            </a:r>
            <a:r>
              <a:rPr sz="900" i="1" dirty="0">
                <a:latin typeface="Baskerville"/>
                <a:cs typeface="Baskerville"/>
              </a:rPr>
              <a:t>College</a:t>
            </a:r>
            <a:endParaRPr sz="900">
              <a:latin typeface="Baskerville"/>
              <a:cs typeface="Baskervill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771192" y="2002683"/>
            <a:ext cx="2123440" cy="123253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3200"/>
              </a:lnSpc>
              <a:spcBef>
                <a:spcPts val="50"/>
              </a:spcBef>
            </a:pPr>
            <a:r>
              <a:rPr sz="950" i="1" spc="-5" dirty="0">
                <a:latin typeface="Baskerville"/>
                <a:cs typeface="Baskerville"/>
              </a:rPr>
              <a:t>I </a:t>
            </a:r>
            <a:r>
              <a:rPr sz="950" i="1" dirty="0">
                <a:latin typeface="Baskerville"/>
                <a:cs typeface="Baskerville"/>
              </a:rPr>
              <a:t>was </a:t>
            </a:r>
            <a:r>
              <a:rPr sz="950" i="1" spc="0" dirty="0">
                <a:latin typeface="Baskerville"/>
                <a:cs typeface="Baskerville"/>
              </a:rPr>
              <a:t>honored </a:t>
            </a:r>
            <a:r>
              <a:rPr sz="950" i="1" dirty="0">
                <a:latin typeface="Baskerville"/>
                <a:cs typeface="Baskerville"/>
              </a:rPr>
              <a:t>to be an </a:t>
            </a:r>
            <a:r>
              <a:rPr sz="950" i="1" spc="0" dirty="0">
                <a:latin typeface="Baskerville"/>
                <a:cs typeface="Baskerville"/>
              </a:rPr>
              <a:t>Emerging </a:t>
            </a:r>
            <a:r>
              <a:rPr sz="950" i="1" dirty="0">
                <a:latin typeface="Baskerville"/>
                <a:cs typeface="Baskerville"/>
              </a:rPr>
              <a:t>Leader at </a:t>
            </a:r>
            <a:r>
              <a:rPr sz="950" i="1" spc="0" dirty="0">
                <a:latin typeface="Baskerville"/>
                <a:cs typeface="Baskerville"/>
              </a:rPr>
              <a:t>the  </a:t>
            </a:r>
            <a:r>
              <a:rPr sz="950" i="1" spc="15" dirty="0">
                <a:latin typeface="Baskerville"/>
                <a:cs typeface="Baskerville"/>
              </a:rPr>
              <a:t>13th </a:t>
            </a:r>
            <a:r>
              <a:rPr sz="950" i="1" spc="25" dirty="0">
                <a:latin typeface="Baskerville"/>
                <a:cs typeface="Baskerville"/>
              </a:rPr>
              <a:t>Summit. </a:t>
            </a:r>
            <a:r>
              <a:rPr sz="950" i="1" spc="-10" dirty="0">
                <a:latin typeface="Baskerville"/>
                <a:cs typeface="Baskerville"/>
              </a:rPr>
              <a:t>We  </a:t>
            </a:r>
            <a:r>
              <a:rPr sz="950" i="1" spc="25" dirty="0">
                <a:latin typeface="Baskerville"/>
                <a:cs typeface="Baskerville"/>
              </a:rPr>
              <a:t>connected </a:t>
            </a:r>
            <a:r>
              <a:rPr sz="950" i="1" spc="15" dirty="0">
                <a:latin typeface="Baskerville"/>
                <a:cs typeface="Baskerville"/>
              </a:rPr>
              <a:t>using</a:t>
            </a:r>
            <a:r>
              <a:rPr sz="950" i="1" spc="40" dirty="0">
                <a:latin typeface="Baskerville"/>
                <a:cs typeface="Baskerville"/>
              </a:rPr>
              <a:t> </a:t>
            </a:r>
            <a:r>
              <a:rPr sz="950" i="1" spc="15" dirty="0">
                <a:latin typeface="Baskerville"/>
                <a:cs typeface="Baskerville"/>
              </a:rPr>
              <a:t>the</a:t>
            </a:r>
            <a:endParaRPr sz="950">
              <a:latin typeface="Baskerville"/>
              <a:cs typeface="Baskerville"/>
            </a:endParaRPr>
          </a:p>
          <a:p>
            <a:pPr marL="12700" marR="34290">
              <a:lnSpc>
                <a:spcPct val="101000"/>
              </a:lnSpc>
              <a:spcBef>
                <a:spcPts val="35"/>
              </a:spcBef>
            </a:pPr>
            <a:r>
              <a:rPr sz="950" i="1" spc="25" dirty="0">
                <a:latin typeface="Baskerville"/>
                <a:cs typeface="Baskerville"/>
              </a:rPr>
              <a:t>Platform's Action Learning </a:t>
            </a:r>
            <a:r>
              <a:rPr sz="950" i="1" dirty="0">
                <a:latin typeface="Baskerville"/>
                <a:cs typeface="Baskerville"/>
              </a:rPr>
              <a:t>Lab. </a:t>
            </a:r>
            <a:r>
              <a:rPr sz="950" i="1" spc="30" dirty="0">
                <a:latin typeface="Baskerville"/>
                <a:cs typeface="Baskerville"/>
              </a:rPr>
              <a:t>Every </a:t>
            </a:r>
            <a:r>
              <a:rPr sz="950" i="1" spc="25" dirty="0">
                <a:latin typeface="Baskerville"/>
                <a:cs typeface="Baskerville"/>
              </a:rPr>
              <a:t>youth  </a:t>
            </a:r>
            <a:r>
              <a:rPr sz="950" i="1" spc="15" dirty="0">
                <a:latin typeface="Baskerville"/>
                <a:cs typeface="Baskerville"/>
              </a:rPr>
              <a:t>has the </a:t>
            </a:r>
            <a:r>
              <a:rPr sz="950" i="1" spc="25" dirty="0">
                <a:latin typeface="Baskerville"/>
                <a:cs typeface="Baskerville"/>
              </a:rPr>
              <a:t>potential </a:t>
            </a:r>
            <a:r>
              <a:rPr sz="950" i="1" spc="10" dirty="0">
                <a:latin typeface="Baskerville"/>
                <a:cs typeface="Baskerville"/>
              </a:rPr>
              <a:t>for </a:t>
            </a:r>
            <a:r>
              <a:rPr sz="950" i="1" spc="15" dirty="0">
                <a:latin typeface="Baskerville"/>
                <a:cs typeface="Baskerville"/>
              </a:rPr>
              <a:t>greatness, the </a:t>
            </a:r>
            <a:r>
              <a:rPr sz="950" i="1" spc="25" dirty="0">
                <a:latin typeface="Baskerville"/>
                <a:cs typeface="Baskerville"/>
              </a:rPr>
              <a:t>internal  </a:t>
            </a:r>
            <a:r>
              <a:rPr sz="950" i="1" spc="0" dirty="0">
                <a:latin typeface="Baskerville"/>
                <a:cs typeface="Baskerville"/>
              </a:rPr>
              <a:t>power </a:t>
            </a:r>
            <a:r>
              <a:rPr sz="950" i="1" dirty="0">
                <a:latin typeface="Baskerville"/>
                <a:cs typeface="Baskerville"/>
              </a:rPr>
              <a:t>to reach </a:t>
            </a:r>
            <a:r>
              <a:rPr sz="950" i="1" spc="0" dirty="0">
                <a:latin typeface="Baskerville"/>
                <a:cs typeface="Baskerville"/>
              </a:rPr>
              <a:t>their goals </a:t>
            </a:r>
            <a:r>
              <a:rPr sz="950" i="1" dirty="0">
                <a:latin typeface="Baskerville"/>
                <a:cs typeface="Baskerville"/>
              </a:rPr>
              <a:t>and </a:t>
            </a:r>
            <a:r>
              <a:rPr sz="950" i="1" spc="0" dirty="0">
                <a:latin typeface="Baskerville"/>
                <a:cs typeface="Baskerville"/>
              </a:rPr>
              <a:t>succeed </a:t>
            </a:r>
            <a:r>
              <a:rPr sz="950" i="1" dirty="0">
                <a:latin typeface="Baskerville"/>
                <a:cs typeface="Baskerville"/>
              </a:rPr>
              <a:t>in life.  </a:t>
            </a:r>
            <a:r>
              <a:rPr sz="950" i="1" spc="-15" dirty="0">
                <a:latin typeface="Baskerville"/>
                <a:cs typeface="Baskerville"/>
              </a:rPr>
              <a:t>Words </a:t>
            </a:r>
            <a:r>
              <a:rPr sz="950" i="1" spc="0" dirty="0">
                <a:latin typeface="Baskerville"/>
                <a:cs typeface="Baskerville"/>
              </a:rPr>
              <a:t>cannot </a:t>
            </a:r>
            <a:r>
              <a:rPr sz="950" i="1" spc="10" dirty="0">
                <a:latin typeface="Baskerville"/>
                <a:cs typeface="Baskerville"/>
              </a:rPr>
              <a:t>truly </a:t>
            </a:r>
            <a:r>
              <a:rPr sz="950" i="1" spc="0" dirty="0">
                <a:latin typeface="Baskerville"/>
                <a:cs typeface="Baskerville"/>
              </a:rPr>
              <a:t>describe their </a:t>
            </a:r>
            <a:r>
              <a:rPr sz="950" i="1" dirty="0">
                <a:latin typeface="Baskerville"/>
                <a:cs typeface="Baskerville"/>
              </a:rPr>
              <a:t>aura </a:t>
            </a:r>
            <a:r>
              <a:rPr sz="950" i="1" spc="5" dirty="0">
                <a:latin typeface="Baskerville"/>
                <a:cs typeface="Baskerville"/>
              </a:rPr>
              <a:t>of  </a:t>
            </a:r>
            <a:r>
              <a:rPr sz="950" i="1" spc="0" dirty="0">
                <a:latin typeface="Baskerville"/>
                <a:cs typeface="Baskerville"/>
              </a:rPr>
              <a:t>strength. </a:t>
            </a:r>
            <a:r>
              <a:rPr sz="950" i="1" dirty="0">
                <a:latin typeface="Baskerville"/>
                <a:cs typeface="Baskerville"/>
              </a:rPr>
              <a:t>Until we meet </a:t>
            </a:r>
            <a:r>
              <a:rPr sz="950" i="1" spc="0" dirty="0">
                <a:latin typeface="Baskerville"/>
                <a:cs typeface="Baskerville"/>
              </a:rPr>
              <a:t>again </a:t>
            </a:r>
            <a:r>
              <a:rPr sz="950" i="1" dirty="0">
                <a:latin typeface="Baskerville"/>
                <a:cs typeface="Baskerville"/>
              </a:rPr>
              <a:t>(in </a:t>
            </a:r>
            <a:r>
              <a:rPr sz="950" i="1" spc="5" dirty="0">
                <a:latin typeface="Baskerville"/>
                <a:cs typeface="Baskerville"/>
              </a:rPr>
              <a:t>Hawaii),  </a:t>
            </a:r>
            <a:r>
              <a:rPr sz="950" i="1" spc="15" dirty="0">
                <a:latin typeface="Baskerville"/>
                <a:cs typeface="Baskerville"/>
              </a:rPr>
              <a:t>aloha </a:t>
            </a:r>
            <a:r>
              <a:rPr sz="950" i="1" spc="25" dirty="0">
                <a:latin typeface="Baskerville"/>
                <a:cs typeface="Baskerville"/>
              </a:rPr>
              <a:t>my</a:t>
            </a:r>
            <a:r>
              <a:rPr sz="950" i="1" spc="75" dirty="0">
                <a:latin typeface="Baskerville"/>
                <a:cs typeface="Baskerville"/>
              </a:rPr>
              <a:t> </a:t>
            </a:r>
            <a:r>
              <a:rPr sz="950" i="1" spc="15" dirty="0">
                <a:latin typeface="Baskerville"/>
                <a:cs typeface="Baskerville"/>
              </a:rPr>
              <a:t>‘ohana!</a:t>
            </a:r>
            <a:endParaRPr sz="950">
              <a:latin typeface="Baskerville"/>
              <a:cs typeface="Baskervill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771192" y="6193311"/>
            <a:ext cx="1494790" cy="29083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>
              <a:lnSpc>
                <a:spcPts val="1010"/>
              </a:lnSpc>
              <a:spcBef>
                <a:spcPts val="190"/>
              </a:spcBef>
            </a:pPr>
            <a:r>
              <a:rPr sz="900" i="1" dirty="0">
                <a:latin typeface="Baskerville"/>
                <a:cs typeface="Baskerville"/>
              </a:rPr>
              <a:t>Bella </a:t>
            </a:r>
            <a:r>
              <a:rPr sz="900" i="1" spc="-5" dirty="0">
                <a:latin typeface="Baskerville"/>
                <a:cs typeface="Baskerville"/>
              </a:rPr>
              <a:t>Chimes, Future </a:t>
            </a:r>
            <a:r>
              <a:rPr sz="900" i="1" dirty="0">
                <a:latin typeface="Baskerville"/>
                <a:cs typeface="Baskerville"/>
              </a:rPr>
              <a:t>Author  </a:t>
            </a:r>
            <a:r>
              <a:rPr sz="900" i="1" spc="-5" dirty="0">
                <a:latin typeface="Baskerville"/>
                <a:cs typeface="Baskerville"/>
              </a:rPr>
              <a:t>University </a:t>
            </a:r>
            <a:r>
              <a:rPr sz="900" i="1" dirty="0">
                <a:latin typeface="Baskerville"/>
                <a:cs typeface="Baskerville"/>
              </a:rPr>
              <a:t>of  </a:t>
            </a:r>
            <a:r>
              <a:rPr sz="900" i="1" spc="-5" dirty="0">
                <a:latin typeface="Baskerville"/>
                <a:cs typeface="Baskerville"/>
              </a:rPr>
              <a:t>Massachusetts,</a:t>
            </a:r>
            <a:r>
              <a:rPr sz="900" i="1" spc="-125" dirty="0">
                <a:latin typeface="Baskerville"/>
                <a:cs typeface="Baskerville"/>
              </a:rPr>
              <a:t> </a:t>
            </a:r>
            <a:r>
              <a:rPr sz="900" i="1" spc="-5" dirty="0">
                <a:latin typeface="Baskerville"/>
                <a:cs typeface="Baskerville"/>
              </a:rPr>
              <a:t>Amherst</a:t>
            </a:r>
            <a:endParaRPr sz="900">
              <a:latin typeface="Baskerville"/>
              <a:cs typeface="Baskervill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794098" y="4818795"/>
            <a:ext cx="2155190" cy="123253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101600">
              <a:lnSpc>
                <a:spcPct val="100299"/>
              </a:lnSpc>
              <a:spcBef>
                <a:spcPts val="85"/>
              </a:spcBef>
            </a:pPr>
            <a:r>
              <a:rPr sz="950" i="1" spc="-40" dirty="0">
                <a:latin typeface="Baskerville"/>
                <a:cs typeface="Baskerville"/>
              </a:rPr>
              <a:t>We </a:t>
            </a:r>
            <a:r>
              <a:rPr sz="950" i="1" spc="0" dirty="0">
                <a:latin typeface="Baskerville"/>
                <a:cs typeface="Baskerville"/>
              </a:rPr>
              <a:t>could </a:t>
            </a:r>
            <a:r>
              <a:rPr sz="950" i="1" dirty="0">
                <a:latin typeface="Baskerville"/>
                <a:cs typeface="Baskerville"/>
              </a:rPr>
              <a:t>use </a:t>
            </a:r>
            <a:r>
              <a:rPr sz="950" i="1" spc="0" dirty="0">
                <a:latin typeface="Baskerville"/>
                <a:cs typeface="Baskerville"/>
              </a:rPr>
              <a:t>this </a:t>
            </a:r>
            <a:r>
              <a:rPr sz="950" i="1" dirty="0">
                <a:latin typeface="Baskerville"/>
                <a:cs typeface="Baskerville"/>
              </a:rPr>
              <a:t>Leadership Course to </a:t>
            </a:r>
            <a:r>
              <a:rPr sz="950" i="1" spc="0" dirty="0">
                <a:latin typeface="Baskerville"/>
                <a:cs typeface="Baskerville"/>
              </a:rPr>
              <a:t>give  high school students the ability </a:t>
            </a:r>
            <a:r>
              <a:rPr sz="950" i="1" dirty="0">
                <a:latin typeface="Baskerville"/>
                <a:cs typeface="Baskerville"/>
              </a:rPr>
              <a:t>to work on </a:t>
            </a:r>
            <a:r>
              <a:rPr sz="950" i="1" spc="0" dirty="0">
                <a:latin typeface="Baskerville"/>
                <a:cs typeface="Baskerville"/>
              </a:rPr>
              <a:t>the  </a:t>
            </a:r>
            <a:r>
              <a:rPr sz="950" i="1" spc="15" dirty="0">
                <a:latin typeface="Baskerville"/>
                <a:cs typeface="Baskerville"/>
              </a:rPr>
              <a:t>fundamentals </a:t>
            </a:r>
            <a:r>
              <a:rPr sz="950" i="1" spc="10" dirty="0">
                <a:latin typeface="Baskerville"/>
                <a:cs typeface="Baskerville"/>
              </a:rPr>
              <a:t>of leadership. </a:t>
            </a:r>
            <a:r>
              <a:rPr sz="950" i="1" spc="-35" dirty="0">
                <a:latin typeface="Baskerville"/>
                <a:cs typeface="Baskerville"/>
              </a:rPr>
              <a:t>To </a:t>
            </a:r>
            <a:r>
              <a:rPr sz="950" i="1" spc="10" dirty="0">
                <a:latin typeface="Baskerville"/>
                <a:cs typeface="Baskerville"/>
              </a:rPr>
              <a:t>get </a:t>
            </a:r>
            <a:r>
              <a:rPr sz="950" i="1" spc="15" dirty="0">
                <a:latin typeface="Baskerville"/>
                <a:cs typeface="Baskerville"/>
              </a:rPr>
              <a:t>better </a:t>
            </a:r>
            <a:r>
              <a:rPr sz="950" i="1" spc="10" dirty="0">
                <a:latin typeface="Baskerville"/>
                <a:cs typeface="Baskerville"/>
              </a:rPr>
              <a:t>at  </a:t>
            </a:r>
            <a:r>
              <a:rPr sz="950" i="1" spc="0" dirty="0">
                <a:latin typeface="Baskerville"/>
                <a:cs typeface="Baskerville"/>
              </a:rPr>
              <a:t>something its important </a:t>
            </a:r>
            <a:r>
              <a:rPr sz="950" i="1" dirty="0">
                <a:latin typeface="Baskerville"/>
                <a:cs typeface="Baskerville"/>
              </a:rPr>
              <a:t>to break </a:t>
            </a:r>
            <a:r>
              <a:rPr sz="950" i="1" spc="0" dirty="0">
                <a:latin typeface="Baskerville"/>
                <a:cs typeface="Baskerville"/>
              </a:rPr>
              <a:t>it down and  look</a:t>
            </a:r>
            <a:r>
              <a:rPr sz="950" i="1" spc="50" dirty="0">
                <a:latin typeface="Baskerville"/>
                <a:cs typeface="Baskerville"/>
              </a:rPr>
              <a:t> </a:t>
            </a:r>
            <a:r>
              <a:rPr sz="950" i="1" dirty="0">
                <a:latin typeface="Baskerville"/>
                <a:cs typeface="Baskerville"/>
              </a:rPr>
              <a:t>at</a:t>
            </a:r>
            <a:r>
              <a:rPr sz="950" i="1" spc="50" dirty="0">
                <a:latin typeface="Baskerville"/>
                <a:cs typeface="Baskerville"/>
              </a:rPr>
              <a:t> </a:t>
            </a:r>
            <a:r>
              <a:rPr sz="950" i="1" spc="0" dirty="0">
                <a:latin typeface="Baskerville"/>
                <a:cs typeface="Baskerville"/>
              </a:rPr>
              <a:t>the</a:t>
            </a:r>
            <a:r>
              <a:rPr sz="950" i="1" spc="50" dirty="0">
                <a:latin typeface="Baskerville"/>
                <a:cs typeface="Baskerville"/>
              </a:rPr>
              <a:t> </a:t>
            </a:r>
            <a:r>
              <a:rPr sz="950" i="1" spc="0" dirty="0">
                <a:latin typeface="Baskerville"/>
                <a:cs typeface="Baskerville"/>
              </a:rPr>
              <a:t>pieces</a:t>
            </a:r>
            <a:r>
              <a:rPr sz="950" i="1" spc="50" dirty="0">
                <a:latin typeface="Baskerville"/>
                <a:cs typeface="Baskerville"/>
              </a:rPr>
              <a:t> </a:t>
            </a:r>
            <a:r>
              <a:rPr sz="950" i="1" dirty="0">
                <a:latin typeface="Baskerville"/>
                <a:cs typeface="Baskerville"/>
              </a:rPr>
              <a:t>and</a:t>
            </a:r>
            <a:r>
              <a:rPr sz="950" i="1" spc="50" dirty="0">
                <a:latin typeface="Baskerville"/>
                <a:cs typeface="Baskerville"/>
              </a:rPr>
              <a:t> </a:t>
            </a:r>
            <a:r>
              <a:rPr sz="950" i="1" spc="10" dirty="0">
                <a:latin typeface="Baskerville"/>
                <a:cs typeface="Baskerville"/>
              </a:rPr>
              <a:t>try</a:t>
            </a:r>
            <a:r>
              <a:rPr sz="950" i="1" spc="50" dirty="0">
                <a:latin typeface="Baskerville"/>
                <a:cs typeface="Baskerville"/>
              </a:rPr>
              <a:t> </a:t>
            </a:r>
            <a:r>
              <a:rPr sz="950" i="1" dirty="0">
                <a:latin typeface="Baskerville"/>
                <a:cs typeface="Baskerville"/>
              </a:rPr>
              <a:t>to</a:t>
            </a:r>
            <a:r>
              <a:rPr sz="950" i="1" spc="50" dirty="0">
                <a:latin typeface="Baskerville"/>
                <a:cs typeface="Baskerville"/>
              </a:rPr>
              <a:t> </a:t>
            </a:r>
            <a:r>
              <a:rPr sz="950" i="1" dirty="0">
                <a:latin typeface="Baskerville"/>
                <a:cs typeface="Baskerville"/>
              </a:rPr>
              <a:t>work</a:t>
            </a:r>
            <a:r>
              <a:rPr sz="950" i="1" spc="50" dirty="0">
                <a:latin typeface="Baskerville"/>
                <a:cs typeface="Baskerville"/>
              </a:rPr>
              <a:t> </a:t>
            </a:r>
            <a:r>
              <a:rPr sz="950" i="1" dirty="0">
                <a:latin typeface="Baskerville"/>
                <a:cs typeface="Baskerville"/>
              </a:rPr>
              <a:t>on</a:t>
            </a:r>
            <a:r>
              <a:rPr sz="950" i="1" spc="50" dirty="0">
                <a:latin typeface="Baskerville"/>
                <a:cs typeface="Baskerville"/>
              </a:rPr>
              <a:t> </a:t>
            </a:r>
            <a:r>
              <a:rPr sz="950" i="1" spc="0" dirty="0">
                <a:latin typeface="Baskerville"/>
                <a:cs typeface="Baskerville"/>
              </a:rPr>
              <a:t>them.</a:t>
            </a:r>
            <a:endParaRPr sz="950">
              <a:latin typeface="Baskerville"/>
              <a:cs typeface="Baskerville"/>
            </a:endParaRPr>
          </a:p>
          <a:p>
            <a:pPr marL="12700" marR="5080">
              <a:lnSpc>
                <a:spcPts val="1190"/>
              </a:lnSpc>
              <a:spcBef>
                <a:spcPts val="35"/>
              </a:spcBef>
            </a:pPr>
            <a:r>
              <a:rPr sz="950" i="1" spc="30" dirty="0">
                <a:latin typeface="Baskerville"/>
                <a:cs typeface="Baskerville"/>
              </a:rPr>
              <a:t>Thank </a:t>
            </a:r>
            <a:r>
              <a:rPr sz="950" i="1" spc="15" dirty="0">
                <a:latin typeface="Baskerville"/>
                <a:cs typeface="Baskerville"/>
              </a:rPr>
              <a:t>you </a:t>
            </a:r>
            <a:r>
              <a:rPr sz="950" i="1" spc="10" dirty="0">
                <a:latin typeface="Baskerville"/>
                <a:cs typeface="Baskerville"/>
              </a:rPr>
              <a:t>for </a:t>
            </a:r>
            <a:r>
              <a:rPr sz="950" i="1" spc="15" dirty="0">
                <a:latin typeface="Baskerville"/>
                <a:cs typeface="Baskerville"/>
              </a:rPr>
              <a:t>spending these </a:t>
            </a:r>
            <a:r>
              <a:rPr sz="950" i="1" spc="25" dirty="0">
                <a:latin typeface="Baskerville"/>
                <a:cs typeface="Baskerville"/>
              </a:rPr>
              <a:t>10 </a:t>
            </a:r>
            <a:r>
              <a:rPr sz="950" i="1" spc="15" dirty="0">
                <a:latin typeface="Baskerville"/>
                <a:cs typeface="Baskerville"/>
              </a:rPr>
              <a:t>weeks with us  </a:t>
            </a:r>
            <a:r>
              <a:rPr sz="950" i="1" dirty="0">
                <a:latin typeface="Baskerville"/>
                <a:cs typeface="Baskerville"/>
              </a:rPr>
              <a:t>and </a:t>
            </a:r>
            <a:r>
              <a:rPr sz="950" i="1" spc="0" dirty="0">
                <a:latin typeface="Baskerville"/>
                <a:cs typeface="Baskerville"/>
              </a:rPr>
              <a:t>helping </a:t>
            </a:r>
            <a:r>
              <a:rPr sz="950" i="1" dirty="0">
                <a:latin typeface="Baskerville"/>
                <a:cs typeface="Baskerville"/>
              </a:rPr>
              <a:t>us to </a:t>
            </a:r>
            <a:r>
              <a:rPr sz="950" i="1" spc="0" dirty="0">
                <a:latin typeface="Baskerville"/>
                <a:cs typeface="Baskerville"/>
              </a:rPr>
              <a:t>improve </a:t>
            </a:r>
            <a:r>
              <a:rPr sz="950" i="1" dirty="0">
                <a:latin typeface="Baskerville"/>
                <a:cs typeface="Baskerville"/>
              </a:rPr>
              <a:t>and grow. </a:t>
            </a:r>
            <a:r>
              <a:rPr sz="950" i="1" spc="-35" dirty="0">
                <a:latin typeface="Baskerville"/>
                <a:cs typeface="Baskerville"/>
              </a:rPr>
              <a:t>You </a:t>
            </a:r>
            <a:r>
              <a:rPr sz="950" i="1" spc="0" dirty="0">
                <a:latin typeface="Baskerville"/>
                <a:cs typeface="Baskerville"/>
              </a:rPr>
              <a:t>guys  </a:t>
            </a:r>
            <a:r>
              <a:rPr sz="950" i="1" dirty="0">
                <a:latin typeface="Baskerville"/>
                <a:cs typeface="Baskerville"/>
              </a:rPr>
              <a:t>are</a:t>
            </a:r>
            <a:r>
              <a:rPr sz="950" i="1" spc="-15" dirty="0">
                <a:latin typeface="Baskerville"/>
                <a:cs typeface="Baskerville"/>
              </a:rPr>
              <a:t> </a:t>
            </a:r>
            <a:r>
              <a:rPr sz="950" i="1" spc="10" dirty="0">
                <a:latin typeface="Baskerville"/>
                <a:cs typeface="Baskerville"/>
              </a:rPr>
              <a:t>lovely!</a:t>
            </a:r>
            <a:endParaRPr sz="950">
              <a:latin typeface="Baskerville"/>
              <a:cs typeface="Baskervill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984559" y="5093126"/>
            <a:ext cx="2190750" cy="14598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4130" marR="5080">
              <a:lnSpc>
                <a:spcPct val="102400"/>
              </a:lnSpc>
              <a:spcBef>
                <a:spcPts val="110"/>
              </a:spcBef>
            </a:pPr>
            <a:r>
              <a:rPr sz="950" i="1" spc="-5" dirty="0">
                <a:latin typeface="Baskerville"/>
                <a:cs typeface="Baskerville"/>
              </a:rPr>
              <a:t>Yes! </a:t>
            </a:r>
            <a:r>
              <a:rPr sz="950" i="1" spc="-10" dirty="0">
                <a:latin typeface="Baskerville"/>
                <a:cs typeface="Baskerville"/>
              </a:rPr>
              <a:t>We </a:t>
            </a:r>
            <a:r>
              <a:rPr sz="950" i="1" spc="25" dirty="0">
                <a:latin typeface="Baskerville"/>
                <a:cs typeface="Baskerville"/>
              </a:rPr>
              <a:t>should have </a:t>
            </a:r>
            <a:r>
              <a:rPr sz="950" i="1" spc="15" dirty="0">
                <a:latin typeface="Baskerville"/>
                <a:cs typeface="Baskerville"/>
              </a:rPr>
              <a:t>the Leadership Course </a:t>
            </a:r>
            <a:r>
              <a:rPr sz="950" i="1" spc="10" dirty="0">
                <a:latin typeface="Baskerville"/>
                <a:cs typeface="Baskerville"/>
              </a:rPr>
              <a:t>at  </a:t>
            </a:r>
            <a:r>
              <a:rPr sz="950" i="1" spc="15" dirty="0">
                <a:latin typeface="Baskerville"/>
                <a:cs typeface="Baskerville"/>
              </a:rPr>
              <a:t>our high school. </a:t>
            </a:r>
            <a:r>
              <a:rPr sz="950" i="1" spc="-10" dirty="0">
                <a:latin typeface="Baskerville"/>
                <a:cs typeface="Baskerville"/>
              </a:rPr>
              <a:t>We </a:t>
            </a:r>
            <a:r>
              <a:rPr sz="950" i="1" spc="25" dirty="0">
                <a:latin typeface="Baskerville"/>
                <a:cs typeface="Baskerville"/>
              </a:rPr>
              <a:t>should </a:t>
            </a:r>
            <a:r>
              <a:rPr sz="950" i="1" spc="15" dirty="0">
                <a:latin typeface="Baskerville"/>
                <a:cs typeface="Baskerville"/>
              </a:rPr>
              <a:t>share </a:t>
            </a:r>
            <a:r>
              <a:rPr sz="950" i="1" spc="10" dirty="0">
                <a:latin typeface="Baskerville"/>
                <a:cs typeface="Baskerville"/>
              </a:rPr>
              <a:t>it </a:t>
            </a:r>
            <a:r>
              <a:rPr sz="950" i="1" spc="15" dirty="0">
                <a:latin typeface="Baskerville"/>
                <a:cs typeface="Baskerville"/>
              </a:rPr>
              <a:t>with </a:t>
            </a:r>
            <a:r>
              <a:rPr sz="950" i="1" spc="10" dirty="0">
                <a:latin typeface="Baskerville"/>
                <a:cs typeface="Baskerville"/>
              </a:rPr>
              <a:t>others  </a:t>
            </a:r>
            <a:r>
              <a:rPr sz="950" i="1" dirty="0">
                <a:latin typeface="Baskerville"/>
                <a:cs typeface="Baskerville"/>
              </a:rPr>
              <a:t>so </a:t>
            </a:r>
            <a:r>
              <a:rPr sz="950" i="1" spc="0" dirty="0">
                <a:latin typeface="Baskerville"/>
                <a:cs typeface="Baskerville"/>
              </a:rPr>
              <a:t>that </a:t>
            </a:r>
            <a:r>
              <a:rPr sz="950" i="1" spc="5" dirty="0">
                <a:latin typeface="Baskerville"/>
                <a:cs typeface="Baskerville"/>
              </a:rPr>
              <a:t>they </a:t>
            </a:r>
            <a:r>
              <a:rPr sz="950" i="1" dirty="0">
                <a:latin typeface="Baskerville"/>
                <a:cs typeface="Baskerville"/>
              </a:rPr>
              <a:t>can </a:t>
            </a:r>
            <a:r>
              <a:rPr sz="950" i="1" spc="0" dirty="0">
                <a:latin typeface="Baskerville"/>
                <a:cs typeface="Baskerville"/>
              </a:rPr>
              <a:t>have </a:t>
            </a:r>
            <a:r>
              <a:rPr sz="950" i="1" dirty="0">
                <a:latin typeface="Baskerville"/>
                <a:cs typeface="Baskerville"/>
              </a:rPr>
              <a:t>an </a:t>
            </a:r>
            <a:r>
              <a:rPr sz="950" i="1" spc="0" dirty="0">
                <a:latin typeface="Baskerville"/>
                <a:cs typeface="Baskerville"/>
              </a:rPr>
              <a:t>opportunity </a:t>
            </a:r>
            <a:r>
              <a:rPr sz="950" i="1" dirty="0">
                <a:latin typeface="Baskerville"/>
                <a:cs typeface="Baskerville"/>
              </a:rPr>
              <a:t>to </a:t>
            </a:r>
            <a:r>
              <a:rPr sz="950" i="1" spc="10" dirty="0">
                <a:latin typeface="Baskerville"/>
                <a:cs typeface="Baskerville"/>
              </a:rPr>
              <a:t>learn </a:t>
            </a:r>
            <a:r>
              <a:rPr sz="950" i="1" spc="0" dirty="0">
                <a:latin typeface="Baskerville"/>
                <a:cs typeface="Baskerville"/>
              </a:rPr>
              <a:t>the  </a:t>
            </a:r>
            <a:r>
              <a:rPr sz="950" i="1" spc="25" dirty="0">
                <a:latin typeface="Baskerville"/>
                <a:cs typeface="Baskerville"/>
              </a:rPr>
              <a:t>necessary </a:t>
            </a:r>
            <a:r>
              <a:rPr sz="950" i="1" spc="15" dirty="0">
                <a:latin typeface="Baskerville"/>
                <a:cs typeface="Baskerville"/>
              </a:rPr>
              <a:t>leadership </a:t>
            </a:r>
            <a:r>
              <a:rPr sz="950" i="1" spc="10" dirty="0">
                <a:latin typeface="Baskerville"/>
                <a:cs typeface="Baskerville"/>
              </a:rPr>
              <a:t>skills for life </a:t>
            </a:r>
            <a:r>
              <a:rPr sz="950" i="1" spc="15" dirty="0">
                <a:latin typeface="Baskerville"/>
                <a:cs typeface="Baskerville"/>
              </a:rPr>
              <a:t>– which are  taught </a:t>
            </a:r>
            <a:r>
              <a:rPr sz="950" i="1" spc="25" dirty="0">
                <a:latin typeface="Baskerville"/>
                <a:cs typeface="Baskerville"/>
              </a:rPr>
              <a:t>very </a:t>
            </a:r>
            <a:r>
              <a:rPr sz="950" i="1" spc="15" dirty="0">
                <a:latin typeface="Baskerville"/>
                <a:cs typeface="Baskerville"/>
              </a:rPr>
              <a:t>well </a:t>
            </a:r>
            <a:r>
              <a:rPr sz="950" i="1" spc="10" dirty="0">
                <a:latin typeface="Baskerville"/>
                <a:cs typeface="Baskerville"/>
              </a:rPr>
              <a:t>at </a:t>
            </a:r>
            <a:r>
              <a:rPr sz="950" i="1" spc="25" dirty="0">
                <a:latin typeface="Baskerville"/>
                <a:cs typeface="Baskerville"/>
              </a:rPr>
              <a:t>MVYLI. </a:t>
            </a:r>
            <a:r>
              <a:rPr sz="950" i="1" spc="30" dirty="0">
                <a:latin typeface="Baskerville"/>
                <a:cs typeface="Baskerville"/>
              </a:rPr>
              <a:t>This </a:t>
            </a:r>
            <a:r>
              <a:rPr sz="950" i="1" spc="25" dirty="0">
                <a:latin typeface="Baskerville"/>
                <a:cs typeface="Baskerville"/>
              </a:rPr>
              <a:t>program  </a:t>
            </a:r>
            <a:r>
              <a:rPr sz="950" i="1" spc="0" dirty="0">
                <a:latin typeface="Baskerville"/>
                <a:cs typeface="Baskerville"/>
              </a:rPr>
              <a:t>teaches </a:t>
            </a:r>
            <a:r>
              <a:rPr sz="950" i="1" dirty="0">
                <a:latin typeface="Baskerville"/>
                <a:cs typeface="Baskerville"/>
              </a:rPr>
              <a:t>many </a:t>
            </a:r>
            <a:r>
              <a:rPr sz="950" i="1" spc="0" dirty="0">
                <a:latin typeface="Baskerville"/>
                <a:cs typeface="Baskerville"/>
              </a:rPr>
              <a:t>skills </a:t>
            </a:r>
            <a:r>
              <a:rPr sz="950" i="1" dirty="0">
                <a:latin typeface="Baskerville"/>
                <a:cs typeface="Baskerville"/>
              </a:rPr>
              <a:t>not </a:t>
            </a:r>
            <a:r>
              <a:rPr sz="950" i="1" spc="0" dirty="0">
                <a:latin typeface="Baskerville"/>
                <a:cs typeface="Baskerville"/>
              </a:rPr>
              <a:t>found within the  </a:t>
            </a:r>
            <a:r>
              <a:rPr sz="950" i="1" spc="15" dirty="0">
                <a:latin typeface="Baskerville"/>
                <a:cs typeface="Baskerville"/>
              </a:rPr>
              <a:t>classroom.</a:t>
            </a:r>
            <a:endParaRPr sz="950">
              <a:latin typeface="Baskerville"/>
              <a:cs typeface="Baskerville"/>
            </a:endParaRPr>
          </a:p>
          <a:p>
            <a:pPr marL="12700" marR="1036319">
              <a:lnSpc>
                <a:spcPts val="1010"/>
              </a:lnSpc>
              <a:spcBef>
                <a:spcPts val="985"/>
              </a:spcBef>
            </a:pPr>
            <a:r>
              <a:rPr sz="900" i="1" dirty="0">
                <a:latin typeface="Baskerville"/>
                <a:cs typeface="Baskerville"/>
              </a:rPr>
              <a:t>Chris Aring, </a:t>
            </a:r>
            <a:r>
              <a:rPr sz="900" i="1" spc="-5" dirty="0">
                <a:latin typeface="Baskerville"/>
                <a:cs typeface="Baskerville"/>
              </a:rPr>
              <a:t>Future</a:t>
            </a:r>
            <a:r>
              <a:rPr sz="900" i="1" spc="-95" dirty="0">
                <a:latin typeface="Baskerville"/>
                <a:cs typeface="Baskerville"/>
              </a:rPr>
              <a:t> </a:t>
            </a:r>
            <a:r>
              <a:rPr sz="900" i="1" dirty="0">
                <a:latin typeface="Baskerville"/>
                <a:cs typeface="Baskerville"/>
              </a:rPr>
              <a:t>Engineer  </a:t>
            </a:r>
            <a:r>
              <a:rPr sz="900" i="1" spc="-5" dirty="0">
                <a:latin typeface="Baskerville"/>
                <a:cs typeface="Baskerville"/>
              </a:rPr>
              <a:t>Olin</a:t>
            </a:r>
            <a:r>
              <a:rPr sz="900" i="1" spc="-80" dirty="0">
                <a:latin typeface="Baskerville"/>
                <a:cs typeface="Baskerville"/>
              </a:rPr>
              <a:t> </a:t>
            </a:r>
            <a:r>
              <a:rPr sz="900" i="1" dirty="0">
                <a:latin typeface="Baskerville"/>
                <a:cs typeface="Baskerville"/>
              </a:rPr>
              <a:t>College</a:t>
            </a:r>
            <a:endParaRPr sz="900">
              <a:latin typeface="Baskerville"/>
              <a:cs typeface="Baskerville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24037" y="6170410"/>
            <a:ext cx="1360170" cy="29083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>
              <a:lnSpc>
                <a:spcPts val="1010"/>
              </a:lnSpc>
              <a:spcBef>
                <a:spcPts val="190"/>
              </a:spcBef>
            </a:pPr>
            <a:r>
              <a:rPr sz="900" i="1" spc="-20" dirty="0">
                <a:latin typeface="Baskerville"/>
                <a:cs typeface="Baskerville"/>
              </a:rPr>
              <a:t>Taynara </a:t>
            </a:r>
            <a:r>
              <a:rPr sz="900" i="1" spc="-10" dirty="0">
                <a:latin typeface="Baskerville"/>
                <a:cs typeface="Baskerville"/>
              </a:rPr>
              <a:t>Goncalves, </a:t>
            </a:r>
            <a:r>
              <a:rPr sz="900" i="1" spc="-5" dirty="0">
                <a:latin typeface="Baskerville"/>
                <a:cs typeface="Baskerville"/>
              </a:rPr>
              <a:t>Future Doctor  Gordon</a:t>
            </a:r>
            <a:r>
              <a:rPr sz="900" i="1" spc="-75" dirty="0">
                <a:latin typeface="Baskerville"/>
                <a:cs typeface="Baskerville"/>
              </a:rPr>
              <a:t> </a:t>
            </a:r>
            <a:r>
              <a:rPr sz="900" i="1" dirty="0">
                <a:latin typeface="Baskerville"/>
                <a:cs typeface="Baskerville"/>
              </a:rPr>
              <a:t>College</a:t>
            </a:r>
            <a:endParaRPr sz="900">
              <a:latin typeface="Baskerville"/>
              <a:cs typeface="Baskervill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24037" y="4795706"/>
            <a:ext cx="2129155" cy="12325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2899"/>
              </a:lnSpc>
              <a:spcBef>
                <a:spcPts val="105"/>
              </a:spcBef>
            </a:pPr>
            <a:r>
              <a:rPr sz="950" i="1" spc="25" dirty="0">
                <a:latin typeface="Baskerville"/>
                <a:cs typeface="Baskerville"/>
              </a:rPr>
              <a:t>Being </a:t>
            </a:r>
            <a:r>
              <a:rPr sz="950" i="1" spc="15" dirty="0">
                <a:latin typeface="Baskerville"/>
                <a:cs typeface="Baskerville"/>
              </a:rPr>
              <a:t>the </a:t>
            </a:r>
            <a:r>
              <a:rPr sz="950" i="1" spc="5" dirty="0">
                <a:latin typeface="Baskerville"/>
                <a:cs typeface="Baskerville"/>
              </a:rPr>
              <a:t>first </a:t>
            </a:r>
            <a:r>
              <a:rPr sz="950" i="1" spc="10" dirty="0">
                <a:latin typeface="Baskerville"/>
                <a:cs typeface="Baskerville"/>
              </a:rPr>
              <a:t>person to go to </a:t>
            </a:r>
            <a:r>
              <a:rPr sz="950" i="1" spc="25" dirty="0">
                <a:latin typeface="Baskerville"/>
                <a:cs typeface="Baskerville"/>
              </a:rPr>
              <a:t>college </a:t>
            </a:r>
            <a:r>
              <a:rPr sz="950" i="1" spc="15" dirty="0">
                <a:latin typeface="Baskerville"/>
                <a:cs typeface="Baskerville"/>
              </a:rPr>
              <a:t>in </a:t>
            </a:r>
            <a:r>
              <a:rPr sz="950" i="1" spc="25" dirty="0">
                <a:latin typeface="Baskerville"/>
                <a:cs typeface="Baskerville"/>
              </a:rPr>
              <a:t>my  family </a:t>
            </a:r>
            <a:r>
              <a:rPr sz="950" i="1" spc="10" dirty="0">
                <a:latin typeface="Baskerville"/>
                <a:cs typeface="Baskerville"/>
              </a:rPr>
              <a:t>is a </a:t>
            </a:r>
            <a:r>
              <a:rPr sz="950" i="1" spc="15" dirty="0">
                <a:latin typeface="Baskerville"/>
                <a:cs typeface="Baskerville"/>
              </a:rPr>
              <a:t>huge blessing </a:t>
            </a:r>
            <a:r>
              <a:rPr sz="950" i="1" spc="10" dirty="0">
                <a:latin typeface="Baskerville"/>
                <a:cs typeface="Baskerville"/>
              </a:rPr>
              <a:t>--it </a:t>
            </a:r>
            <a:r>
              <a:rPr sz="950" i="1" spc="15" dirty="0">
                <a:latin typeface="Baskerville"/>
                <a:cs typeface="Baskerville"/>
              </a:rPr>
              <a:t>wasn't </a:t>
            </a:r>
            <a:r>
              <a:rPr sz="950" i="1" dirty="0">
                <a:latin typeface="Baskerville"/>
                <a:cs typeface="Baskerville"/>
              </a:rPr>
              <a:t>easy. </a:t>
            </a:r>
            <a:r>
              <a:rPr sz="950" i="1" spc="35" dirty="0">
                <a:latin typeface="Baskerville"/>
                <a:cs typeface="Baskerville"/>
              </a:rPr>
              <a:t>The  </a:t>
            </a:r>
            <a:r>
              <a:rPr sz="950" i="1" spc="0" dirty="0">
                <a:latin typeface="Baskerville"/>
                <a:cs typeface="Baskerville"/>
              </a:rPr>
              <a:t>College Prep Program gave </a:t>
            </a:r>
            <a:r>
              <a:rPr sz="950" i="1" dirty="0">
                <a:latin typeface="Baskerville"/>
                <a:cs typeface="Baskerville"/>
              </a:rPr>
              <a:t>me </a:t>
            </a:r>
            <a:r>
              <a:rPr sz="950" i="1" spc="0" dirty="0">
                <a:latin typeface="Baskerville"/>
                <a:cs typeface="Baskerville"/>
              </a:rPr>
              <a:t>the help </a:t>
            </a:r>
            <a:r>
              <a:rPr sz="950" i="1" spc="5" dirty="0">
                <a:latin typeface="Baskerville"/>
                <a:cs typeface="Baskerville"/>
              </a:rPr>
              <a:t>and  </a:t>
            </a:r>
            <a:r>
              <a:rPr sz="950" i="1" spc="15" dirty="0">
                <a:latin typeface="Baskerville"/>
                <a:cs typeface="Baskerville"/>
              </a:rPr>
              <a:t>resources </a:t>
            </a:r>
            <a:r>
              <a:rPr sz="950" i="1" spc="5" dirty="0">
                <a:latin typeface="Baskerville"/>
                <a:cs typeface="Baskerville"/>
              </a:rPr>
              <a:t>I </a:t>
            </a:r>
            <a:r>
              <a:rPr sz="950" i="1" spc="15" dirty="0">
                <a:latin typeface="Baskerville"/>
                <a:cs typeface="Baskerville"/>
              </a:rPr>
              <a:t>needed. A lot </a:t>
            </a:r>
            <a:r>
              <a:rPr sz="950" i="1" spc="10" dirty="0">
                <a:latin typeface="Baskerville"/>
                <a:cs typeface="Baskerville"/>
              </a:rPr>
              <a:t>of </a:t>
            </a:r>
            <a:r>
              <a:rPr sz="950" i="1" spc="25" dirty="0">
                <a:latin typeface="Baskerville"/>
                <a:cs typeface="Baskerville"/>
              </a:rPr>
              <a:t>times </a:t>
            </a:r>
            <a:r>
              <a:rPr sz="950" i="1" spc="15" dirty="0">
                <a:latin typeface="Baskerville"/>
                <a:cs typeface="Baskerville"/>
              </a:rPr>
              <a:t>Brazilians  don't </a:t>
            </a:r>
            <a:r>
              <a:rPr sz="950" i="1" spc="10" dirty="0">
                <a:latin typeface="Baskerville"/>
                <a:cs typeface="Baskerville"/>
              </a:rPr>
              <a:t>feel </a:t>
            </a:r>
            <a:r>
              <a:rPr sz="950" i="1" spc="25" dirty="0">
                <a:latin typeface="Baskerville"/>
                <a:cs typeface="Baskerville"/>
              </a:rPr>
              <a:t>like </a:t>
            </a:r>
            <a:r>
              <a:rPr sz="950" i="1" spc="15" dirty="0">
                <a:latin typeface="Baskerville"/>
                <a:cs typeface="Baskerville"/>
              </a:rPr>
              <a:t>we </a:t>
            </a:r>
            <a:r>
              <a:rPr sz="950" i="1" spc="25" dirty="0">
                <a:latin typeface="Baskerville"/>
                <a:cs typeface="Baskerville"/>
              </a:rPr>
              <a:t>can achieve </a:t>
            </a:r>
            <a:r>
              <a:rPr sz="950" i="1" spc="15" dirty="0">
                <a:latin typeface="Baskerville"/>
                <a:cs typeface="Baskerville"/>
              </a:rPr>
              <a:t>their </a:t>
            </a:r>
            <a:r>
              <a:rPr sz="950" i="1" spc="35" dirty="0">
                <a:latin typeface="Baskerville"/>
                <a:cs typeface="Baskerville"/>
              </a:rPr>
              <a:t> </a:t>
            </a:r>
            <a:r>
              <a:rPr sz="950" i="1" spc="10" dirty="0">
                <a:latin typeface="Baskerville"/>
                <a:cs typeface="Baskerville"/>
              </a:rPr>
              <a:t>dreams.</a:t>
            </a:r>
            <a:endParaRPr sz="950">
              <a:latin typeface="Baskerville"/>
              <a:cs typeface="Baskerville"/>
            </a:endParaRPr>
          </a:p>
          <a:p>
            <a:pPr marL="12700" marR="9525">
              <a:lnSpc>
                <a:spcPts val="1190"/>
              </a:lnSpc>
              <a:spcBef>
                <a:spcPts val="45"/>
              </a:spcBef>
            </a:pPr>
            <a:r>
              <a:rPr sz="950" i="1" dirty="0">
                <a:latin typeface="Baskerville"/>
                <a:cs typeface="Baskerville"/>
              </a:rPr>
              <a:t>MVYLI </a:t>
            </a:r>
            <a:r>
              <a:rPr sz="950" i="1" spc="0" dirty="0">
                <a:latin typeface="Baskerville"/>
                <a:cs typeface="Baskerville"/>
              </a:rPr>
              <a:t>helps </a:t>
            </a:r>
            <a:r>
              <a:rPr sz="950" i="1" dirty="0">
                <a:latin typeface="Baskerville"/>
                <a:cs typeface="Baskerville"/>
              </a:rPr>
              <a:t>us realize </a:t>
            </a:r>
            <a:r>
              <a:rPr sz="950" i="1" spc="0" dirty="0">
                <a:latin typeface="Baskerville"/>
                <a:cs typeface="Baskerville"/>
              </a:rPr>
              <a:t>anything </a:t>
            </a:r>
            <a:r>
              <a:rPr sz="950" i="1" dirty="0">
                <a:latin typeface="Baskerville"/>
                <a:cs typeface="Baskerville"/>
              </a:rPr>
              <a:t>is possible </a:t>
            </a:r>
            <a:r>
              <a:rPr sz="950" i="1" spc="5" dirty="0">
                <a:latin typeface="Baskerville"/>
                <a:cs typeface="Baskerville"/>
              </a:rPr>
              <a:t>if  </a:t>
            </a:r>
            <a:r>
              <a:rPr sz="950" i="1" spc="25" dirty="0">
                <a:latin typeface="Baskerville"/>
                <a:cs typeface="Baskerville"/>
              </a:rPr>
              <a:t>they </a:t>
            </a:r>
            <a:r>
              <a:rPr sz="950" i="1" spc="10" dirty="0">
                <a:latin typeface="Baskerville"/>
                <a:cs typeface="Baskerville"/>
              </a:rPr>
              <a:t>are </a:t>
            </a:r>
            <a:r>
              <a:rPr sz="950" i="1" spc="15" dirty="0">
                <a:latin typeface="Baskerville"/>
                <a:cs typeface="Baskerville"/>
              </a:rPr>
              <a:t>willing </a:t>
            </a:r>
            <a:r>
              <a:rPr sz="950" i="1" spc="10" dirty="0">
                <a:latin typeface="Baskerville"/>
                <a:cs typeface="Baskerville"/>
              </a:rPr>
              <a:t>to </a:t>
            </a:r>
            <a:r>
              <a:rPr sz="950" i="1" spc="25" dirty="0">
                <a:latin typeface="Baskerville"/>
                <a:cs typeface="Baskerville"/>
              </a:rPr>
              <a:t>try </a:t>
            </a:r>
            <a:r>
              <a:rPr sz="950" i="1" spc="15" dirty="0">
                <a:latin typeface="Baskerville"/>
                <a:cs typeface="Baskerville"/>
              </a:rPr>
              <a:t>their best and </a:t>
            </a:r>
            <a:r>
              <a:rPr sz="950" i="1" spc="60" dirty="0">
                <a:latin typeface="Baskerville"/>
                <a:cs typeface="Baskerville"/>
              </a:rPr>
              <a:t> </a:t>
            </a:r>
            <a:r>
              <a:rPr sz="950" i="1" spc="10" dirty="0">
                <a:latin typeface="Baskerville"/>
                <a:cs typeface="Baskerville"/>
              </a:rPr>
              <a:t>are</a:t>
            </a:r>
            <a:endParaRPr sz="950">
              <a:latin typeface="Baskerville"/>
              <a:cs typeface="Baskerville"/>
            </a:endParaRPr>
          </a:p>
          <a:p>
            <a:pPr marL="12700">
              <a:lnSpc>
                <a:spcPct val="100000"/>
              </a:lnSpc>
            </a:pPr>
            <a:r>
              <a:rPr sz="950" i="1" spc="25" dirty="0">
                <a:latin typeface="Baskerville"/>
                <a:cs typeface="Baskerville"/>
              </a:rPr>
              <a:t>determined.</a:t>
            </a:r>
            <a:endParaRPr sz="950">
              <a:latin typeface="Baskerville"/>
              <a:cs typeface="Baskerville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318530" y="3927778"/>
            <a:ext cx="942131" cy="857036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623485" y="4270946"/>
            <a:ext cx="942124" cy="857031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794286" y="1150620"/>
            <a:ext cx="942131" cy="857036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318530" y="1173503"/>
            <a:ext cx="942131" cy="857036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794286" y="3847688"/>
            <a:ext cx="942131" cy="857036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626743" y="1016000"/>
            <a:ext cx="936710" cy="817588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648769" y="3406834"/>
            <a:ext cx="750404" cy="763269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770685" y="3220603"/>
            <a:ext cx="917308" cy="826769"/>
          </a:xfrm>
          <a:prstGeom prst="rect">
            <a:avLst/>
          </a:pr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044838" y="4300144"/>
            <a:ext cx="654761" cy="593089"/>
          </a:xfrm>
          <a:prstGeom prst="rect">
            <a:avLst/>
          </a:pr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408608" y="656741"/>
            <a:ext cx="79495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125" dirty="0">
                <a:solidFill>
                  <a:srgbClr val="0897CB"/>
                </a:solidFill>
              </a:rPr>
              <a:t>Reports</a:t>
            </a:r>
            <a:r>
              <a:rPr sz="2200" spc="5" dirty="0">
                <a:solidFill>
                  <a:srgbClr val="0897CB"/>
                </a:solidFill>
              </a:rPr>
              <a:t> </a:t>
            </a:r>
            <a:r>
              <a:rPr sz="2200" spc="100" dirty="0">
                <a:solidFill>
                  <a:srgbClr val="0897CB"/>
                </a:solidFill>
              </a:rPr>
              <a:t>From</a:t>
            </a:r>
            <a:r>
              <a:rPr sz="2200" spc="5" dirty="0">
                <a:solidFill>
                  <a:srgbClr val="0897CB"/>
                </a:solidFill>
              </a:rPr>
              <a:t> </a:t>
            </a:r>
            <a:r>
              <a:rPr sz="2200" spc="150" dirty="0">
                <a:solidFill>
                  <a:srgbClr val="0897CB"/>
                </a:solidFill>
              </a:rPr>
              <a:t>Our</a:t>
            </a:r>
            <a:r>
              <a:rPr sz="2200" spc="5" dirty="0">
                <a:solidFill>
                  <a:srgbClr val="0897CB"/>
                </a:solidFill>
              </a:rPr>
              <a:t> </a:t>
            </a:r>
            <a:r>
              <a:rPr sz="2200" spc="50" dirty="0">
                <a:solidFill>
                  <a:srgbClr val="0897CB"/>
                </a:solidFill>
              </a:rPr>
              <a:t>Touchstone</a:t>
            </a:r>
            <a:r>
              <a:rPr sz="2200" spc="5" dirty="0">
                <a:solidFill>
                  <a:srgbClr val="0897CB"/>
                </a:solidFill>
              </a:rPr>
              <a:t> </a:t>
            </a:r>
            <a:r>
              <a:rPr sz="2200" spc="75" dirty="0">
                <a:solidFill>
                  <a:srgbClr val="0897CB"/>
                </a:solidFill>
              </a:rPr>
              <a:t>Beta</a:t>
            </a:r>
            <a:r>
              <a:rPr sz="2200" spc="5" dirty="0">
                <a:solidFill>
                  <a:srgbClr val="0897CB"/>
                </a:solidFill>
              </a:rPr>
              <a:t> </a:t>
            </a:r>
            <a:r>
              <a:rPr sz="2200" spc="135" dirty="0">
                <a:solidFill>
                  <a:srgbClr val="0897CB"/>
                </a:solidFill>
              </a:rPr>
              <a:t>Platform</a:t>
            </a:r>
            <a:r>
              <a:rPr sz="2200" spc="5" dirty="0">
                <a:solidFill>
                  <a:srgbClr val="0897CB"/>
                </a:solidFill>
              </a:rPr>
              <a:t> </a:t>
            </a:r>
            <a:r>
              <a:rPr sz="2200" spc="90" dirty="0">
                <a:solidFill>
                  <a:srgbClr val="0897CB"/>
                </a:solidFill>
              </a:rPr>
              <a:t>Users:</a:t>
            </a:r>
            <a:r>
              <a:rPr sz="2200" spc="5" dirty="0">
                <a:solidFill>
                  <a:srgbClr val="0897CB"/>
                </a:solidFill>
              </a:rPr>
              <a:t> </a:t>
            </a:r>
            <a:r>
              <a:rPr sz="2200" spc="75" dirty="0">
                <a:solidFill>
                  <a:srgbClr val="0897CB"/>
                </a:solidFill>
              </a:rPr>
              <a:t>Success!</a:t>
            </a:r>
            <a:endParaRPr sz="2200"/>
          </a:p>
        </p:txBody>
      </p:sp>
      <p:sp>
        <p:nvSpPr>
          <p:cNvPr id="32" name="object 32"/>
          <p:cNvSpPr/>
          <p:nvPr/>
        </p:nvSpPr>
        <p:spPr>
          <a:xfrm>
            <a:off x="8693536" y="556884"/>
            <a:ext cx="943635" cy="943648"/>
          </a:xfrm>
          <a:prstGeom prst="rect">
            <a:avLst/>
          </a:prstGeom>
          <a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 rot="3300000">
            <a:off x="8784235" y="1218098"/>
            <a:ext cx="8718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4" name="object 34"/>
          <p:cNvSpPr txBox="1"/>
          <p:nvPr/>
        </p:nvSpPr>
        <p:spPr>
          <a:xfrm rot="2940000">
            <a:off x="8812930" y="1252964"/>
            <a:ext cx="8683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5" name="object 35"/>
          <p:cNvSpPr txBox="1"/>
          <p:nvPr/>
        </p:nvSpPr>
        <p:spPr>
          <a:xfrm rot="2580000">
            <a:off x="8842728" y="1284848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6" name="object 36"/>
          <p:cNvSpPr txBox="1"/>
          <p:nvPr/>
        </p:nvSpPr>
        <p:spPr>
          <a:xfrm rot="2280000">
            <a:off x="8871556" y="1303285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7" name="object 37"/>
          <p:cNvSpPr txBox="1"/>
          <p:nvPr/>
        </p:nvSpPr>
        <p:spPr>
          <a:xfrm rot="2100000">
            <a:off x="8886621" y="1315422"/>
            <a:ext cx="75908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8" name="object 38"/>
          <p:cNvSpPr txBox="1"/>
          <p:nvPr/>
        </p:nvSpPr>
        <p:spPr>
          <a:xfrm rot="1860000">
            <a:off x="8909094" y="1332709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9" name="object 39"/>
          <p:cNvSpPr txBox="1"/>
          <p:nvPr/>
        </p:nvSpPr>
        <p:spPr>
          <a:xfrm rot="1560000">
            <a:off x="8944304" y="1352384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0" name="object 40"/>
          <p:cNvSpPr txBox="1"/>
          <p:nvPr/>
        </p:nvSpPr>
        <p:spPr>
          <a:xfrm rot="1200000">
            <a:off x="8977288" y="1366189"/>
            <a:ext cx="815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1" name="object 41"/>
          <p:cNvSpPr txBox="1"/>
          <p:nvPr/>
        </p:nvSpPr>
        <p:spPr>
          <a:xfrm rot="900000">
            <a:off x="9011623" y="1378201"/>
            <a:ext cx="8065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2" name="object 42"/>
          <p:cNvSpPr txBox="1"/>
          <p:nvPr/>
        </p:nvSpPr>
        <p:spPr>
          <a:xfrm rot="600000">
            <a:off x="9049072" y="1387500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3" name="object 43"/>
          <p:cNvSpPr txBox="1"/>
          <p:nvPr/>
        </p:nvSpPr>
        <p:spPr>
          <a:xfrm rot="240000">
            <a:off x="9089322" y="1391782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9134775" y="1370035"/>
            <a:ext cx="52069" cy="111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5" name="object 45"/>
          <p:cNvSpPr txBox="1"/>
          <p:nvPr/>
        </p:nvSpPr>
        <p:spPr>
          <a:xfrm rot="21480000">
            <a:off x="9145429" y="1393065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6" name="object 46"/>
          <p:cNvSpPr txBox="1"/>
          <p:nvPr/>
        </p:nvSpPr>
        <p:spPr>
          <a:xfrm rot="21240000">
            <a:off x="9169186" y="1391897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7" name="object 47"/>
          <p:cNvSpPr txBox="1"/>
          <p:nvPr/>
        </p:nvSpPr>
        <p:spPr>
          <a:xfrm rot="21000000">
            <a:off x="9200504" y="1387443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8" name="object 48"/>
          <p:cNvSpPr txBox="1"/>
          <p:nvPr/>
        </p:nvSpPr>
        <p:spPr>
          <a:xfrm rot="20760000">
            <a:off x="9223295" y="1380761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9" name="object 49"/>
          <p:cNvSpPr txBox="1"/>
          <p:nvPr/>
        </p:nvSpPr>
        <p:spPr>
          <a:xfrm rot="20520000">
            <a:off x="9255603" y="1372219"/>
            <a:ext cx="75703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0" name="object 50"/>
          <p:cNvSpPr txBox="1"/>
          <p:nvPr/>
        </p:nvSpPr>
        <p:spPr>
          <a:xfrm rot="20340000">
            <a:off x="9277283" y="136393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1" name="object 51"/>
          <p:cNvSpPr txBox="1"/>
          <p:nvPr/>
        </p:nvSpPr>
        <p:spPr>
          <a:xfrm rot="20220000">
            <a:off x="9293901" y="1358739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2" name="object 52"/>
          <p:cNvSpPr txBox="1"/>
          <p:nvPr/>
        </p:nvSpPr>
        <p:spPr>
          <a:xfrm rot="20040000">
            <a:off x="9310439" y="134856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3" name="object 53"/>
          <p:cNvSpPr txBox="1"/>
          <p:nvPr/>
        </p:nvSpPr>
        <p:spPr>
          <a:xfrm rot="19800000">
            <a:off x="9331344" y="1336200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4" name="object 54"/>
          <p:cNvSpPr txBox="1"/>
          <p:nvPr/>
        </p:nvSpPr>
        <p:spPr>
          <a:xfrm rot="19560000">
            <a:off x="9357816" y="1322176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5" name="object 55"/>
          <p:cNvSpPr txBox="1"/>
          <p:nvPr/>
        </p:nvSpPr>
        <p:spPr>
          <a:xfrm rot="19380000">
            <a:off x="9374753" y="1306862"/>
            <a:ext cx="7872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6" name="object 56"/>
          <p:cNvSpPr txBox="1"/>
          <p:nvPr/>
        </p:nvSpPr>
        <p:spPr>
          <a:xfrm rot="19140000">
            <a:off x="9397716" y="1291801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7" name="object 57"/>
          <p:cNvSpPr txBox="1"/>
          <p:nvPr/>
        </p:nvSpPr>
        <p:spPr>
          <a:xfrm rot="18960000">
            <a:off x="9411746" y="1274478"/>
            <a:ext cx="78465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8" name="object 58"/>
          <p:cNvSpPr txBox="1"/>
          <p:nvPr/>
        </p:nvSpPr>
        <p:spPr>
          <a:xfrm rot="18660000">
            <a:off x="9432696" y="1251617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9" name="object 59"/>
          <p:cNvSpPr txBox="1"/>
          <p:nvPr/>
        </p:nvSpPr>
        <p:spPr>
          <a:xfrm rot="18300000">
            <a:off x="9456760" y="1213727"/>
            <a:ext cx="9252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8703916" y="989893"/>
            <a:ext cx="107314" cy="67945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 rot="16680000">
            <a:off x="8717840" y="94249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 rot="17100000">
            <a:off x="8723030" y="894965"/>
            <a:ext cx="9207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/>
          <p:nvPr/>
        </p:nvSpPr>
        <p:spPr>
          <a:xfrm rot="17520000">
            <a:off x="8741586" y="842398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 rot="17940000">
            <a:off x="8765940" y="795552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 rot="18480000">
            <a:off x="8801789" y="743131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 rot="18900000">
            <a:off x="8829347" y="705066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 rot="19380000">
            <a:off x="8870921" y="668951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 txBox="1"/>
          <p:nvPr/>
        </p:nvSpPr>
        <p:spPr>
          <a:xfrm rot="19800000">
            <a:off x="8914388" y="640752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 txBox="1"/>
          <p:nvPr/>
        </p:nvSpPr>
        <p:spPr>
          <a:xfrm rot="20280000">
            <a:off x="8968236" y="613657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 txBox="1"/>
          <p:nvPr/>
        </p:nvSpPr>
        <p:spPr>
          <a:xfrm rot="20700000">
            <a:off x="9012286" y="599672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 rot="21120000">
            <a:off x="9058274" y="587829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9119452" y="565452"/>
            <a:ext cx="80010" cy="107314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3" name="object 73"/>
          <p:cNvSpPr txBox="1"/>
          <p:nvPr/>
        </p:nvSpPr>
        <p:spPr>
          <a:xfrm rot="360000">
            <a:off x="9167553" y="586155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 txBox="1"/>
          <p:nvPr/>
        </p:nvSpPr>
        <p:spPr>
          <a:xfrm rot="780000">
            <a:off x="9215448" y="595606"/>
            <a:ext cx="8947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5" name="object 75"/>
          <p:cNvSpPr txBox="1"/>
          <p:nvPr/>
        </p:nvSpPr>
        <p:spPr>
          <a:xfrm rot="1200000">
            <a:off x="9262709" y="608770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6" name="object 76"/>
          <p:cNvSpPr txBox="1"/>
          <p:nvPr/>
        </p:nvSpPr>
        <p:spPr>
          <a:xfrm rot="1620000">
            <a:off x="9304298" y="628421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7" name="object 77"/>
          <p:cNvSpPr txBox="1"/>
          <p:nvPr/>
        </p:nvSpPr>
        <p:spPr>
          <a:xfrm rot="1920000">
            <a:off x="9344764" y="649155"/>
            <a:ext cx="7812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8" name="object 78"/>
          <p:cNvSpPr txBox="1"/>
          <p:nvPr/>
        </p:nvSpPr>
        <p:spPr>
          <a:xfrm rot="2220000">
            <a:off x="9369275" y="66793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9" name="object 79"/>
          <p:cNvSpPr txBox="1"/>
          <p:nvPr/>
        </p:nvSpPr>
        <p:spPr>
          <a:xfrm rot="2700000">
            <a:off x="9409676" y="701190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0" name="object 80"/>
          <p:cNvSpPr txBox="1"/>
          <p:nvPr/>
        </p:nvSpPr>
        <p:spPr>
          <a:xfrm rot="3000000">
            <a:off x="9430168" y="730954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1" name="object 81"/>
          <p:cNvSpPr txBox="1"/>
          <p:nvPr/>
        </p:nvSpPr>
        <p:spPr>
          <a:xfrm rot="3420000">
            <a:off x="9461573" y="77048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2" name="object 82"/>
          <p:cNvSpPr txBox="1"/>
          <p:nvPr/>
        </p:nvSpPr>
        <p:spPr>
          <a:xfrm rot="3780000">
            <a:off x="9482649" y="810619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3" name="object 83"/>
          <p:cNvSpPr txBox="1"/>
          <p:nvPr/>
        </p:nvSpPr>
        <p:spPr>
          <a:xfrm rot="4140000">
            <a:off x="9502317" y="842997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4" name="object 84"/>
          <p:cNvSpPr txBox="1"/>
          <p:nvPr/>
        </p:nvSpPr>
        <p:spPr>
          <a:xfrm rot="4440000">
            <a:off x="9509513" y="878146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5" name="object 85"/>
          <p:cNvSpPr txBox="1"/>
          <p:nvPr/>
        </p:nvSpPr>
        <p:spPr>
          <a:xfrm rot="4860000">
            <a:off x="9517797" y="926523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6" name="object 86"/>
          <p:cNvSpPr txBox="1"/>
          <p:nvPr/>
        </p:nvSpPr>
        <p:spPr>
          <a:xfrm rot="5280000">
            <a:off x="9524091" y="977373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7" name="object 87"/>
          <p:cNvSpPr txBox="1"/>
          <p:nvPr/>
        </p:nvSpPr>
        <p:spPr>
          <a:xfrm rot="5640000">
            <a:off x="9524431" y="102362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" y="0"/>
            <a:ext cx="10051313" cy="688848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620308" y="1618399"/>
            <a:ext cx="2923832" cy="275548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13602" y="2215642"/>
            <a:ext cx="1961514" cy="1623060"/>
          </a:xfrm>
          <a:custGeom>
            <a:avLst/>
            <a:gdLst/>
            <a:ahLst/>
            <a:cxnLst/>
            <a:rect l="l" t="t" r="r" b="b"/>
            <a:pathLst>
              <a:path w="1961515" h="1623060">
                <a:moveTo>
                  <a:pt x="0" y="0"/>
                </a:moveTo>
                <a:lnTo>
                  <a:pt x="1961388" y="0"/>
                </a:lnTo>
                <a:lnTo>
                  <a:pt x="1961388" y="1623060"/>
                </a:lnTo>
                <a:lnTo>
                  <a:pt x="0" y="162306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203599" y="2101286"/>
            <a:ext cx="1830070" cy="158559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344805" marR="324485" indent="122555">
              <a:lnSpc>
                <a:spcPts val="2000"/>
              </a:lnSpc>
              <a:spcBef>
                <a:spcPts val="400"/>
              </a:spcBef>
            </a:pPr>
            <a:r>
              <a:rPr sz="1900" b="1" i="1" spc="75" dirty="0">
                <a:solidFill>
                  <a:srgbClr val="FFFFFF"/>
                </a:solidFill>
                <a:latin typeface="Book Antiqua"/>
                <a:cs typeface="Book Antiqua"/>
              </a:rPr>
              <a:t>The </a:t>
            </a:r>
            <a:r>
              <a:rPr sz="1900" b="1" i="1" spc="10" dirty="0">
                <a:solidFill>
                  <a:srgbClr val="FFFFFF"/>
                </a:solidFill>
                <a:latin typeface="Book Antiqua"/>
                <a:cs typeface="Book Antiqua"/>
              </a:rPr>
              <a:t>app  </a:t>
            </a:r>
            <a:r>
              <a:rPr sz="1900" b="1" i="1" spc="0" dirty="0">
                <a:solidFill>
                  <a:srgbClr val="FFFFFF"/>
                </a:solidFill>
                <a:latin typeface="Book Antiqua"/>
                <a:cs typeface="Book Antiqua"/>
              </a:rPr>
              <a:t>is </a:t>
            </a:r>
            <a:r>
              <a:rPr sz="1900" b="1" i="1" spc="-25" dirty="0">
                <a:solidFill>
                  <a:srgbClr val="FFFFFF"/>
                </a:solidFill>
                <a:latin typeface="Book Antiqua"/>
                <a:cs typeface="Book Antiqua"/>
              </a:rPr>
              <a:t>built </a:t>
            </a:r>
            <a:r>
              <a:rPr sz="1900" b="1" i="1" dirty="0">
                <a:solidFill>
                  <a:srgbClr val="FFFFFF"/>
                </a:solidFill>
                <a:latin typeface="Book Antiqua"/>
                <a:cs typeface="Book Antiqua"/>
              </a:rPr>
              <a:t>on  </a:t>
            </a:r>
            <a:r>
              <a:rPr sz="1900" b="1" i="1" spc="-30" dirty="0">
                <a:solidFill>
                  <a:srgbClr val="FFFFFF"/>
                </a:solidFill>
                <a:latin typeface="Book Antiqua"/>
                <a:cs typeface="Book Antiqua"/>
              </a:rPr>
              <a:t>M</a:t>
            </a:r>
            <a:r>
              <a:rPr sz="1900" b="1" i="1" spc="-85" dirty="0">
                <a:solidFill>
                  <a:srgbClr val="FFFFFF"/>
                </a:solidFill>
                <a:latin typeface="Book Antiqua"/>
                <a:cs typeface="Book Antiqua"/>
              </a:rPr>
              <a:t>O</a:t>
            </a:r>
            <a:r>
              <a:rPr sz="1900" b="1" i="1" spc="-110" dirty="0">
                <a:solidFill>
                  <a:srgbClr val="FFFFFF"/>
                </a:solidFill>
                <a:latin typeface="Book Antiqua"/>
                <a:cs typeface="Book Antiqua"/>
              </a:rPr>
              <a:t>O</a:t>
            </a:r>
            <a:r>
              <a:rPr sz="1900" b="1" i="1" spc="-95" dirty="0">
                <a:solidFill>
                  <a:srgbClr val="FFFFFF"/>
                </a:solidFill>
                <a:latin typeface="Book Antiqua"/>
                <a:cs typeface="Book Antiqua"/>
              </a:rPr>
              <a:t>D</a:t>
            </a:r>
            <a:r>
              <a:rPr sz="1900" b="1" i="1" spc="-25" dirty="0">
                <a:solidFill>
                  <a:srgbClr val="FFFFFF"/>
                </a:solidFill>
                <a:latin typeface="Book Antiqua"/>
                <a:cs typeface="Book Antiqua"/>
              </a:rPr>
              <a:t>L</a:t>
            </a:r>
            <a:r>
              <a:rPr sz="1900" b="1" i="1" spc="100" dirty="0">
                <a:solidFill>
                  <a:srgbClr val="FFFFFF"/>
                </a:solidFill>
                <a:latin typeface="Book Antiqua"/>
                <a:cs typeface="Book Antiqua"/>
              </a:rPr>
              <a:t>E</a:t>
            </a:r>
            <a:r>
              <a:rPr sz="1900" b="1" i="1" spc="30" dirty="0">
                <a:solidFill>
                  <a:srgbClr val="FFFFFF"/>
                </a:solidFill>
                <a:latin typeface="Book Antiqua"/>
                <a:cs typeface="Book Antiqua"/>
              </a:rPr>
              <a:t>,</a:t>
            </a:r>
            <a:endParaRPr sz="1900">
              <a:latin typeface="Book Antiqua"/>
              <a:cs typeface="Book Antiqua"/>
            </a:endParaRPr>
          </a:p>
          <a:p>
            <a:pPr marL="12700" marR="5080" indent="-635" algn="ctr">
              <a:lnSpc>
                <a:spcPts val="2000"/>
              </a:lnSpc>
            </a:pPr>
            <a:r>
              <a:rPr sz="1900" b="1" i="1" spc="0" dirty="0">
                <a:solidFill>
                  <a:srgbClr val="FFFFFF"/>
                </a:solidFill>
                <a:latin typeface="Book Antiqua"/>
                <a:cs typeface="Book Antiqua"/>
              </a:rPr>
              <a:t>an </a:t>
            </a:r>
            <a:r>
              <a:rPr sz="1900" b="1" i="1" spc="10" dirty="0">
                <a:solidFill>
                  <a:srgbClr val="FFFFFF"/>
                </a:solidFill>
                <a:latin typeface="Book Antiqua"/>
                <a:cs typeface="Book Antiqua"/>
              </a:rPr>
              <a:t>open-source  </a:t>
            </a:r>
            <a:r>
              <a:rPr sz="1900" b="1" i="1" spc="25" dirty="0">
                <a:solidFill>
                  <a:srgbClr val="FFFFFF"/>
                </a:solidFill>
                <a:latin typeface="Book Antiqua"/>
                <a:cs typeface="Book Antiqua"/>
              </a:rPr>
              <a:t>proven,</a:t>
            </a:r>
            <a:r>
              <a:rPr sz="1900" b="1" i="1" spc="-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900" b="1" i="1" spc="15" dirty="0">
                <a:solidFill>
                  <a:srgbClr val="FFFFFF"/>
                </a:solidFill>
                <a:latin typeface="Book Antiqua"/>
                <a:cs typeface="Book Antiqua"/>
              </a:rPr>
              <a:t>learning  </a:t>
            </a:r>
            <a:r>
              <a:rPr sz="1900" b="1" i="1" dirty="0">
                <a:solidFill>
                  <a:srgbClr val="FFFFFF"/>
                </a:solidFill>
                <a:latin typeface="Cambria"/>
                <a:cs typeface="Cambria"/>
              </a:rPr>
              <a:t>platform</a:t>
            </a:r>
            <a:endParaRPr sz="1900">
              <a:latin typeface="Cambria"/>
              <a:cs typeface="Cambri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350" y="6350"/>
            <a:ext cx="10045700" cy="1273810"/>
          </a:xfrm>
          <a:custGeom>
            <a:avLst/>
            <a:gdLst/>
            <a:ahLst/>
            <a:cxnLst/>
            <a:rect l="l" t="t" r="r" b="b"/>
            <a:pathLst>
              <a:path w="10045700" h="1273810">
                <a:moveTo>
                  <a:pt x="0" y="1273810"/>
                </a:moveTo>
                <a:lnTo>
                  <a:pt x="10045700" y="1273810"/>
                </a:lnTo>
                <a:lnTo>
                  <a:pt x="10045700" y="0"/>
                </a:lnTo>
                <a:lnTo>
                  <a:pt x="0" y="0"/>
                </a:lnTo>
                <a:lnTo>
                  <a:pt x="0" y="12738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68" y="0"/>
            <a:ext cx="10046231" cy="1116482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486208" y="6978600"/>
            <a:ext cx="2202941" cy="456437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650498" y="521004"/>
            <a:ext cx="1030782" cy="1015390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 rot="3300000">
            <a:off x="8784235" y="1218098"/>
            <a:ext cx="8718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1" name="object 11"/>
          <p:cNvSpPr txBox="1"/>
          <p:nvPr/>
        </p:nvSpPr>
        <p:spPr>
          <a:xfrm rot="2940000">
            <a:off x="8812930" y="1252964"/>
            <a:ext cx="8683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2" name="object 12"/>
          <p:cNvSpPr txBox="1"/>
          <p:nvPr/>
        </p:nvSpPr>
        <p:spPr>
          <a:xfrm rot="2580000">
            <a:off x="8842728" y="1284848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3" name="object 13"/>
          <p:cNvSpPr txBox="1"/>
          <p:nvPr/>
        </p:nvSpPr>
        <p:spPr>
          <a:xfrm rot="2280000">
            <a:off x="8871556" y="1303285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4" name="object 14"/>
          <p:cNvSpPr txBox="1"/>
          <p:nvPr/>
        </p:nvSpPr>
        <p:spPr>
          <a:xfrm rot="2100000">
            <a:off x="8886621" y="1315422"/>
            <a:ext cx="75908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5" name="object 15"/>
          <p:cNvSpPr txBox="1"/>
          <p:nvPr/>
        </p:nvSpPr>
        <p:spPr>
          <a:xfrm rot="1860000">
            <a:off x="8909094" y="1332709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6" name="object 16"/>
          <p:cNvSpPr txBox="1"/>
          <p:nvPr/>
        </p:nvSpPr>
        <p:spPr>
          <a:xfrm rot="1560000">
            <a:off x="8944304" y="1352384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7" name="object 17"/>
          <p:cNvSpPr txBox="1"/>
          <p:nvPr/>
        </p:nvSpPr>
        <p:spPr>
          <a:xfrm rot="1200000">
            <a:off x="8977288" y="1366189"/>
            <a:ext cx="815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8" name="object 18"/>
          <p:cNvSpPr txBox="1"/>
          <p:nvPr/>
        </p:nvSpPr>
        <p:spPr>
          <a:xfrm rot="900000">
            <a:off x="9011623" y="1378201"/>
            <a:ext cx="8065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9" name="object 19"/>
          <p:cNvSpPr txBox="1"/>
          <p:nvPr/>
        </p:nvSpPr>
        <p:spPr>
          <a:xfrm rot="600000">
            <a:off x="9049072" y="1387500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0" name="object 20"/>
          <p:cNvSpPr txBox="1"/>
          <p:nvPr/>
        </p:nvSpPr>
        <p:spPr>
          <a:xfrm rot="240000">
            <a:off x="9089322" y="1391782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134775" y="1370035"/>
            <a:ext cx="52069" cy="111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2" name="object 22"/>
          <p:cNvSpPr txBox="1"/>
          <p:nvPr/>
        </p:nvSpPr>
        <p:spPr>
          <a:xfrm rot="21480000">
            <a:off x="9145429" y="1393065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3" name="object 23"/>
          <p:cNvSpPr txBox="1"/>
          <p:nvPr/>
        </p:nvSpPr>
        <p:spPr>
          <a:xfrm rot="21240000">
            <a:off x="9169186" y="1391897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4" name="object 24"/>
          <p:cNvSpPr txBox="1"/>
          <p:nvPr/>
        </p:nvSpPr>
        <p:spPr>
          <a:xfrm rot="21000000">
            <a:off x="9200504" y="1387443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5" name="object 25"/>
          <p:cNvSpPr txBox="1"/>
          <p:nvPr/>
        </p:nvSpPr>
        <p:spPr>
          <a:xfrm rot="20760000">
            <a:off x="9223295" y="1380761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6" name="object 26"/>
          <p:cNvSpPr txBox="1"/>
          <p:nvPr/>
        </p:nvSpPr>
        <p:spPr>
          <a:xfrm rot="20520000">
            <a:off x="9255603" y="1372219"/>
            <a:ext cx="75703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7" name="object 27"/>
          <p:cNvSpPr txBox="1"/>
          <p:nvPr/>
        </p:nvSpPr>
        <p:spPr>
          <a:xfrm rot="20340000">
            <a:off x="9277283" y="136393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8" name="object 28"/>
          <p:cNvSpPr txBox="1"/>
          <p:nvPr/>
        </p:nvSpPr>
        <p:spPr>
          <a:xfrm rot="20220000">
            <a:off x="9293901" y="1358739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9" name="object 29"/>
          <p:cNvSpPr txBox="1"/>
          <p:nvPr/>
        </p:nvSpPr>
        <p:spPr>
          <a:xfrm rot="20040000">
            <a:off x="9310439" y="134856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0" name="object 30"/>
          <p:cNvSpPr txBox="1"/>
          <p:nvPr/>
        </p:nvSpPr>
        <p:spPr>
          <a:xfrm rot="19800000">
            <a:off x="9331344" y="1336200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1" name="object 31"/>
          <p:cNvSpPr txBox="1"/>
          <p:nvPr/>
        </p:nvSpPr>
        <p:spPr>
          <a:xfrm rot="19560000">
            <a:off x="9357816" y="1322176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2" name="object 32"/>
          <p:cNvSpPr txBox="1"/>
          <p:nvPr/>
        </p:nvSpPr>
        <p:spPr>
          <a:xfrm rot="19380000">
            <a:off x="9374753" y="1306862"/>
            <a:ext cx="7872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3" name="object 33"/>
          <p:cNvSpPr txBox="1"/>
          <p:nvPr/>
        </p:nvSpPr>
        <p:spPr>
          <a:xfrm rot="19140000">
            <a:off x="9397716" y="1291801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4" name="object 34"/>
          <p:cNvSpPr txBox="1"/>
          <p:nvPr/>
        </p:nvSpPr>
        <p:spPr>
          <a:xfrm rot="18960000">
            <a:off x="9411746" y="1274478"/>
            <a:ext cx="78465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5" name="object 35"/>
          <p:cNvSpPr txBox="1"/>
          <p:nvPr/>
        </p:nvSpPr>
        <p:spPr>
          <a:xfrm rot="18660000">
            <a:off x="9432696" y="1251617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6" name="object 36"/>
          <p:cNvSpPr txBox="1"/>
          <p:nvPr/>
        </p:nvSpPr>
        <p:spPr>
          <a:xfrm rot="18300000">
            <a:off x="9456760" y="1213727"/>
            <a:ext cx="9252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703916" y="989893"/>
            <a:ext cx="107314" cy="67945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 rot="16680000">
            <a:off x="8717840" y="94249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 rot="17100000">
            <a:off x="8723030" y="894965"/>
            <a:ext cx="9207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 rot="17520000">
            <a:off x="8741586" y="842398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 rot="17940000">
            <a:off x="8765940" y="795552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 rot="18480000">
            <a:off x="8801789" y="743131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 rot="18900000">
            <a:off x="8829347" y="705066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 rot="19380000">
            <a:off x="8870921" y="668951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 rot="19800000">
            <a:off x="8914388" y="640752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 rot="20280000">
            <a:off x="8968236" y="613657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 rot="20700000">
            <a:off x="9012286" y="599672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 rot="21120000">
            <a:off x="9058274" y="587829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9119452" y="565452"/>
            <a:ext cx="80010" cy="107314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 rot="360000">
            <a:off x="9167553" y="586155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 rot="780000">
            <a:off x="9215448" y="595606"/>
            <a:ext cx="8947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 rot="1200000">
            <a:off x="9262709" y="608770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 rot="1620000">
            <a:off x="9304298" y="628421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 rot="1920000">
            <a:off x="9344764" y="649155"/>
            <a:ext cx="7812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 rot="2220000">
            <a:off x="9369275" y="66793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 rot="2700000">
            <a:off x="9409676" y="701190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 rot="3000000">
            <a:off x="9430168" y="730954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 rot="3420000">
            <a:off x="9461573" y="77048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 rot="3780000">
            <a:off x="9482649" y="810619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 rot="4140000">
            <a:off x="9502317" y="842997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 rot="4440000">
            <a:off x="9509513" y="878146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 rot="4860000">
            <a:off x="9517797" y="926523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/>
          <p:nvPr/>
        </p:nvSpPr>
        <p:spPr>
          <a:xfrm rot="5280000">
            <a:off x="9524091" y="977373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 rot="5640000">
            <a:off x="9524431" y="102362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>
            <a:spLocks noGrp="1"/>
          </p:cNvSpPr>
          <p:nvPr>
            <p:ph type="title"/>
          </p:nvPr>
        </p:nvSpPr>
        <p:spPr>
          <a:xfrm>
            <a:off x="408608" y="648816"/>
            <a:ext cx="66782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75" dirty="0"/>
              <a:t>GOAL: </a:t>
            </a:r>
            <a:r>
              <a:rPr sz="2800" spc="55" dirty="0"/>
              <a:t>TouchStone </a:t>
            </a:r>
            <a:r>
              <a:rPr sz="2800" spc="105" dirty="0"/>
              <a:t>global </a:t>
            </a:r>
            <a:r>
              <a:rPr sz="2800" spc="110" dirty="0"/>
              <a:t>launch </a:t>
            </a:r>
            <a:r>
              <a:rPr sz="2800" spc="114" dirty="0"/>
              <a:t>in</a:t>
            </a:r>
            <a:r>
              <a:rPr sz="2800" spc="-350" dirty="0"/>
              <a:t> </a:t>
            </a:r>
            <a:r>
              <a:rPr sz="2800" spc="90" dirty="0"/>
              <a:t>2019</a:t>
            </a:r>
            <a:endParaRPr sz="2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058400" cy="77724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68" y="6570980"/>
            <a:ext cx="10046231" cy="972819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22868" y="6823478"/>
            <a:ext cx="2483967" cy="399214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21640" y="5924518"/>
            <a:ext cx="5295900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920"/>
              </a:lnSpc>
              <a:spcBef>
                <a:spcPts val="100"/>
              </a:spcBef>
            </a:pPr>
            <a:r>
              <a:rPr sz="5000" spc="-10" dirty="0">
                <a:solidFill>
                  <a:srgbClr val="FFFFFF"/>
                </a:solidFill>
                <a:latin typeface="Baskerville"/>
                <a:cs typeface="Baskerville"/>
              </a:rPr>
              <a:t>SUSTAINABILITY</a:t>
            </a:r>
            <a:endParaRPr sz="5000">
              <a:latin typeface="Baskerville"/>
              <a:cs typeface="Baskerville"/>
            </a:endParaRPr>
          </a:p>
          <a:p>
            <a:pPr marL="12700">
              <a:lnSpc>
                <a:spcPts val="2080"/>
              </a:lnSpc>
            </a:pPr>
            <a:r>
              <a:rPr sz="1800" spc="10" dirty="0">
                <a:solidFill>
                  <a:srgbClr val="FFFFFF"/>
                </a:solidFill>
                <a:latin typeface="Baskerville"/>
                <a:cs typeface="Baskerville"/>
              </a:rPr>
              <a:t>EMPOWERING </a:t>
            </a:r>
            <a:r>
              <a:rPr sz="1800" spc="-5" dirty="0">
                <a:solidFill>
                  <a:srgbClr val="FFFFFF"/>
                </a:solidFill>
                <a:latin typeface="Baskerville"/>
                <a:cs typeface="Baskerville"/>
              </a:rPr>
              <a:t>OUR </a:t>
            </a:r>
            <a:r>
              <a:rPr sz="1800" spc="10" dirty="0">
                <a:solidFill>
                  <a:srgbClr val="FFFFFF"/>
                </a:solidFill>
                <a:latin typeface="Baskerville"/>
                <a:cs typeface="Baskerville"/>
              </a:rPr>
              <a:t>NEXT </a:t>
            </a:r>
            <a:r>
              <a:rPr sz="1800" spc="-70" dirty="0">
                <a:solidFill>
                  <a:srgbClr val="FFFFFF"/>
                </a:solidFill>
                <a:latin typeface="Baskerville"/>
                <a:cs typeface="Baskerville"/>
              </a:rPr>
              <a:t>WAVE </a:t>
            </a:r>
            <a:r>
              <a:rPr sz="1800" spc="-20" dirty="0">
                <a:solidFill>
                  <a:srgbClr val="FFFFFF"/>
                </a:solidFill>
                <a:latin typeface="Baskerville"/>
                <a:cs typeface="Baskerville"/>
              </a:rPr>
              <a:t>OF</a:t>
            </a:r>
            <a:r>
              <a:rPr sz="1800" spc="35" dirty="0">
                <a:solidFill>
                  <a:srgbClr val="FFFFFF"/>
                </a:solidFill>
                <a:latin typeface="Baskerville"/>
                <a:cs typeface="Baskerville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Baskerville"/>
                <a:cs typeface="Baskerville"/>
              </a:rPr>
              <a:t>LEADERS</a:t>
            </a:r>
            <a:endParaRPr sz="1800">
              <a:latin typeface="Baskerville"/>
              <a:cs typeface="Baskervill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630" y="12699"/>
            <a:ext cx="9959769" cy="77597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67" y="4611653"/>
            <a:ext cx="24130" cy="184785"/>
          </a:xfrm>
          <a:custGeom>
            <a:avLst/>
            <a:gdLst/>
            <a:ahLst/>
            <a:cxnLst/>
            <a:rect l="l" t="t" r="r" b="b"/>
            <a:pathLst>
              <a:path w="24130" h="184785">
                <a:moveTo>
                  <a:pt x="14500" y="182374"/>
                </a:moveTo>
                <a:lnTo>
                  <a:pt x="13481" y="183807"/>
                </a:lnTo>
                <a:lnTo>
                  <a:pt x="15005" y="184607"/>
                </a:lnTo>
                <a:lnTo>
                  <a:pt x="14500" y="182374"/>
                </a:lnTo>
                <a:close/>
              </a:path>
              <a:path w="24130" h="184785">
                <a:moveTo>
                  <a:pt x="10712" y="0"/>
                </a:moveTo>
                <a:lnTo>
                  <a:pt x="1456" y="48534"/>
                </a:lnTo>
                <a:lnTo>
                  <a:pt x="0" y="95042"/>
                </a:lnTo>
                <a:lnTo>
                  <a:pt x="4972" y="140180"/>
                </a:lnTo>
                <a:lnTo>
                  <a:pt x="14500" y="182374"/>
                </a:lnTo>
                <a:lnTo>
                  <a:pt x="16427" y="179666"/>
                </a:lnTo>
                <a:lnTo>
                  <a:pt x="21761" y="175526"/>
                </a:lnTo>
                <a:lnTo>
                  <a:pt x="22814" y="133013"/>
                </a:lnTo>
                <a:lnTo>
                  <a:pt x="23450" y="94686"/>
                </a:lnTo>
                <a:lnTo>
                  <a:pt x="23819" y="56361"/>
                </a:lnTo>
                <a:lnTo>
                  <a:pt x="23907" y="13195"/>
                </a:lnTo>
                <a:lnTo>
                  <a:pt x="17227" y="8597"/>
                </a:lnTo>
                <a:lnTo>
                  <a:pt x="10712" y="0"/>
                </a:lnTo>
                <a:close/>
              </a:path>
            </a:pathLst>
          </a:custGeom>
          <a:solidFill>
            <a:srgbClr val="5D5E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45434" y="3498224"/>
            <a:ext cx="7011034" cy="240982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80"/>
              </a:spcBef>
              <a:tabLst>
                <a:tab pos="1584960" algn="l"/>
              </a:tabLst>
            </a:pPr>
            <a:r>
              <a:rPr sz="2150" i="1" spc="60" dirty="0">
                <a:latin typeface="Baskerville"/>
                <a:cs typeface="Baskerville"/>
              </a:rPr>
              <a:t>“The</a:t>
            </a:r>
            <a:r>
              <a:rPr sz="2150" i="1" spc="114" dirty="0">
                <a:latin typeface="Baskerville"/>
                <a:cs typeface="Baskerville"/>
              </a:rPr>
              <a:t> </a:t>
            </a:r>
            <a:r>
              <a:rPr sz="2150" i="1" spc="30" dirty="0">
                <a:latin typeface="Baskerville"/>
                <a:cs typeface="Baskerville"/>
              </a:rPr>
              <a:t>heroes</a:t>
            </a:r>
            <a:r>
              <a:rPr sz="2150" i="1" spc="114" dirty="0">
                <a:latin typeface="Baskerville"/>
                <a:cs typeface="Baskerville"/>
              </a:rPr>
              <a:t> </a:t>
            </a:r>
            <a:r>
              <a:rPr sz="2150" i="1" spc="25" dirty="0">
                <a:latin typeface="Baskerville"/>
                <a:cs typeface="Baskerville"/>
              </a:rPr>
              <a:t>of	all </a:t>
            </a:r>
            <a:r>
              <a:rPr sz="2150" i="1" spc="30" dirty="0">
                <a:latin typeface="Baskerville"/>
                <a:cs typeface="Baskerville"/>
              </a:rPr>
              <a:t>time </a:t>
            </a:r>
            <a:r>
              <a:rPr sz="2150" i="1" spc="40" dirty="0">
                <a:latin typeface="Baskerville"/>
                <a:cs typeface="Baskerville"/>
              </a:rPr>
              <a:t>have </a:t>
            </a:r>
            <a:r>
              <a:rPr sz="2150" i="1" spc="30" dirty="0">
                <a:latin typeface="Baskerville"/>
                <a:cs typeface="Baskerville"/>
              </a:rPr>
              <a:t>gone </a:t>
            </a:r>
            <a:r>
              <a:rPr sz="2150" i="1" spc="25" dirty="0">
                <a:latin typeface="Baskerville"/>
                <a:cs typeface="Baskerville"/>
              </a:rPr>
              <a:t>before</a:t>
            </a:r>
            <a:r>
              <a:rPr sz="2150" i="1" spc="385" dirty="0">
                <a:latin typeface="Baskerville"/>
                <a:cs typeface="Baskerville"/>
              </a:rPr>
              <a:t> </a:t>
            </a:r>
            <a:r>
              <a:rPr sz="2150" i="1" spc="5" dirty="0">
                <a:latin typeface="Baskerville"/>
                <a:cs typeface="Baskerville"/>
              </a:rPr>
              <a:t>us.</a:t>
            </a:r>
            <a:endParaRPr sz="2150">
              <a:latin typeface="Baskerville"/>
              <a:cs typeface="Baskerville"/>
            </a:endParaRPr>
          </a:p>
          <a:p>
            <a:pPr algn="ctr">
              <a:lnSpc>
                <a:spcPct val="100000"/>
              </a:lnSpc>
              <a:spcBef>
                <a:spcPts val="385"/>
              </a:spcBef>
              <a:tabLst>
                <a:tab pos="3702050" algn="l"/>
              </a:tabLst>
            </a:pPr>
            <a:r>
              <a:rPr sz="2150" i="1" spc="-50" dirty="0">
                <a:latin typeface="Baskerville"/>
                <a:cs typeface="Baskerville"/>
              </a:rPr>
              <a:t>We  </a:t>
            </a:r>
            <a:r>
              <a:rPr sz="2150" i="1" spc="40" dirty="0">
                <a:latin typeface="Baskerville"/>
                <a:cs typeface="Baskerville"/>
              </a:rPr>
              <a:t>have only </a:t>
            </a:r>
            <a:r>
              <a:rPr sz="2150" i="1" spc="25" dirty="0">
                <a:latin typeface="Baskerville"/>
                <a:cs typeface="Baskerville"/>
              </a:rPr>
              <a:t>to </a:t>
            </a:r>
            <a:r>
              <a:rPr sz="2150" i="1" spc="40" dirty="0">
                <a:latin typeface="Baskerville"/>
                <a:cs typeface="Baskerville"/>
              </a:rPr>
              <a:t>follow </a:t>
            </a:r>
            <a:r>
              <a:rPr sz="2150" i="1" spc="30" dirty="0">
                <a:latin typeface="Baskerville"/>
                <a:cs typeface="Baskerville"/>
              </a:rPr>
              <a:t>the</a:t>
            </a:r>
            <a:r>
              <a:rPr sz="2150" i="1" spc="85" dirty="0">
                <a:latin typeface="Baskerville"/>
                <a:cs typeface="Baskerville"/>
              </a:rPr>
              <a:t> </a:t>
            </a:r>
            <a:r>
              <a:rPr sz="2150" i="1" spc="30" dirty="0">
                <a:latin typeface="Baskerville"/>
                <a:cs typeface="Baskerville"/>
              </a:rPr>
              <a:t>thread</a:t>
            </a:r>
            <a:r>
              <a:rPr sz="2150" i="1" spc="105" dirty="0">
                <a:latin typeface="Baskerville"/>
                <a:cs typeface="Baskerville"/>
              </a:rPr>
              <a:t> </a:t>
            </a:r>
            <a:r>
              <a:rPr sz="2150" i="1" spc="25" dirty="0">
                <a:latin typeface="Baskerville"/>
                <a:cs typeface="Baskerville"/>
              </a:rPr>
              <a:t>of	</a:t>
            </a:r>
            <a:r>
              <a:rPr sz="2150" i="1" spc="30" dirty="0">
                <a:latin typeface="Baskerville"/>
                <a:cs typeface="Baskerville"/>
              </a:rPr>
              <a:t>the </a:t>
            </a:r>
            <a:r>
              <a:rPr sz="2150" i="1" spc="25" dirty="0">
                <a:latin typeface="Baskerville"/>
                <a:cs typeface="Baskerville"/>
              </a:rPr>
              <a:t>hero</a:t>
            </a:r>
            <a:r>
              <a:rPr sz="2150" i="1" spc="114" dirty="0">
                <a:latin typeface="Baskerville"/>
                <a:cs typeface="Baskerville"/>
              </a:rPr>
              <a:t> </a:t>
            </a:r>
            <a:r>
              <a:rPr sz="2150" i="1" spc="35" dirty="0">
                <a:latin typeface="Baskerville"/>
                <a:cs typeface="Baskerville"/>
              </a:rPr>
              <a:t>path.</a:t>
            </a:r>
            <a:endParaRPr sz="2150">
              <a:latin typeface="Baskerville"/>
              <a:cs typeface="Baskerville"/>
            </a:endParaRPr>
          </a:p>
          <a:p>
            <a:pPr algn="ctr">
              <a:lnSpc>
                <a:spcPct val="100000"/>
              </a:lnSpc>
              <a:spcBef>
                <a:spcPts val="384"/>
              </a:spcBef>
            </a:pPr>
            <a:r>
              <a:rPr sz="2150" i="1" spc="50" dirty="0">
                <a:latin typeface="Baskerville"/>
                <a:cs typeface="Baskerville"/>
              </a:rPr>
              <a:t>Where </a:t>
            </a:r>
            <a:r>
              <a:rPr sz="2150" i="1" spc="30" dirty="0">
                <a:latin typeface="Baskerville"/>
                <a:cs typeface="Baskerville"/>
              </a:rPr>
              <a:t>we had </a:t>
            </a:r>
            <a:r>
              <a:rPr sz="2150" i="1" spc="35" dirty="0">
                <a:latin typeface="Baskerville"/>
                <a:cs typeface="Baskerville"/>
              </a:rPr>
              <a:t>thought </a:t>
            </a:r>
            <a:r>
              <a:rPr sz="2150" i="1" spc="25" dirty="0">
                <a:latin typeface="Baskerville"/>
                <a:cs typeface="Baskerville"/>
              </a:rPr>
              <a:t>to </a:t>
            </a:r>
            <a:r>
              <a:rPr sz="2150" i="1" spc="35" dirty="0">
                <a:latin typeface="Baskerville"/>
                <a:cs typeface="Baskerville"/>
              </a:rPr>
              <a:t>travel</a:t>
            </a:r>
            <a:r>
              <a:rPr sz="2150" i="1" spc="500" dirty="0">
                <a:latin typeface="Baskerville"/>
                <a:cs typeface="Baskerville"/>
              </a:rPr>
              <a:t> </a:t>
            </a:r>
            <a:r>
              <a:rPr sz="2150" i="1" spc="35" dirty="0">
                <a:latin typeface="Baskerville"/>
                <a:cs typeface="Baskerville"/>
              </a:rPr>
              <a:t>outward,</a:t>
            </a:r>
            <a:endParaRPr sz="2150">
              <a:latin typeface="Baskerville"/>
              <a:cs typeface="Baskerville"/>
            </a:endParaRPr>
          </a:p>
          <a:p>
            <a:pPr algn="ctr">
              <a:lnSpc>
                <a:spcPct val="100000"/>
              </a:lnSpc>
              <a:spcBef>
                <a:spcPts val="385"/>
              </a:spcBef>
              <a:tabLst>
                <a:tab pos="2915285" algn="l"/>
              </a:tabLst>
            </a:pPr>
            <a:r>
              <a:rPr sz="2150" i="1" spc="30" dirty="0">
                <a:latin typeface="Baskerville"/>
                <a:cs typeface="Baskerville"/>
              </a:rPr>
              <a:t>we will </a:t>
            </a:r>
            <a:r>
              <a:rPr sz="2150" i="1" spc="35" dirty="0">
                <a:latin typeface="Baskerville"/>
                <a:cs typeface="Baskerville"/>
              </a:rPr>
              <a:t>come </a:t>
            </a:r>
            <a:r>
              <a:rPr sz="2150" i="1" spc="25" dirty="0">
                <a:latin typeface="Baskerville"/>
                <a:cs typeface="Baskerville"/>
              </a:rPr>
              <a:t>to </a:t>
            </a:r>
            <a:r>
              <a:rPr sz="2150" i="1" spc="30" dirty="0">
                <a:latin typeface="Baskerville"/>
                <a:cs typeface="Baskerville"/>
              </a:rPr>
              <a:t>the</a:t>
            </a:r>
            <a:r>
              <a:rPr sz="2150" i="1" spc="409" dirty="0">
                <a:latin typeface="Baskerville"/>
                <a:cs typeface="Baskerville"/>
              </a:rPr>
              <a:t> </a:t>
            </a:r>
            <a:r>
              <a:rPr sz="2150" i="1" spc="35" dirty="0">
                <a:latin typeface="Baskerville"/>
                <a:cs typeface="Baskerville"/>
              </a:rPr>
              <a:t>center</a:t>
            </a:r>
            <a:r>
              <a:rPr sz="2150" i="1" spc="100" dirty="0">
                <a:latin typeface="Baskerville"/>
                <a:cs typeface="Baskerville"/>
              </a:rPr>
              <a:t> </a:t>
            </a:r>
            <a:r>
              <a:rPr sz="2150" i="1" spc="25" dirty="0">
                <a:latin typeface="Baskerville"/>
                <a:cs typeface="Baskerville"/>
              </a:rPr>
              <a:t>of	</a:t>
            </a:r>
            <a:r>
              <a:rPr sz="2150" i="1" spc="30" dirty="0">
                <a:latin typeface="Baskerville"/>
                <a:cs typeface="Baskerville"/>
              </a:rPr>
              <a:t>our </a:t>
            </a:r>
            <a:r>
              <a:rPr sz="2150" i="1" spc="50" dirty="0">
                <a:latin typeface="Baskerville"/>
                <a:cs typeface="Baskerville"/>
              </a:rPr>
              <a:t>own</a:t>
            </a:r>
            <a:r>
              <a:rPr sz="2150" i="1" spc="150" dirty="0">
                <a:latin typeface="Baskerville"/>
                <a:cs typeface="Baskerville"/>
              </a:rPr>
              <a:t> </a:t>
            </a:r>
            <a:r>
              <a:rPr sz="2150" i="1" spc="35" dirty="0">
                <a:latin typeface="Baskerville"/>
                <a:cs typeface="Baskerville"/>
              </a:rPr>
              <a:t>existence.</a:t>
            </a:r>
            <a:endParaRPr sz="2150">
              <a:latin typeface="Baskerville"/>
              <a:cs typeface="Baskerville"/>
            </a:endParaRPr>
          </a:p>
          <a:p>
            <a:pPr algn="ctr">
              <a:lnSpc>
                <a:spcPct val="100000"/>
              </a:lnSpc>
              <a:spcBef>
                <a:spcPts val="384"/>
              </a:spcBef>
            </a:pPr>
            <a:r>
              <a:rPr sz="2150" i="1" spc="35" dirty="0">
                <a:latin typeface="Baskerville"/>
                <a:cs typeface="Baskerville"/>
              </a:rPr>
              <a:t>And</a:t>
            </a:r>
            <a:r>
              <a:rPr sz="2150" i="1" spc="105" dirty="0">
                <a:latin typeface="Baskerville"/>
                <a:cs typeface="Baskerville"/>
              </a:rPr>
              <a:t> </a:t>
            </a:r>
            <a:r>
              <a:rPr sz="2150" i="1" spc="30" dirty="0">
                <a:latin typeface="Baskerville"/>
                <a:cs typeface="Baskerville"/>
              </a:rPr>
              <a:t>where</a:t>
            </a:r>
            <a:r>
              <a:rPr sz="2150" i="1" spc="105" dirty="0">
                <a:latin typeface="Baskerville"/>
                <a:cs typeface="Baskerville"/>
              </a:rPr>
              <a:t> </a:t>
            </a:r>
            <a:r>
              <a:rPr sz="2150" i="1" spc="30" dirty="0">
                <a:latin typeface="Baskerville"/>
                <a:cs typeface="Baskerville"/>
              </a:rPr>
              <a:t>we</a:t>
            </a:r>
            <a:r>
              <a:rPr sz="2150" i="1" spc="105" dirty="0">
                <a:latin typeface="Baskerville"/>
                <a:cs typeface="Baskerville"/>
              </a:rPr>
              <a:t> </a:t>
            </a:r>
            <a:r>
              <a:rPr sz="2150" i="1" spc="30" dirty="0">
                <a:latin typeface="Baskerville"/>
                <a:cs typeface="Baskerville"/>
              </a:rPr>
              <a:t>had</a:t>
            </a:r>
            <a:r>
              <a:rPr sz="2150" i="1" spc="105" dirty="0">
                <a:latin typeface="Baskerville"/>
                <a:cs typeface="Baskerville"/>
              </a:rPr>
              <a:t> </a:t>
            </a:r>
            <a:r>
              <a:rPr sz="2150" i="1" spc="35" dirty="0">
                <a:latin typeface="Baskerville"/>
                <a:cs typeface="Baskerville"/>
              </a:rPr>
              <a:t>thought</a:t>
            </a:r>
            <a:r>
              <a:rPr sz="2150" i="1" spc="100" dirty="0">
                <a:latin typeface="Baskerville"/>
                <a:cs typeface="Baskerville"/>
              </a:rPr>
              <a:t> </a:t>
            </a:r>
            <a:r>
              <a:rPr sz="2150" i="1" spc="25" dirty="0">
                <a:latin typeface="Baskerville"/>
                <a:cs typeface="Baskerville"/>
              </a:rPr>
              <a:t>to</a:t>
            </a:r>
            <a:r>
              <a:rPr sz="2150" i="1" spc="105" dirty="0">
                <a:latin typeface="Baskerville"/>
                <a:cs typeface="Baskerville"/>
              </a:rPr>
              <a:t> </a:t>
            </a:r>
            <a:r>
              <a:rPr sz="2150" i="1" spc="25" dirty="0">
                <a:latin typeface="Baskerville"/>
                <a:cs typeface="Baskerville"/>
              </a:rPr>
              <a:t>be</a:t>
            </a:r>
            <a:r>
              <a:rPr sz="2150" i="1" spc="105" dirty="0">
                <a:latin typeface="Baskerville"/>
                <a:cs typeface="Baskerville"/>
              </a:rPr>
              <a:t> </a:t>
            </a:r>
            <a:r>
              <a:rPr sz="2150" i="1" spc="30" dirty="0">
                <a:latin typeface="Baskerville"/>
                <a:cs typeface="Baskerville"/>
              </a:rPr>
              <a:t>alone,</a:t>
            </a:r>
            <a:r>
              <a:rPr sz="2150" i="1" spc="105" dirty="0">
                <a:latin typeface="Baskerville"/>
                <a:cs typeface="Baskerville"/>
              </a:rPr>
              <a:t> </a:t>
            </a:r>
            <a:r>
              <a:rPr sz="2150" i="1" spc="30" dirty="0">
                <a:latin typeface="Baskerville"/>
                <a:cs typeface="Baskerville"/>
              </a:rPr>
              <a:t>we</a:t>
            </a:r>
            <a:r>
              <a:rPr sz="2150" i="1" spc="105" dirty="0">
                <a:latin typeface="Baskerville"/>
                <a:cs typeface="Baskerville"/>
              </a:rPr>
              <a:t> </a:t>
            </a:r>
            <a:r>
              <a:rPr sz="2150" i="1" spc="30" dirty="0">
                <a:latin typeface="Baskerville"/>
                <a:cs typeface="Baskerville"/>
              </a:rPr>
              <a:t>will</a:t>
            </a:r>
            <a:r>
              <a:rPr sz="2150" i="1" spc="105" dirty="0">
                <a:latin typeface="Baskerville"/>
                <a:cs typeface="Baskerville"/>
              </a:rPr>
              <a:t> </a:t>
            </a:r>
            <a:r>
              <a:rPr sz="2150" i="1" spc="25" dirty="0">
                <a:latin typeface="Baskerville"/>
                <a:cs typeface="Baskerville"/>
              </a:rPr>
              <a:t>be</a:t>
            </a:r>
            <a:r>
              <a:rPr sz="2150" i="1" spc="105" dirty="0">
                <a:latin typeface="Baskerville"/>
                <a:cs typeface="Baskerville"/>
              </a:rPr>
              <a:t> </a:t>
            </a:r>
            <a:r>
              <a:rPr sz="2150" i="1" spc="35" dirty="0">
                <a:latin typeface="Baskerville"/>
                <a:cs typeface="Baskerville"/>
              </a:rPr>
              <a:t>with</a:t>
            </a:r>
            <a:r>
              <a:rPr sz="2150" i="1" spc="105" dirty="0">
                <a:latin typeface="Baskerville"/>
                <a:cs typeface="Baskerville"/>
              </a:rPr>
              <a:t> </a:t>
            </a:r>
            <a:r>
              <a:rPr sz="2150" i="1" spc="25" dirty="0">
                <a:latin typeface="Baskerville"/>
                <a:cs typeface="Baskerville"/>
              </a:rPr>
              <a:t>all</a:t>
            </a:r>
            <a:r>
              <a:rPr sz="2150" i="1" spc="105" dirty="0">
                <a:latin typeface="Baskerville"/>
                <a:cs typeface="Baskerville"/>
              </a:rPr>
              <a:t> </a:t>
            </a:r>
            <a:r>
              <a:rPr sz="2150" i="1" spc="30" dirty="0">
                <a:latin typeface="Baskerville"/>
                <a:cs typeface="Baskerville"/>
              </a:rPr>
              <a:t>the</a:t>
            </a:r>
            <a:r>
              <a:rPr sz="2150" i="1" spc="105" dirty="0">
                <a:latin typeface="Baskerville"/>
                <a:cs typeface="Baskerville"/>
              </a:rPr>
              <a:t> </a:t>
            </a:r>
            <a:r>
              <a:rPr sz="2150" i="1" spc="35" dirty="0">
                <a:latin typeface="Baskerville"/>
                <a:cs typeface="Baskerville"/>
              </a:rPr>
              <a:t>world.”</a:t>
            </a:r>
            <a:endParaRPr sz="2150">
              <a:latin typeface="Baskerville"/>
              <a:cs typeface="Baskerville"/>
            </a:endParaRPr>
          </a:p>
          <a:p>
            <a:pPr algn="ctr">
              <a:lnSpc>
                <a:spcPct val="100000"/>
              </a:lnSpc>
              <a:spcBef>
                <a:spcPts val="1355"/>
              </a:spcBef>
            </a:pPr>
            <a:r>
              <a:rPr sz="2150" spc="10" dirty="0">
                <a:latin typeface="Baskerville"/>
                <a:cs typeface="Baskerville"/>
              </a:rPr>
              <a:t>JOSEPH</a:t>
            </a:r>
            <a:r>
              <a:rPr sz="2150" spc="-65" dirty="0">
                <a:latin typeface="Baskerville"/>
                <a:cs typeface="Baskerville"/>
              </a:rPr>
              <a:t> </a:t>
            </a:r>
            <a:r>
              <a:rPr sz="2150" spc="25" dirty="0">
                <a:latin typeface="Baskerville"/>
                <a:cs typeface="Baskerville"/>
              </a:rPr>
              <a:t>CAMPBELL</a:t>
            </a:r>
            <a:endParaRPr sz="2150">
              <a:latin typeface="Baskerville"/>
              <a:cs typeface="Baskervill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3901" y="4236163"/>
            <a:ext cx="934719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25" dirty="0">
                <a:latin typeface="Baskerville"/>
                <a:cs typeface="Baskerville"/>
              </a:rPr>
              <a:t>Communications</a:t>
            </a:r>
            <a:endParaRPr sz="950">
              <a:latin typeface="Baskerville"/>
              <a:cs typeface="Baskervill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53199" y="4284927"/>
            <a:ext cx="137668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latin typeface="Baskerville"/>
                <a:cs typeface="Baskerville"/>
              </a:rPr>
              <a:t>Blue Sustainability</a:t>
            </a:r>
            <a:r>
              <a:rPr sz="950" spc="140" dirty="0">
                <a:latin typeface="Baskerville"/>
                <a:cs typeface="Baskerville"/>
              </a:rPr>
              <a:t> </a:t>
            </a:r>
            <a:r>
              <a:rPr sz="950" spc="5" dirty="0">
                <a:latin typeface="Baskerville"/>
                <a:cs typeface="Baskerville"/>
              </a:rPr>
              <a:t>Project</a:t>
            </a:r>
            <a:endParaRPr sz="950">
              <a:latin typeface="Baskerville"/>
              <a:cs typeface="Baskervill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32062" y="4276175"/>
            <a:ext cx="969644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8425" indent="-85725">
              <a:lnSpc>
                <a:spcPct val="100000"/>
              </a:lnSpc>
              <a:spcBef>
                <a:spcPts val="105"/>
              </a:spcBef>
              <a:buChar char="•"/>
              <a:tabLst>
                <a:tab pos="99060" algn="l"/>
              </a:tabLst>
            </a:pPr>
            <a:r>
              <a:rPr sz="1050" spc="5" dirty="0">
                <a:latin typeface="Baskerville"/>
                <a:cs typeface="Baskerville"/>
              </a:rPr>
              <a:t>Green</a:t>
            </a:r>
            <a:r>
              <a:rPr sz="1050" spc="25" dirty="0">
                <a:latin typeface="Baskerville"/>
                <a:cs typeface="Baskerville"/>
              </a:rPr>
              <a:t> </a:t>
            </a:r>
            <a:r>
              <a:rPr sz="1050" spc="10" dirty="0">
                <a:latin typeface="Baskerville"/>
                <a:cs typeface="Baskerville"/>
              </a:rPr>
              <a:t>Startups</a:t>
            </a:r>
            <a:endParaRPr sz="1050">
              <a:latin typeface="Baskerville"/>
              <a:cs typeface="Baskervill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22713" y="4199582"/>
            <a:ext cx="1031875" cy="561975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101600">
              <a:lnSpc>
                <a:spcPct val="100000"/>
              </a:lnSpc>
              <a:spcBef>
                <a:spcPts val="490"/>
              </a:spcBef>
            </a:pPr>
            <a:r>
              <a:rPr sz="950" spc="0" dirty="0">
                <a:latin typeface="Baskerville"/>
                <a:cs typeface="Baskerville"/>
              </a:rPr>
              <a:t>&amp;</a:t>
            </a:r>
            <a:r>
              <a:rPr sz="950" spc="40" dirty="0">
                <a:latin typeface="Baskerville"/>
                <a:cs typeface="Baskerville"/>
              </a:rPr>
              <a:t> </a:t>
            </a:r>
            <a:r>
              <a:rPr sz="950" spc="5" dirty="0">
                <a:latin typeface="Baskerville"/>
                <a:cs typeface="Baskerville"/>
              </a:rPr>
              <a:t>Entrepreneurs</a:t>
            </a:r>
            <a:endParaRPr sz="950">
              <a:latin typeface="Baskerville"/>
              <a:cs typeface="Baskerville"/>
            </a:endParaRPr>
          </a:p>
          <a:p>
            <a:pPr marL="103505" marR="5080" indent="-90805">
              <a:lnSpc>
                <a:spcPct val="101000"/>
              </a:lnSpc>
              <a:spcBef>
                <a:spcPts val="380"/>
              </a:spcBef>
              <a:buChar char="•"/>
              <a:tabLst>
                <a:tab pos="91440" algn="l"/>
              </a:tabLst>
            </a:pPr>
            <a:r>
              <a:rPr sz="950" spc="-5" dirty="0">
                <a:latin typeface="Baskerville"/>
                <a:cs typeface="Baskerville"/>
              </a:rPr>
              <a:t>Tesla: </a:t>
            </a:r>
            <a:r>
              <a:rPr sz="950" spc="5" dirty="0">
                <a:latin typeface="Baskerville"/>
                <a:cs typeface="Baskerville"/>
              </a:rPr>
              <a:t>Solar </a:t>
            </a:r>
            <a:r>
              <a:rPr sz="950" spc="0" dirty="0">
                <a:latin typeface="Baskerville"/>
                <a:cs typeface="Baskerville"/>
              </a:rPr>
              <a:t>=  </a:t>
            </a:r>
            <a:r>
              <a:rPr sz="950" spc="5" dirty="0">
                <a:latin typeface="Baskerville"/>
                <a:cs typeface="Baskerville"/>
              </a:rPr>
              <a:t>Green</a:t>
            </a:r>
            <a:r>
              <a:rPr sz="950" spc="40" dirty="0">
                <a:latin typeface="Baskerville"/>
                <a:cs typeface="Baskerville"/>
              </a:rPr>
              <a:t> </a:t>
            </a:r>
            <a:r>
              <a:rPr sz="950" spc="0" dirty="0">
                <a:latin typeface="Baskerville"/>
                <a:cs typeface="Baskerville"/>
              </a:rPr>
              <a:t>Rebuilding</a:t>
            </a:r>
            <a:endParaRPr sz="950">
              <a:latin typeface="Baskerville"/>
              <a:cs typeface="Baskervill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82133" y="4197190"/>
            <a:ext cx="1088390" cy="74485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80645">
              <a:lnSpc>
                <a:spcPct val="100000"/>
              </a:lnSpc>
              <a:spcBef>
                <a:spcPts val="325"/>
              </a:spcBef>
            </a:pPr>
            <a:r>
              <a:rPr sz="850" spc="35" dirty="0">
                <a:latin typeface="Baskerville"/>
                <a:cs typeface="Baskerville"/>
              </a:rPr>
              <a:t>Green</a:t>
            </a:r>
            <a:r>
              <a:rPr sz="850" spc="75" dirty="0">
                <a:latin typeface="Baskerville"/>
                <a:cs typeface="Baskerville"/>
              </a:rPr>
              <a:t> </a:t>
            </a:r>
            <a:r>
              <a:rPr sz="850" spc="50" dirty="0">
                <a:latin typeface="Baskerville"/>
                <a:cs typeface="Baskerville"/>
              </a:rPr>
              <a:t>Caribbean</a:t>
            </a:r>
            <a:endParaRPr sz="850">
              <a:latin typeface="Baskerville"/>
              <a:cs typeface="Baskerville"/>
            </a:endParaRPr>
          </a:p>
          <a:p>
            <a:pPr marL="114300" marR="170815" indent="-101600">
              <a:lnSpc>
                <a:spcPts val="960"/>
              </a:lnSpc>
              <a:spcBef>
                <a:spcPts val="309"/>
              </a:spcBef>
              <a:buChar char="•"/>
              <a:tabLst>
                <a:tab pos="92710" algn="l"/>
              </a:tabLst>
            </a:pPr>
            <a:r>
              <a:rPr sz="850" spc="40" dirty="0">
                <a:latin typeface="Baskerville"/>
                <a:cs typeface="Baskerville"/>
              </a:rPr>
              <a:t>Climate </a:t>
            </a:r>
            <a:r>
              <a:rPr sz="850" spc="50" dirty="0">
                <a:latin typeface="Baskerville"/>
                <a:cs typeface="Baskerville"/>
              </a:rPr>
              <a:t>Change  </a:t>
            </a:r>
            <a:r>
              <a:rPr sz="850" spc="25" dirty="0">
                <a:latin typeface="Baskerville"/>
                <a:cs typeface="Baskerville"/>
              </a:rPr>
              <a:t>Trust </a:t>
            </a:r>
            <a:r>
              <a:rPr sz="850" spc="50" dirty="0">
                <a:latin typeface="Baskerville"/>
                <a:cs typeface="Baskerville"/>
              </a:rPr>
              <a:t>Fund</a:t>
            </a:r>
            <a:endParaRPr sz="850">
              <a:latin typeface="Baskerville"/>
              <a:cs typeface="Baskerville"/>
            </a:endParaRPr>
          </a:p>
          <a:p>
            <a:pPr marL="92075" indent="-79375">
              <a:lnSpc>
                <a:spcPts val="990"/>
              </a:lnSpc>
              <a:spcBef>
                <a:spcPts val="204"/>
              </a:spcBef>
              <a:buChar char="•"/>
              <a:tabLst>
                <a:tab pos="92710" algn="l"/>
              </a:tabLst>
            </a:pPr>
            <a:r>
              <a:rPr sz="850" spc="35" dirty="0">
                <a:latin typeface="Baskerville"/>
                <a:cs typeface="Baskerville"/>
              </a:rPr>
              <a:t>BVI</a:t>
            </a:r>
            <a:r>
              <a:rPr sz="850" spc="30" dirty="0">
                <a:latin typeface="Baskerville"/>
                <a:cs typeface="Baskerville"/>
              </a:rPr>
              <a:t> </a:t>
            </a:r>
            <a:r>
              <a:rPr sz="850" spc="40" dirty="0">
                <a:latin typeface="Baskerville"/>
                <a:cs typeface="Baskerville"/>
              </a:rPr>
              <a:t>Fashion</a:t>
            </a:r>
            <a:endParaRPr sz="850">
              <a:latin typeface="Baskerville"/>
              <a:cs typeface="Baskerville"/>
            </a:endParaRPr>
          </a:p>
          <a:p>
            <a:pPr marL="114300">
              <a:lnSpc>
                <a:spcPts val="990"/>
              </a:lnSpc>
            </a:pPr>
            <a:r>
              <a:rPr sz="850" spc="40" dirty="0">
                <a:latin typeface="Baskerville"/>
                <a:cs typeface="Baskerville"/>
              </a:rPr>
              <a:t>Education</a:t>
            </a:r>
            <a:r>
              <a:rPr sz="850" spc="80" dirty="0">
                <a:latin typeface="Baskerville"/>
                <a:cs typeface="Baskerville"/>
              </a:rPr>
              <a:t> </a:t>
            </a:r>
            <a:r>
              <a:rPr sz="850" spc="40" dirty="0">
                <a:latin typeface="Baskerville"/>
                <a:cs typeface="Baskerville"/>
              </a:rPr>
              <a:t>Institute</a:t>
            </a:r>
            <a:endParaRPr sz="850">
              <a:latin typeface="Baskerville"/>
              <a:cs typeface="Baskervill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04266" y="4196643"/>
            <a:ext cx="701675" cy="561975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71755">
              <a:lnSpc>
                <a:spcPct val="100000"/>
              </a:lnSpc>
              <a:spcBef>
                <a:spcPts val="610"/>
              </a:spcBef>
            </a:pPr>
            <a:r>
              <a:rPr sz="850" spc="10" dirty="0">
                <a:latin typeface="Baskerville"/>
                <a:cs typeface="Baskerville"/>
              </a:rPr>
              <a:t>Council</a:t>
            </a:r>
            <a:endParaRPr sz="850">
              <a:latin typeface="Baskerville"/>
              <a:cs typeface="Baskerville"/>
            </a:endParaRPr>
          </a:p>
          <a:p>
            <a:pPr marL="71755" marR="5080" indent="-59055">
              <a:lnSpc>
                <a:spcPct val="112900"/>
              </a:lnSpc>
              <a:spcBef>
                <a:spcPts val="380"/>
              </a:spcBef>
              <a:buChar char="•"/>
              <a:tabLst>
                <a:tab pos="83820" algn="l"/>
              </a:tabLst>
            </a:pPr>
            <a:r>
              <a:rPr sz="850" spc="5" dirty="0">
                <a:latin typeface="Baskerville"/>
                <a:cs typeface="Baskerville"/>
              </a:rPr>
              <a:t>100 Resilient  </a:t>
            </a:r>
            <a:r>
              <a:rPr sz="850" spc="15" dirty="0">
                <a:latin typeface="Baskerville"/>
                <a:cs typeface="Baskerville"/>
              </a:rPr>
              <a:t>Com</a:t>
            </a:r>
            <a:r>
              <a:rPr sz="850" spc="5" dirty="0">
                <a:latin typeface="Baskerville"/>
                <a:cs typeface="Baskerville"/>
              </a:rPr>
              <a:t>m</a:t>
            </a:r>
            <a:r>
              <a:rPr sz="850" spc="15" dirty="0">
                <a:latin typeface="Baskerville"/>
                <a:cs typeface="Baskerville"/>
              </a:rPr>
              <a:t>unitie</a:t>
            </a:r>
            <a:r>
              <a:rPr sz="850" dirty="0">
                <a:latin typeface="Baskerville"/>
                <a:cs typeface="Baskerville"/>
              </a:rPr>
              <a:t>s</a:t>
            </a:r>
            <a:endParaRPr sz="850">
              <a:latin typeface="Baskerville"/>
              <a:cs typeface="Baskervill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66728" y="4184435"/>
            <a:ext cx="1043305" cy="576580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71755">
              <a:lnSpc>
                <a:spcPct val="100000"/>
              </a:lnSpc>
              <a:spcBef>
                <a:spcPts val="610"/>
              </a:spcBef>
            </a:pPr>
            <a:r>
              <a:rPr sz="850" spc="10" dirty="0">
                <a:latin typeface="Baskerville"/>
                <a:cs typeface="Baskerville"/>
              </a:rPr>
              <a:t>Change</a:t>
            </a:r>
            <a:r>
              <a:rPr sz="850" spc="25" dirty="0">
                <a:latin typeface="Baskerville"/>
                <a:cs typeface="Baskerville"/>
              </a:rPr>
              <a:t> </a:t>
            </a:r>
            <a:r>
              <a:rPr sz="850" spc="0" dirty="0">
                <a:latin typeface="Baskerville"/>
                <a:cs typeface="Baskerville"/>
              </a:rPr>
              <a:t>Training</a:t>
            </a:r>
            <a:endParaRPr sz="850">
              <a:latin typeface="Baskerville"/>
              <a:cs typeface="Baskerville"/>
            </a:endParaRPr>
          </a:p>
          <a:p>
            <a:pPr marL="100965" marR="5080" indent="-88265">
              <a:lnSpc>
                <a:spcPct val="112500"/>
              </a:lnSpc>
              <a:spcBef>
                <a:spcPts val="385"/>
              </a:spcBef>
              <a:buChar char="•"/>
              <a:tabLst>
                <a:tab pos="83820" algn="l"/>
              </a:tabLst>
            </a:pPr>
            <a:r>
              <a:rPr sz="850" spc="0" dirty="0">
                <a:latin typeface="Baskerville"/>
                <a:cs typeface="Baskerville"/>
              </a:rPr>
              <a:t>TouchStone </a:t>
            </a:r>
            <a:r>
              <a:rPr sz="850" spc="10" dirty="0">
                <a:latin typeface="Baskerville"/>
                <a:cs typeface="Baskerville"/>
              </a:rPr>
              <a:t>Leaders  Platform </a:t>
            </a:r>
            <a:r>
              <a:rPr sz="850" spc="-5" dirty="0">
                <a:latin typeface="Baskerville"/>
                <a:cs typeface="Baskerville"/>
              </a:rPr>
              <a:t>BETA</a:t>
            </a:r>
            <a:r>
              <a:rPr sz="850" spc="40" dirty="0">
                <a:latin typeface="Baskerville"/>
                <a:cs typeface="Baskerville"/>
              </a:rPr>
              <a:t> </a:t>
            </a:r>
            <a:r>
              <a:rPr sz="850" spc="5" dirty="0">
                <a:latin typeface="Baskerville"/>
                <a:cs typeface="Baskerville"/>
              </a:rPr>
              <a:t>tes</a:t>
            </a:r>
            <a:r>
              <a:rPr sz="950" spc="5" dirty="0">
                <a:latin typeface="Baskerville"/>
                <a:cs typeface="Baskerville"/>
              </a:rPr>
              <a:t>t</a:t>
            </a:r>
            <a:endParaRPr sz="950">
              <a:latin typeface="Baskerville"/>
              <a:cs typeface="Baskerville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540144" y="3770729"/>
          <a:ext cx="9051878" cy="482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0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17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15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96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13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035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438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350" b="1" dirty="0">
                          <a:latin typeface="Arial"/>
                          <a:cs typeface="Arial"/>
                        </a:rPr>
                        <a:t>Holyoke</a:t>
                      </a:r>
                      <a:endParaRPr sz="1350">
                        <a:latin typeface="Arial"/>
                        <a:cs typeface="Arial"/>
                      </a:endParaRPr>
                    </a:p>
                  </a:txBody>
                  <a:tcPr marL="0" marR="0" marT="50800" marB="0"/>
                </a:tc>
                <a:tc>
                  <a:txBody>
                    <a:bodyPr/>
                    <a:lstStyle/>
                    <a:p>
                      <a:pPr marL="57785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350" b="1" spc="15" dirty="0">
                          <a:latin typeface="Arial"/>
                          <a:cs typeface="Arial"/>
                        </a:rPr>
                        <a:t>Martha's</a:t>
                      </a:r>
                      <a:r>
                        <a:rPr sz="135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50" b="1" spc="-20" dirty="0">
                          <a:latin typeface="Arial"/>
                          <a:cs typeface="Arial"/>
                        </a:rPr>
                        <a:t>Vineyard</a:t>
                      </a:r>
                      <a:endParaRPr sz="1350">
                        <a:latin typeface="Arial"/>
                        <a:cs typeface="Arial"/>
                      </a:endParaRPr>
                    </a:p>
                  </a:txBody>
                  <a:tcPr marL="0" marR="0" marT="50800" marB="0"/>
                </a:tc>
                <a:tc>
                  <a:txBody>
                    <a:bodyPr/>
                    <a:lstStyle/>
                    <a:p>
                      <a:pPr marR="231775" algn="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sz="1500" b="1" spc="10" dirty="0">
                          <a:latin typeface="Arial"/>
                          <a:cs typeface="Arial"/>
                        </a:rPr>
                        <a:t>Boston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55879" marB="0"/>
                </a:tc>
                <a:tc>
                  <a:txBody>
                    <a:bodyPr/>
                    <a:lstStyle/>
                    <a:p>
                      <a:pPr marL="73660" algn="ctr">
                        <a:lnSpc>
                          <a:spcPts val="2250"/>
                        </a:lnSpc>
                      </a:pPr>
                      <a:r>
                        <a:rPr sz="1900" b="1" dirty="0">
                          <a:latin typeface="Arial"/>
                          <a:cs typeface="Arial"/>
                        </a:rPr>
                        <a:t>HAWAII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350" b="1" spc="-15" dirty="0">
                          <a:latin typeface="Arial"/>
                          <a:cs typeface="Arial"/>
                        </a:rPr>
                        <a:t>Philippines</a:t>
                      </a:r>
                      <a:endParaRPr sz="1350">
                        <a:latin typeface="Arial"/>
                        <a:cs typeface="Arial"/>
                      </a:endParaRPr>
                    </a:p>
                  </a:txBody>
                  <a:tcPr marL="0" marR="0" marT="50165" marB="0"/>
                </a:tc>
                <a:tc>
                  <a:txBody>
                    <a:bodyPr/>
                    <a:lstStyle/>
                    <a:p>
                      <a:pPr marR="23495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350" b="1" spc="-10" dirty="0">
                          <a:latin typeface="Arial"/>
                          <a:cs typeface="Arial"/>
                        </a:rPr>
                        <a:t>BVI/Virgin</a:t>
                      </a:r>
                      <a:r>
                        <a:rPr sz="13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50" b="1" spc="-5" dirty="0">
                          <a:latin typeface="Arial"/>
                          <a:cs typeface="Arial"/>
                        </a:rPr>
                        <a:t>Gorda</a:t>
                      </a:r>
                      <a:endParaRPr sz="1350">
                        <a:latin typeface="Arial"/>
                        <a:cs typeface="Arial"/>
                      </a:endParaRPr>
                    </a:p>
                  </a:txBody>
                  <a:tcPr marL="0" marR="0" marT="50800" marB="0"/>
                </a:tc>
                <a:tc>
                  <a:txBody>
                    <a:bodyPr/>
                    <a:lstStyle/>
                    <a:p>
                      <a:pPr marR="51435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350" b="1" spc="-15" dirty="0">
                          <a:latin typeface="Arial"/>
                          <a:cs typeface="Arial"/>
                        </a:rPr>
                        <a:t>Vieques,</a:t>
                      </a:r>
                      <a:r>
                        <a:rPr sz="135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50" b="1" dirty="0">
                          <a:latin typeface="Arial"/>
                          <a:cs typeface="Arial"/>
                        </a:rPr>
                        <a:t>PR</a:t>
                      </a:r>
                      <a:endParaRPr sz="1350">
                        <a:latin typeface="Arial"/>
                        <a:cs typeface="Arial"/>
                      </a:endParaRPr>
                    </a:p>
                  </a:txBody>
                  <a:tcPr marL="0" marR="0" marT="5080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950" spc="25" dirty="0">
                          <a:latin typeface="Baskerville"/>
                          <a:cs typeface="Baskerville"/>
                        </a:rPr>
                        <a:t>Sustainable</a:t>
                      </a:r>
                      <a:endParaRPr sz="950">
                        <a:latin typeface="Baskerville"/>
                        <a:cs typeface="Baskerville"/>
                      </a:endParaRPr>
                    </a:p>
                  </a:txBody>
                  <a:tcPr marL="0" marR="0" marT="19050" marB="0"/>
                </a:tc>
                <a:tc>
                  <a:txBody>
                    <a:bodyPr/>
                    <a:lstStyle/>
                    <a:p>
                      <a:pPr marL="60325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950" spc="5" dirty="0">
                          <a:latin typeface="Baskerville"/>
                          <a:cs typeface="Baskerville"/>
                        </a:rPr>
                        <a:t>VirtualFieldStation.com</a:t>
                      </a:r>
                      <a:endParaRPr sz="950">
                        <a:latin typeface="Baskerville"/>
                        <a:cs typeface="Baskerville"/>
                      </a:endParaRPr>
                    </a:p>
                  </a:txBody>
                  <a:tcPr marL="0" marR="0" marT="31750" marB="0"/>
                </a:tc>
                <a:tc>
                  <a:txBody>
                    <a:bodyPr/>
                    <a:lstStyle/>
                    <a:p>
                      <a:pPr marL="185420" marR="210820" indent="-71120" algn="r">
                        <a:lnSpc>
                          <a:spcPct val="100000"/>
                        </a:lnSpc>
                        <a:spcBef>
                          <a:spcPts val="345"/>
                        </a:spcBef>
                        <a:buChar char="•"/>
                        <a:tabLst>
                          <a:tab pos="186055" algn="l"/>
                        </a:tabLst>
                      </a:pPr>
                      <a:r>
                        <a:rPr sz="850" spc="5" dirty="0">
                          <a:latin typeface="Baskerville"/>
                          <a:cs typeface="Baskerville"/>
                        </a:rPr>
                        <a:t>Mayor's</a:t>
                      </a:r>
                      <a:r>
                        <a:rPr sz="850" spc="-25" dirty="0">
                          <a:latin typeface="Baskerville"/>
                          <a:cs typeface="Baskerville"/>
                        </a:rPr>
                        <a:t> </a:t>
                      </a:r>
                      <a:r>
                        <a:rPr sz="850" spc="-5" dirty="0">
                          <a:latin typeface="Baskerville"/>
                          <a:cs typeface="Baskerville"/>
                        </a:rPr>
                        <a:t>Youth</a:t>
                      </a:r>
                      <a:endParaRPr sz="850">
                        <a:latin typeface="Baskerville"/>
                        <a:cs typeface="Baskerville"/>
                      </a:endParaRPr>
                    </a:p>
                  </a:txBody>
                  <a:tcPr marL="0" marR="0" marT="43815" marB="0"/>
                </a:tc>
                <a:tc>
                  <a:txBody>
                    <a:bodyPr/>
                    <a:lstStyle/>
                    <a:p>
                      <a:pPr marL="304800" indent="-86360">
                        <a:lnSpc>
                          <a:spcPct val="100000"/>
                        </a:lnSpc>
                        <a:spcBef>
                          <a:spcPts val="80"/>
                        </a:spcBef>
                        <a:buChar char="•"/>
                        <a:tabLst>
                          <a:tab pos="305435" algn="l"/>
                        </a:tabLst>
                      </a:pPr>
                      <a:r>
                        <a:rPr sz="1050" spc="5" dirty="0">
                          <a:latin typeface="Baskerville"/>
                          <a:cs typeface="Baskerville"/>
                        </a:rPr>
                        <a:t>Green</a:t>
                      </a:r>
                      <a:r>
                        <a:rPr sz="1050" spc="30" dirty="0">
                          <a:latin typeface="Baskerville"/>
                          <a:cs typeface="Baskerville"/>
                        </a:rPr>
                        <a:t> </a:t>
                      </a:r>
                      <a:r>
                        <a:rPr sz="1050" dirty="0">
                          <a:latin typeface="Baskerville"/>
                          <a:cs typeface="Baskerville"/>
                        </a:rPr>
                        <a:t>Workforce</a:t>
                      </a:r>
                      <a:endParaRPr sz="1050">
                        <a:latin typeface="Baskerville"/>
                        <a:cs typeface="Baskerville"/>
                      </a:endParaRPr>
                    </a:p>
                  </a:txBody>
                  <a:tcPr marL="0" marR="0" marT="10160" marB="0"/>
                </a:tc>
                <a:tc>
                  <a:txBody>
                    <a:bodyPr/>
                    <a:lstStyle/>
                    <a:p>
                      <a:pPr marL="186690" indent="-71120">
                        <a:lnSpc>
                          <a:spcPct val="100000"/>
                        </a:lnSpc>
                        <a:spcBef>
                          <a:spcPts val="150"/>
                        </a:spcBef>
                        <a:buChar char="•"/>
                        <a:tabLst>
                          <a:tab pos="187325" algn="l"/>
                        </a:tabLst>
                      </a:pPr>
                      <a:r>
                        <a:rPr sz="850" spc="10" dirty="0">
                          <a:latin typeface="Baskerville"/>
                          <a:cs typeface="Baskerville"/>
                        </a:rPr>
                        <a:t>First </a:t>
                      </a:r>
                      <a:r>
                        <a:rPr sz="850" spc="5" dirty="0">
                          <a:latin typeface="Baskerville"/>
                          <a:cs typeface="Baskerville"/>
                        </a:rPr>
                        <a:t>Global</a:t>
                      </a:r>
                      <a:r>
                        <a:rPr sz="850" spc="75" dirty="0">
                          <a:latin typeface="Baskerville"/>
                          <a:cs typeface="Baskerville"/>
                        </a:rPr>
                        <a:t> </a:t>
                      </a:r>
                      <a:r>
                        <a:rPr sz="850" spc="5" dirty="0">
                          <a:latin typeface="Baskerville"/>
                          <a:cs typeface="Baskerville"/>
                        </a:rPr>
                        <a:t>Climate</a:t>
                      </a:r>
                      <a:endParaRPr sz="850">
                        <a:latin typeface="Baskerville"/>
                        <a:cs typeface="Baskerville"/>
                      </a:endParaRPr>
                    </a:p>
                  </a:txBody>
                  <a:tcPr marL="0" marR="0" marT="19050" marB="0"/>
                </a:tc>
                <a:tc>
                  <a:txBody>
                    <a:bodyPr/>
                    <a:lstStyle/>
                    <a:p>
                      <a:pPr marL="329565" indent="-79375">
                        <a:lnSpc>
                          <a:spcPct val="100000"/>
                        </a:lnSpc>
                        <a:spcBef>
                          <a:spcPts val="250"/>
                        </a:spcBef>
                        <a:buChar char="•"/>
                        <a:tabLst>
                          <a:tab pos="330200" algn="l"/>
                        </a:tabLst>
                      </a:pPr>
                      <a:r>
                        <a:rPr sz="850" spc="50" dirty="0">
                          <a:latin typeface="Baskerville"/>
                          <a:cs typeface="Baskerville"/>
                        </a:rPr>
                        <a:t>Marshall </a:t>
                      </a:r>
                      <a:r>
                        <a:rPr sz="850" spc="35" dirty="0">
                          <a:latin typeface="Baskerville"/>
                          <a:cs typeface="Baskerville"/>
                        </a:rPr>
                        <a:t>Plan</a:t>
                      </a:r>
                      <a:r>
                        <a:rPr sz="850" spc="85" dirty="0">
                          <a:latin typeface="Baskerville"/>
                          <a:cs typeface="Baskerville"/>
                        </a:rPr>
                        <a:t> </a:t>
                      </a:r>
                      <a:r>
                        <a:rPr sz="850" spc="50" dirty="0">
                          <a:latin typeface="Baskerville"/>
                          <a:cs typeface="Baskerville"/>
                        </a:rPr>
                        <a:t>for</a:t>
                      </a:r>
                      <a:endParaRPr sz="850">
                        <a:latin typeface="Baskerville"/>
                        <a:cs typeface="Baskerville"/>
                      </a:endParaRPr>
                    </a:p>
                  </a:txBody>
                  <a:tcPr marL="0" marR="0" marT="31750" marB="0"/>
                </a:tc>
                <a:tc>
                  <a:txBody>
                    <a:bodyPr/>
                    <a:lstStyle/>
                    <a:p>
                      <a:pPr marL="158115" marR="24130" indent="-78740" algn="r">
                        <a:lnSpc>
                          <a:spcPct val="100000"/>
                        </a:lnSpc>
                        <a:spcBef>
                          <a:spcPts val="245"/>
                        </a:spcBef>
                        <a:buChar char="•"/>
                        <a:tabLst>
                          <a:tab pos="158750" algn="l"/>
                        </a:tabLst>
                      </a:pPr>
                      <a:r>
                        <a:rPr sz="950" spc="5" dirty="0">
                          <a:latin typeface="Baskerville"/>
                          <a:cs typeface="Baskerville"/>
                        </a:rPr>
                        <a:t>Sustainable</a:t>
                      </a:r>
                      <a:r>
                        <a:rPr sz="950" spc="55" dirty="0">
                          <a:latin typeface="Baskerville"/>
                          <a:cs typeface="Baskerville"/>
                        </a:rPr>
                        <a:t> </a:t>
                      </a:r>
                      <a:r>
                        <a:rPr sz="950" spc="5" dirty="0">
                          <a:latin typeface="Baskerville"/>
                          <a:cs typeface="Baskerville"/>
                        </a:rPr>
                        <a:t>Cultures</a:t>
                      </a:r>
                      <a:endParaRPr sz="950">
                        <a:latin typeface="Baskerville"/>
                        <a:cs typeface="Baskerville"/>
                      </a:endParaRPr>
                    </a:p>
                  </a:txBody>
                  <a:tcPr marL="0" marR="0" marT="3111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object 10"/>
          <p:cNvSpPr/>
          <p:nvPr/>
        </p:nvSpPr>
        <p:spPr>
          <a:xfrm>
            <a:off x="2063636" y="3261728"/>
            <a:ext cx="552264" cy="539623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797445" y="3330409"/>
            <a:ext cx="453000" cy="451053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39343" y="3262058"/>
            <a:ext cx="538924" cy="538937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23232" y="3148977"/>
            <a:ext cx="575152" cy="575144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307398" y="3261829"/>
            <a:ext cx="508486" cy="514997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52119" y="5559595"/>
            <a:ext cx="664337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970"/>
              </a:lnSpc>
              <a:spcBef>
                <a:spcPts val="100"/>
              </a:spcBef>
            </a:pPr>
            <a:r>
              <a:rPr sz="2700" b="1" i="1" spc="50" dirty="0">
                <a:solidFill>
                  <a:srgbClr val="00A5D5"/>
                </a:solidFill>
                <a:latin typeface="Book Antiqua"/>
                <a:cs typeface="Book Antiqua"/>
              </a:rPr>
              <a:t>Our </a:t>
            </a:r>
            <a:r>
              <a:rPr sz="2700" b="1" i="1" spc="0" dirty="0">
                <a:solidFill>
                  <a:srgbClr val="00A5D5"/>
                </a:solidFill>
                <a:latin typeface="Book Antiqua"/>
                <a:cs typeface="Book Antiqua"/>
              </a:rPr>
              <a:t>work </a:t>
            </a:r>
            <a:r>
              <a:rPr sz="2700" b="1" i="1" spc="5" dirty="0">
                <a:solidFill>
                  <a:srgbClr val="00A5D5"/>
                </a:solidFill>
                <a:latin typeface="Book Antiqua"/>
                <a:cs typeface="Book Antiqua"/>
              </a:rPr>
              <a:t>in </a:t>
            </a:r>
            <a:r>
              <a:rPr sz="2700" b="1" i="1" spc="-30" dirty="0">
                <a:solidFill>
                  <a:srgbClr val="00A5D5"/>
                </a:solidFill>
                <a:latin typeface="Book Antiqua"/>
                <a:cs typeface="Book Antiqua"/>
              </a:rPr>
              <a:t>Sustainability </a:t>
            </a:r>
            <a:r>
              <a:rPr sz="2700" b="1" i="1" spc="0" dirty="0">
                <a:solidFill>
                  <a:srgbClr val="00A5D5"/>
                </a:solidFill>
                <a:latin typeface="Book Antiqua"/>
                <a:cs typeface="Book Antiqua"/>
              </a:rPr>
              <a:t>is</a:t>
            </a:r>
            <a:r>
              <a:rPr sz="2700" b="1" i="1" spc="-10" dirty="0">
                <a:solidFill>
                  <a:srgbClr val="00A5D5"/>
                </a:solidFill>
                <a:latin typeface="Book Antiqua"/>
                <a:cs typeface="Book Antiqua"/>
              </a:rPr>
              <a:t> </a:t>
            </a:r>
            <a:r>
              <a:rPr sz="2700" b="1" i="1" spc="15" dirty="0">
                <a:solidFill>
                  <a:srgbClr val="00A5D5"/>
                </a:solidFill>
                <a:latin typeface="Book Antiqua"/>
                <a:cs typeface="Book Antiqua"/>
              </a:rPr>
              <a:t>based</a:t>
            </a:r>
            <a:endParaRPr sz="2700">
              <a:latin typeface="Book Antiqua"/>
              <a:cs typeface="Book Antiqua"/>
            </a:endParaRPr>
          </a:p>
          <a:p>
            <a:pPr marL="12700" marR="5080">
              <a:lnSpc>
                <a:spcPts val="2700"/>
              </a:lnSpc>
              <a:spcBef>
                <a:spcPts val="270"/>
              </a:spcBef>
            </a:pPr>
            <a:r>
              <a:rPr sz="2700" b="1" i="1" spc="-15" dirty="0">
                <a:solidFill>
                  <a:srgbClr val="00A5D5"/>
                </a:solidFill>
                <a:latin typeface="Cambria"/>
                <a:cs typeface="Cambria"/>
              </a:rPr>
              <a:t>on </a:t>
            </a:r>
            <a:r>
              <a:rPr sz="2700" b="1" i="1" spc="-210" dirty="0">
                <a:solidFill>
                  <a:srgbClr val="00A5D5"/>
                </a:solidFill>
                <a:latin typeface="Cambria"/>
                <a:cs typeface="Cambria"/>
              </a:rPr>
              <a:t>20 </a:t>
            </a:r>
            <a:r>
              <a:rPr sz="2700" b="1" i="1" spc="-40" dirty="0">
                <a:solidFill>
                  <a:srgbClr val="00A5D5"/>
                </a:solidFill>
                <a:latin typeface="Cambria"/>
                <a:cs typeface="Cambria"/>
              </a:rPr>
              <a:t>years </a:t>
            </a:r>
            <a:r>
              <a:rPr sz="2700" b="1" i="1" spc="-50" dirty="0">
                <a:solidFill>
                  <a:srgbClr val="00A5D5"/>
                </a:solidFill>
                <a:latin typeface="Cambria"/>
                <a:cs typeface="Cambria"/>
              </a:rPr>
              <a:t>of </a:t>
            </a:r>
            <a:r>
              <a:rPr sz="2700" b="1" i="1" spc="-35" dirty="0">
                <a:solidFill>
                  <a:srgbClr val="00A5D5"/>
                </a:solidFill>
                <a:latin typeface="Cambria"/>
                <a:cs typeface="Cambria"/>
              </a:rPr>
              <a:t>learnings </a:t>
            </a:r>
            <a:r>
              <a:rPr sz="2700" b="1" i="1" spc="-25" dirty="0">
                <a:solidFill>
                  <a:srgbClr val="00A5D5"/>
                </a:solidFill>
                <a:latin typeface="Cambria"/>
                <a:cs typeface="Cambria"/>
              </a:rPr>
              <a:t>and </a:t>
            </a:r>
            <a:r>
              <a:rPr sz="2700" b="1" i="1" spc="-5" dirty="0">
                <a:solidFill>
                  <a:srgbClr val="00A5D5"/>
                </a:solidFill>
                <a:latin typeface="Cambria"/>
                <a:cs typeface="Cambria"/>
              </a:rPr>
              <a:t>successes </a:t>
            </a:r>
            <a:r>
              <a:rPr sz="2700" b="1" i="1" spc="0" dirty="0">
                <a:solidFill>
                  <a:srgbClr val="00A5D5"/>
                </a:solidFill>
                <a:latin typeface="Cambria"/>
                <a:cs typeface="Cambria"/>
              </a:rPr>
              <a:t>with  </a:t>
            </a:r>
            <a:r>
              <a:rPr sz="2700" b="1" i="1" spc="-45" dirty="0">
                <a:solidFill>
                  <a:srgbClr val="00A5D5"/>
                </a:solidFill>
                <a:latin typeface="Book Antiqua"/>
                <a:cs typeface="Book Antiqua"/>
              </a:rPr>
              <a:t>youth </a:t>
            </a:r>
            <a:r>
              <a:rPr sz="2700" b="1" i="1" spc="-35" dirty="0">
                <a:solidFill>
                  <a:srgbClr val="00A5D5"/>
                </a:solidFill>
                <a:latin typeface="Book Antiqua"/>
                <a:cs typeface="Book Antiqua"/>
              </a:rPr>
              <a:t>who </a:t>
            </a:r>
            <a:r>
              <a:rPr sz="2700" b="1" i="1" spc="-70" dirty="0">
                <a:solidFill>
                  <a:srgbClr val="00A5D5"/>
                </a:solidFill>
                <a:latin typeface="Book Antiqua"/>
                <a:cs typeface="Book Antiqua"/>
              </a:rPr>
              <a:t>go </a:t>
            </a:r>
            <a:r>
              <a:rPr sz="2700" b="1" i="1" dirty="0">
                <a:solidFill>
                  <a:srgbClr val="00A5D5"/>
                </a:solidFill>
                <a:latin typeface="Book Antiqua"/>
                <a:cs typeface="Book Antiqua"/>
              </a:rPr>
              <a:t>on </a:t>
            </a:r>
            <a:r>
              <a:rPr sz="2700" b="1" i="1" spc="-110" dirty="0">
                <a:solidFill>
                  <a:srgbClr val="00A5D5"/>
                </a:solidFill>
                <a:latin typeface="Book Antiqua"/>
                <a:cs typeface="Book Antiqua"/>
              </a:rPr>
              <a:t>to </a:t>
            </a:r>
            <a:r>
              <a:rPr sz="2700" b="1" i="1" spc="75" dirty="0">
                <a:solidFill>
                  <a:srgbClr val="00A5D5"/>
                </a:solidFill>
                <a:latin typeface="Book Antiqua"/>
                <a:cs typeface="Book Antiqua"/>
              </a:rPr>
              <a:t>become</a:t>
            </a:r>
            <a:r>
              <a:rPr sz="2700" b="1" i="1" spc="260" dirty="0">
                <a:solidFill>
                  <a:srgbClr val="00A5D5"/>
                </a:solidFill>
                <a:latin typeface="Book Antiqua"/>
                <a:cs typeface="Book Antiqua"/>
              </a:rPr>
              <a:t> </a:t>
            </a:r>
            <a:r>
              <a:rPr sz="2700" b="1" i="1" spc="30" dirty="0">
                <a:solidFill>
                  <a:srgbClr val="00A5D5"/>
                </a:solidFill>
                <a:latin typeface="Book Antiqua"/>
                <a:cs typeface="Book Antiqua"/>
              </a:rPr>
              <a:t>leaders.</a:t>
            </a:r>
            <a:endParaRPr sz="2700">
              <a:latin typeface="Book Antiqua"/>
              <a:cs typeface="Book Antiqu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41959" y="1825344"/>
            <a:ext cx="7769859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b="1" spc="50" dirty="0">
                <a:solidFill>
                  <a:srgbClr val="07154E"/>
                </a:solidFill>
                <a:latin typeface="Garamond"/>
                <a:cs typeface="Garamond"/>
              </a:rPr>
              <a:t>The </a:t>
            </a:r>
            <a:r>
              <a:rPr sz="1800" b="1" spc="75" dirty="0">
                <a:solidFill>
                  <a:srgbClr val="07154E"/>
                </a:solidFill>
                <a:latin typeface="Garamond"/>
                <a:cs typeface="Garamond"/>
              </a:rPr>
              <a:t>Stone Soup </a:t>
            </a:r>
            <a:r>
              <a:rPr sz="1800" b="1" spc="85" dirty="0">
                <a:solidFill>
                  <a:srgbClr val="07154E"/>
                </a:solidFill>
                <a:latin typeface="Garamond"/>
                <a:cs typeface="Garamond"/>
              </a:rPr>
              <a:t>Leadership </a:t>
            </a:r>
            <a:r>
              <a:rPr sz="1800" b="1" spc="60" dirty="0">
                <a:solidFill>
                  <a:srgbClr val="07154E"/>
                </a:solidFill>
                <a:latin typeface="Garamond"/>
                <a:cs typeface="Garamond"/>
              </a:rPr>
              <a:t>Institute’s </a:t>
            </a:r>
            <a:r>
              <a:rPr sz="1800" b="1" spc="35" dirty="0">
                <a:solidFill>
                  <a:srgbClr val="07154E"/>
                </a:solidFill>
                <a:latin typeface="Garamond"/>
                <a:cs typeface="Garamond"/>
              </a:rPr>
              <a:t>Youth </a:t>
            </a:r>
            <a:r>
              <a:rPr sz="1800" b="1" spc="85" dirty="0">
                <a:solidFill>
                  <a:srgbClr val="07154E"/>
                </a:solidFill>
                <a:latin typeface="Garamond"/>
                <a:cs typeface="Garamond"/>
              </a:rPr>
              <a:t>Leadership </a:t>
            </a:r>
            <a:r>
              <a:rPr sz="1800" b="1" spc="75" dirty="0">
                <a:solidFill>
                  <a:srgbClr val="07154E"/>
                </a:solidFill>
                <a:latin typeface="Garamond"/>
                <a:cs typeface="Garamond"/>
              </a:rPr>
              <a:t>Initiatives</a:t>
            </a:r>
            <a:r>
              <a:rPr sz="1800" b="1" spc="-275" dirty="0">
                <a:solidFill>
                  <a:srgbClr val="07154E"/>
                </a:solidFill>
                <a:latin typeface="Garamond"/>
                <a:cs typeface="Garamond"/>
              </a:rPr>
              <a:t> </a:t>
            </a:r>
            <a:r>
              <a:rPr sz="1800" b="1" spc="-15" dirty="0">
                <a:solidFill>
                  <a:srgbClr val="07154E"/>
                </a:solidFill>
                <a:latin typeface="Garamond"/>
                <a:cs typeface="Garamond"/>
              </a:rPr>
              <a:t>(YLI)  </a:t>
            </a:r>
            <a:r>
              <a:rPr sz="1800" b="1" spc="75" dirty="0">
                <a:solidFill>
                  <a:srgbClr val="07154E"/>
                </a:solidFill>
                <a:latin typeface="Garamond"/>
                <a:cs typeface="Garamond"/>
              </a:rPr>
              <a:t>have</a:t>
            </a:r>
            <a:r>
              <a:rPr sz="1800" b="1" spc="10" dirty="0">
                <a:solidFill>
                  <a:srgbClr val="07154E"/>
                </a:solidFill>
                <a:latin typeface="Garamond"/>
                <a:cs typeface="Garamond"/>
              </a:rPr>
              <a:t> </a:t>
            </a:r>
            <a:r>
              <a:rPr sz="1800" b="1" spc="75" dirty="0">
                <a:solidFill>
                  <a:srgbClr val="07154E"/>
                </a:solidFill>
                <a:latin typeface="Garamond"/>
                <a:cs typeface="Garamond"/>
              </a:rPr>
              <a:t>generated</a:t>
            </a:r>
            <a:r>
              <a:rPr sz="1800" b="1" spc="10" dirty="0">
                <a:solidFill>
                  <a:srgbClr val="07154E"/>
                </a:solidFill>
                <a:latin typeface="Garamond"/>
                <a:cs typeface="Garamond"/>
              </a:rPr>
              <a:t> </a:t>
            </a:r>
            <a:r>
              <a:rPr sz="1800" b="1" spc="75" dirty="0">
                <a:solidFill>
                  <a:srgbClr val="07154E"/>
                </a:solidFill>
                <a:latin typeface="Garamond"/>
                <a:cs typeface="Garamond"/>
              </a:rPr>
              <a:t>youth</a:t>
            </a:r>
            <a:r>
              <a:rPr sz="1800" b="1" spc="10" dirty="0">
                <a:solidFill>
                  <a:srgbClr val="07154E"/>
                </a:solidFill>
                <a:latin typeface="Garamond"/>
                <a:cs typeface="Garamond"/>
              </a:rPr>
              <a:t> </a:t>
            </a:r>
            <a:r>
              <a:rPr sz="1800" b="1" spc="100" dirty="0">
                <a:solidFill>
                  <a:srgbClr val="07154E"/>
                </a:solidFill>
                <a:latin typeface="Garamond"/>
                <a:cs typeface="Garamond"/>
              </a:rPr>
              <a:t>leaders</a:t>
            </a:r>
            <a:r>
              <a:rPr sz="1800" b="1" spc="10" dirty="0">
                <a:solidFill>
                  <a:srgbClr val="07154E"/>
                </a:solidFill>
                <a:latin typeface="Garamond"/>
                <a:cs typeface="Garamond"/>
              </a:rPr>
              <a:t> </a:t>
            </a:r>
            <a:r>
              <a:rPr sz="1800" b="1" spc="85" dirty="0">
                <a:solidFill>
                  <a:srgbClr val="07154E"/>
                </a:solidFill>
                <a:latin typeface="Garamond"/>
                <a:cs typeface="Garamond"/>
              </a:rPr>
              <a:t>who</a:t>
            </a:r>
            <a:r>
              <a:rPr sz="1800" b="1" spc="10" dirty="0">
                <a:solidFill>
                  <a:srgbClr val="07154E"/>
                </a:solidFill>
                <a:latin typeface="Garamond"/>
                <a:cs typeface="Garamond"/>
              </a:rPr>
              <a:t> </a:t>
            </a:r>
            <a:r>
              <a:rPr sz="1800" b="1" spc="75" dirty="0">
                <a:solidFill>
                  <a:srgbClr val="07154E"/>
                </a:solidFill>
                <a:latin typeface="Garamond"/>
                <a:cs typeface="Garamond"/>
              </a:rPr>
              <a:t>have</a:t>
            </a:r>
            <a:r>
              <a:rPr sz="1800" b="1" spc="10" dirty="0">
                <a:solidFill>
                  <a:srgbClr val="07154E"/>
                </a:solidFill>
                <a:latin typeface="Garamond"/>
                <a:cs typeface="Garamond"/>
              </a:rPr>
              <a:t> </a:t>
            </a:r>
            <a:r>
              <a:rPr sz="1800" b="1" spc="80" dirty="0">
                <a:solidFill>
                  <a:srgbClr val="07154E"/>
                </a:solidFill>
                <a:latin typeface="Garamond"/>
                <a:cs typeface="Garamond"/>
              </a:rPr>
              <a:t>reached</a:t>
            </a:r>
            <a:r>
              <a:rPr sz="1800" b="1" spc="10" dirty="0">
                <a:solidFill>
                  <a:srgbClr val="07154E"/>
                </a:solidFill>
                <a:latin typeface="Garamond"/>
                <a:cs typeface="Garamond"/>
              </a:rPr>
              <a:t> </a:t>
            </a:r>
            <a:r>
              <a:rPr sz="1800" b="1" spc="90" dirty="0">
                <a:solidFill>
                  <a:srgbClr val="07154E"/>
                </a:solidFill>
                <a:latin typeface="Garamond"/>
                <a:cs typeface="Garamond"/>
              </a:rPr>
              <a:t>their</a:t>
            </a:r>
            <a:r>
              <a:rPr sz="1800" b="1" spc="10" dirty="0">
                <a:solidFill>
                  <a:srgbClr val="07154E"/>
                </a:solidFill>
                <a:latin typeface="Garamond"/>
                <a:cs typeface="Garamond"/>
              </a:rPr>
              <a:t> </a:t>
            </a:r>
            <a:r>
              <a:rPr sz="1800" b="1" spc="105" dirty="0">
                <a:solidFill>
                  <a:srgbClr val="07154E"/>
                </a:solidFill>
                <a:latin typeface="Garamond"/>
                <a:cs typeface="Garamond"/>
              </a:rPr>
              <a:t>personal</a:t>
            </a:r>
            <a:r>
              <a:rPr sz="1800" b="1" spc="10" dirty="0">
                <a:solidFill>
                  <a:srgbClr val="07154E"/>
                </a:solidFill>
                <a:latin typeface="Garamond"/>
                <a:cs typeface="Garamond"/>
              </a:rPr>
              <a:t> </a:t>
            </a:r>
            <a:r>
              <a:rPr sz="1800" b="1" spc="80" dirty="0">
                <a:solidFill>
                  <a:srgbClr val="07154E"/>
                </a:solidFill>
                <a:latin typeface="Garamond"/>
                <a:cs typeface="Garamond"/>
              </a:rPr>
              <a:t>goals</a:t>
            </a:r>
            <a:r>
              <a:rPr sz="1800" b="1" spc="10" dirty="0">
                <a:solidFill>
                  <a:srgbClr val="07154E"/>
                </a:solidFill>
                <a:latin typeface="Garamond"/>
                <a:cs typeface="Garamond"/>
              </a:rPr>
              <a:t> </a:t>
            </a:r>
            <a:r>
              <a:rPr sz="1800" b="1" spc="90" dirty="0">
                <a:solidFill>
                  <a:srgbClr val="07154E"/>
                </a:solidFill>
                <a:latin typeface="Garamond"/>
                <a:cs typeface="Garamond"/>
              </a:rPr>
              <a:t>and  </a:t>
            </a:r>
            <a:r>
              <a:rPr sz="1800" b="1" spc="60" dirty="0">
                <a:solidFill>
                  <a:srgbClr val="07154E"/>
                </a:solidFill>
                <a:latin typeface="Garamond"/>
                <a:cs typeface="Garamond"/>
              </a:rPr>
              <a:t>continue</a:t>
            </a:r>
            <a:r>
              <a:rPr sz="1800" b="1" spc="10" dirty="0">
                <a:solidFill>
                  <a:srgbClr val="07154E"/>
                </a:solidFill>
                <a:latin typeface="Garamond"/>
                <a:cs typeface="Garamond"/>
              </a:rPr>
              <a:t> </a:t>
            </a:r>
            <a:r>
              <a:rPr sz="1800" b="1" spc="80" dirty="0">
                <a:solidFill>
                  <a:srgbClr val="07154E"/>
                </a:solidFill>
                <a:latin typeface="Garamond"/>
                <a:cs typeface="Garamond"/>
              </a:rPr>
              <a:t>to</a:t>
            </a:r>
            <a:r>
              <a:rPr sz="1800" b="1" spc="10" dirty="0">
                <a:solidFill>
                  <a:srgbClr val="07154E"/>
                </a:solidFill>
                <a:latin typeface="Garamond"/>
                <a:cs typeface="Garamond"/>
              </a:rPr>
              <a:t> </a:t>
            </a:r>
            <a:r>
              <a:rPr sz="1800" b="1" spc="75" dirty="0">
                <a:solidFill>
                  <a:srgbClr val="07154E"/>
                </a:solidFill>
                <a:latin typeface="Garamond"/>
                <a:cs typeface="Garamond"/>
              </a:rPr>
              <a:t>teach</a:t>
            </a:r>
            <a:r>
              <a:rPr sz="1800" b="1" spc="10" dirty="0">
                <a:solidFill>
                  <a:srgbClr val="07154E"/>
                </a:solidFill>
                <a:latin typeface="Garamond"/>
                <a:cs typeface="Garamond"/>
              </a:rPr>
              <a:t> </a:t>
            </a:r>
            <a:r>
              <a:rPr sz="1800" b="1" spc="90" dirty="0">
                <a:solidFill>
                  <a:srgbClr val="07154E"/>
                </a:solidFill>
                <a:latin typeface="Garamond"/>
                <a:cs typeface="Garamond"/>
              </a:rPr>
              <a:t>and</a:t>
            </a:r>
            <a:r>
              <a:rPr sz="1800" b="1" spc="10" dirty="0">
                <a:solidFill>
                  <a:srgbClr val="07154E"/>
                </a:solidFill>
                <a:latin typeface="Garamond"/>
                <a:cs typeface="Garamond"/>
              </a:rPr>
              <a:t> </a:t>
            </a:r>
            <a:r>
              <a:rPr sz="1800" b="1" spc="90" dirty="0">
                <a:solidFill>
                  <a:srgbClr val="07154E"/>
                </a:solidFill>
                <a:latin typeface="Garamond"/>
                <a:cs typeface="Garamond"/>
              </a:rPr>
              <a:t>inspire</a:t>
            </a:r>
            <a:r>
              <a:rPr sz="1800" b="1" spc="10" dirty="0">
                <a:solidFill>
                  <a:srgbClr val="07154E"/>
                </a:solidFill>
                <a:latin typeface="Garamond"/>
                <a:cs typeface="Garamond"/>
              </a:rPr>
              <a:t> </a:t>
            </a:r>
            <a:r>
              <a:rPr sz="1800" b="1" spc="75" dirty="0">
                <a:solidFill>
                  <a:srgbClr val="07154E"/>
                </a:solidFill>
                <a:latin typeface="Garamond"/>
                <a:cs typeface="Garamond"/>
              </a:rPr>
              <a:t>the</a:t>
            </a:r>
            <a:r>
              <a:rPr sz="1800" b="1" spc="10" dirty="0">
                <a:solidFill>
                  <a:srgbClr val="07154E"/>
                </a:solidFill>
                <a:latin typeface="Garamond"/>
                <a:cs typeface="Garamond"/>
              </a:rPr>
              <a:t> </a:t>
            </a:r>
            <a:r>
              <a:rPr sz="1800" b="1" spc="75" dirty="0">
                <a:solidFill>
                  <a:srgbClr val="07154E"/>
                </a:solidFill>
                <a:latin typeface="Garamond"/>
                <a:cs typeface="Garamond"/>
              </a:rPr>
              <a:t>next</a:t>
            </a:r>
            <a:r>
              <a:rPr sz="1800" b="1" spc="10" dirty="0">
                <a:solidFill>
                  <a:srgbClr val="07154E"/>
                </a:solidFill>
                <a:latin typeface="Garamond"/>
                <a:cs typeface="Garamond"/>
              </a:rPr>
              <a:t> </a:t>
            </a:r>
            <a:r>
              <a:rPr sz="1800" b="1" spc="75" dirty="0">
                <a:solidFill>
                  <a:srgbClr val="07154E"/>
                </a:solidFill>
                <a:latin typeface="Garamond"/>
                <a:cs typeface="Garamond"/>
              </a:rPr>
              <a:t>generations.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2168" y="0"/>
            <a:ext cx="10046231" cy="111648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486208" y="6978600"/>
            <a:ext cx="2202941" cy="456437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650498" y="521004"/>
            <a:ext cx="1030782" cy="1015390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 rot="3300000">
            <a:off x="8784235" y="1218098"/>
            <a:ext cx="8718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1" name="object 21"/>
          <p:cNvSpPr txBox="1"/>
          <p:nvPr/>
        </p:nvSpPr>
        <p:spPr>
          <a:xfrm rot="2940000">
            <a:off x="8812930" y="1252964"/>
            <a:ext cx="8683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2" name="object 22"/>
          <p:cNvSpPr txBox="1"/>
          <p:nvPr/>
        </p:nvSpPr>
        <p:spPr>
          <a:xfrm rot="2580000">
            <a:off x="8842728" y="1284848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3" name="object 23"/>
          <p:cNvSpPr txBox="1"/>
          <p:nvPr/>
        </p:nvSpPr>
        <p:spPr>
          <a:xfrm rot="2280000">
            <a:off x="8871556" y="1303285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4" name="object 24"/>
          <p:cNvSpPr txBox="1"/>
          <p:nvPr/>
        </p:nvSpPr>
        <p:spPr>
          <a:xfrm rot="2100000">
            <a:off x="8886621" y="1315422"/>
            <a:ext cx="75908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5" name="object 25"/>
          <p:cNvSpPr txBox="1"/>
          <p:nvPr/>
        </p:nvSpPr>
        <p:spPr>
          <a:xfrm rot="1860000">
            <a:off x="8909094" y="1332709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6" name="object 26"/>
          <p:cNvSpPr txBox="1"/>
          <p:nvPr/>
        </p:nvSpPr>
        <p:spPr>
          <a:xfrm rot="1560000">
            <a:off x="8944304" y="1352384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7" name="object 27"/>
          <p:cNvSpPr txBox="1"/>
          <p:nvPr/>
        </p:nvSpPr>
        <p:spPr>
          <a:xfrm rot="1200000">
            <a:off x="8977288" y="1366189"/>
            <a:ext cx="815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8" name="object 28"/>
          <p:cNvSpPr txBox="1"/>
          <p:nvPr/>
        </p:nvSpPr>
        <p:spPr>
          <a:xfrm rot="900000">
            <a:off x="9011623" y="1378201"/>
            <a:ext cx="8065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9" name="object 29"/>
          <p:cNvSpPr txBox="1"/>
          <p:nvPr/>
        </p:nvSpPr>
        <p:spPr>
          <a:xfrm rot="600000">
            <a:off x="9049072" y="1387500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0" name="object 30"/>
          <p:cNvSpPr txBox="1"/>
          <p:nvPr/>
        </p:nvSpPr>
        <p:spPr>
          <a:xfrm rot="240000">
            <a:off x="9089322" y="1391782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134775" y="1370035"/>
            <a:ext cx="52069" cy="111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2" name="object 32"/>
          <p:cNvSpPr txBox="1"/>
          <p:nvPr/>
        </p:nvSpPr>
        <p:spPr>
          <a:xfrm rot="21480000">
            <a:off x="9145429" y="1393065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3" name="object 33"/>
          <p:cNvSpPr txBox="1"/>
          <p:nvPr/>
        </p:nvSpPr>
        <p:spPr>
          <a:xfrm rot="21240000">
            <a:off x="9169186" y="1391897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4" name="object 34"/>
          <p:cNvSpPr txBox="1"/>
          <p:nvPr/>
        </p:nvSpPr>
        <p:spPr>
          <a:xfrm rot="21000000">
            <a:off x="9200504" y="1387443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5" name="object 35"/>
          <p:cNvSpPr txBox="1"/>
          <p:nvPr/>
        </p:nvSpPr>
        <p:spPr>
          <a:xfrm rot="20760000">
            <a:off x="9223295" y="1380761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6" name="object 36"/>
          <p:cNvSpPr txBox="1"/>
          <p:nvPr/>
        </p:nvSpPr>
        <p:spPr>
          <a:xfrm rot="20520000">
            <a:off x="9255603" y="1372219"/>
            <a:ext cx="75703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7" name="object 37"/>
          <p:cNvSpPr txBox="1"/>
          <p:nvPr/>
        </p:nvSpPr>
        <p:spPr>
          <a:xfrm rot="20340000">
            <a:off x="9277283" y="136393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8" name="object 38"/>
          <p:cNvSpPr txBox="1"/>
          <p:nvPr/>
        </p:nvSpPr>
        <p:spPr>
          <a:xfrm rot="20220000">
            <a:off x="9293901" y="1358739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9" name="object 39"/>
          <p:cNvSpPr txBox="1"/>
          <p:nvPr/>
        </p:nvSpPr>
        <p:spPr>
          <a:xfrm rot="20040000">
            <a:off x="9310439" y="134856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0" name="object 40"/>
          <p:cNvSpPr txBox="1"/>
          <p:nvPr/>
        </p:nvSpPr>
        <p:spPr>
          <a:xfrm rot="19800000">
            <a:off x="9331344" y="1336200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1" name="object 41"/>
          <p:cNvSpPr txBox="1"/>
          <p:nvPr/>
        </p:nvSpPr>
        <p:spPr>
          <a:xfrm rot="19560000">
            <a:off x="9357816" y="1322176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2" name="object 42"/>
          <p:cNvSpPr txBox="1"/>
          <p:nvPr/>
        </p:nvSpPr>
        <p:spPr>
          <a:xfrm rot="19380000">
            <a:off x="9374753" y="1306862"/>
            <a:ext cx="7872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3" name="object 43"/>
          <p:cNvSpPr txBox="1"/>
          <p:nvPr/>
        </p:nvSpPr>
        <p:spPr>
          <a:xfrm rot="19140000">
            <a:off x="9397716" y="1291801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4" name="object 44"/>
          <p:cNvSpPr txBox="1"/>
          <p:nvPr/>
        </p:nvSpPr>
        <p:spPr>
          <a:xfrm rot="18960000">
            <a:off x="9411746" y="1274478"/>
            <a:ext cx="78465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5" name="object 45"/>
          <p:cNvSpPr txBox="1"/>
          <p:nvPr/>
        </p:nvSpPr>
        <p:spPr>
          <a:xfrm rot="18660000">
            <a:off x="9432696" y="1251617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6" name="object 46"/>
          <p:cNvSpPr txBox="1"/>
          <p:nvPr/>
        </p:nvSpPr>
        <p:spPr>
          <a:xfrm rot="18300000">
            <a:off x="9456760" y="1213727"/>
            <a:ext cx="9252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703916" y="989893"/>
            <a:ext cx="107314" cy="67945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 rot="16680000">
            <a:off x="8717840" y="94249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 rot="17100000">
            <a:off x="8723030" y="894965"/>
            <a:ext cx="9207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 rot="17520000">
            <a:off x="8741586" y="842398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 rot="17940000">
            <a:off x="8765940" y="795552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 rot="18480000">
            <a:off x="8801789" y="743131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 rot="18900000">
            <a:off x="8829347" y="705066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 rot="19380000">
            <a:off x="8870921" y="668951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 rot="19800000">
            <a:off x="8914388" y="640752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 rot="20280000">
            <a:off x="8968236" y="613657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 rot="20700000">
            <a:off x="9012286" y="599672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 rot="21120000">
            <a:off x="9058274" y="587829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9119452" y="565452"/>
            <a:ext cx="80010" cy="107314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 rot="360000">
            <a:off x="9167553" y="586155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 rot="780000">
            <a:off x="9215448" y="595606"/>
            <a:ext cx="8947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 rot="1200000">
            <a:off x="9262709" y="608770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/>
          <p:nvPr/>
        </p:nvSpPr>
        <p:spPr>
          <a:xfrm rot="1620000">
            <a:off x="9304298" y="628421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 rot="1920000">
            <a:off x="9344764" y="649155"/>
            <a:ext cx="7812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 rot="2220000">
            <a:off x="9369275" y="66793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 rot="2700000">
            <a:off x="9409676" y="701190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 rot="3000000">
            <a:off x="9430168" y="730954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 txBox="1"/>
          <p:nvPr/>
        </p:nvSpPr>
        <p:spPr>
          <a:xfrm rot="3420000">
            <a:off x="9461573" y="77048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 txBox="1"/>
          <p:nvPr/>
        </p:nvSpPr>
        <p:spPr>
          <a:xfrm rot="3780000">
            <a:off x="9482649" y="810619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 txBox="1"/>
          <p:nvPr/>
        </p:nvSpPr>
        <p:spPr>
          <a:xfrm rot="4140000">
            <a:off x="9502317" y="842997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 rot="4440000">
            <a:off x="9509513" y="878146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 txBox="1"/>
          <p:nvPr/>
        </p:nvSpPr>
        <p:spPr>
          <a:xfrm rot="4860000">
            <a:off x="9517797" y="926523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3" name="object 73"/>
          <p:cNvSpPr txBox="1"/>
          <p:nvPr/>
        </p:nvSpPr>
        <p:spPr>
          <a:xfrm rot="5280000">
            <a:off x="9524091" y="977373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 txBox="1"/>
          <p:nvPr/>
        </p:nvSpPr>
        <p:spPr>
          <a:xfrm rot="5640000">
            <a:off x="9524431" y="102362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5" name="object 75"/>
          <p:cNvSpPr txBox="1">
            <a:spLocks noGrp="1"/>
          </p:cNvSpPr>
          <p:nvPr>
            <p:ph type="title"/>
          </p:nvPr>
        </p:nvSpPr>
        <p:spPr>
          <a:xfrm>
            <a:off x="408608" y="650137"/>
            <a:ext cx="630174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175" dirty="0"/>
              <a:t>Our </a:t>
            </a:r>
            <a:r>
              <a:rPr sz="2700" spc="55" dirty="0"/>
              <a:t>TouchStone </a:t>
            </a:r>
            <a:r>
              <a:rPr sz="2700" spc="140" dirty="0"/>
              <a:t>Leaders </a:t>
            </a:r>
            <a:r>
              <a:rPr sz="2700" spc="150" dirty="0"/>
              <a:t>Platform:</a:t>
            </a:r>
            <a:r>
              <a:rPr sz="2700" spc="-305" dirty="0"/>
              <a:t> </a:t>
            </a:r>
            <a:r>
              <a:rPr sz="2700" spc="60" dirty="0"/>
              <a:t>YLI</a:t>
            </a:r>
            <a:endParaRPr sz="27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6000" y="1848676"/>
            <a:ext cx="6755130" cy="1076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2300" b="1" i="1" spc="-25" dirty="0">
                <a:solidFill>
                  <a:srgbClr val="07154E"/>
                </a:solidFill>
                <a:latin typeface="Book Antiqua"/>
                <a:cs typeface="Book Antiqua"/>
              </a:rPr>
              <a:t>Best </a:t>
            </a:r>
            <a:r>
              <a:rPr sz="2300" b="1" i="1" spc="0" dirty="0">
                <a:solidFill>
                  <a:srgbClr val="07154E"/>
                </a:solidFill>
                <a:latin typeface="Book Antiqua"/>
                <a:cs typeface="Book Antiqua"/>
              </a:rPr>
              <a:t>Practices, </a:t>
            </a:r>
            <a:r>
              <a:rPr sz="2300" b="1" i="1" spc="30" dirty="0">
                <a:solidFill>
                  <a:srgbClr val="07154E"/>
                </a:solidFill>
                <a:latin typeface="Book Antiqua"/>
                <a:cs typeface="Book Antiqua"/>
              </a:rPr>
              <a:t>Leadership, </a:t>
            </a:r>
            <a:r>
              <a:rPr sz="2300" b="1" i="1" spc="60" dirty="0">
                <a:solidFill>
                  <a:srgbClr val="07154E"/>
                </a:solidFill>
                <a:latin typeface="Book Antiqua"/>
                <a:cs typeface="Book Antiqua"/>
              </a:rPr>
              <a:t>Green </a:t>
            </a:r>
            <a:r>
              <a:rPr sz="2300" b="1" i="1" spc="25" dirty="0">
                <a:solidFill>
                  <a:srgbClr val="07154E"/>
                </a:solidFill>
                <a:latin typeface="Book Antiqua"/>
                <a:cs typeface="Book Antiqua"/>
              </a:rPr>
              <a:t>Business,  </a:t>
            </a:r>
            <a:r>
              <a:rPr sz="2300" b="1" i="1" spc="40" dirty="0">
                <a:solidFill>
                  <a:srgbClr val="07154E"/>
                </a:solidFill>
                <a:latin typeface="Book Antiqua"/>
                <a:cs typeface="Book Antiqua"/>
              </a:rPr>
              <a:t>Community </a:t>
            </a:r>
            <a:r>
              <a:rPr sz="2300" b="1" i="1" spc="-5" dirty="0">
                <a:solidFill>
                  <a:srgbClr val="07154E"/>
                </a:solidFill>
                <a:latin typeface="Book Antiqua"/>
                <a:cs typeface="Book Antiqua"/>
              </a:rPr>
              <a:t>Building </a:t>
            </a:r>
            <a:r>
              <a:rPr sz="2300" b="1" i="1" spc="25" dirty="0">
                <a:solidFill>
                  <a:srgbClr val="07154E"/>
                </a:solidFill>
                <a:latin typeface="Book Antiqua"/>
                <a:cs typeface="Book Antiqua"/>
              </a:rPr>
              <a:t>and Resilience </a:t>
            </a:r>
            <a:r>
              <a:rPr sz="2300" b="1" i="1" spc="80" dirty="0">
                <a:solidFill>
                  <a:srgbClr val="07154E"/>
                </a:solidFill>
                <a:latin typeface="Book Antiqua"/>
                <a:cs typeface="Book Antiqua"/>
              </a:rPr>
              <a:t>come</a:t>
            </a:r>
            <a:r>
              <a:rPr sz="2300" b="1" i="1" spc="-30" dirty="0">
                <a:solidFill>
                  <a:srgbClr val="07154E"/>
                </a:solidFill>
                <a:latin typeface="Book Antiqua"/>
                <a:cs typeface="Book Antiqua"/>
              </a:rPr>
              <a:t> </a:t>
            </a:r>
            <a:r>
              <a:rPr sz="2300" b="1" i="1" spc="-5" dirty="0">
                <a:solidFill>
                  <a:srgbClr val="07154E"/>
                </a:solidFill>
                <a:latin typeface="Book Antiqua"/>
                <a:cs typeface="Book Antiqua"/>
              </a:rPr>
              <a:t>together  </a:t>
            </a:r>
            <a:r>
              <a:rPr sz="2300" b="1" i="1" spc="5" dirty="0">
                <a:solidFill>
                  <a:srgbClr val="07154E"/>
                </a:solidFill>
                <a:latin typeface="Book Antiqua"/>
                <a:cs typeface="Book Antiqua"/>
              </a:rPr>
              <a:t>in </a:t>
            </a:r>
            <a:r>
              <a:rPr sz="2300" b="1" i="1" spc="40" dirty="0">
                <a:solidFill>
                  <a:srgbClr val="07154E"/>
                </a:solidFill>
                <a:latin typeface="Book Antiqua"/>
                <a:cs typeface="Book Antiqua"/>
              </a:rPr>
              <a:t>community </a:t>
            </a:r>
            <a:r>
              <a:rPr sz="2300" b="1" i="1" spc="-95" dirty="0">
                <a:solidFill>
                  <a:srgbClr val="07154E"/>
                </a:solidFill>
                <a:latin typeface="Book Antiqua"/>
                <a:cs typeface="Book Antiqua"/>
              </a:rPr>
              <a:t>at </a:t>
            </a:r>
            <a:r>
              <a:rPr sz="2300" b="1" i="1" spc="40" dirty="0">
                <a:solidFill>
                  <a:srgbClr val="07154E"/>
                </a:solidFill>
                <a:latin typeface="Book Antiqua"/>
                <a:cs typeface="Book Antiqua"/>
              </a:rPr>
              <a:t>our</a:t>
            </a:r>
            <a:r>
              <a:rPr sz="2300" b="1" i="1" spc="85" dirty="0">
                <a:solidFill>
                  <a:srgbClr val="07154E"/>
                </a:solidFill>
                <a:latin typeface="Book Antiqua"/>
                <a:cs typeface="Book Antiqua"/>
              </a:rPr>
              <a:t> </a:t>
            </a:r>
            <a:r>
              <a:rPr sz="2300" b="1" i="1" spc="65" dirty="0">
                <a:solidFill>
                  <a:srgbClr val="07154E"/>
                </a:solidFill>
                <a:latin typeface="Book Antiqua"/>
                <a:cs typeface="Book Antiqua"/>
              </a:rPr>
              <a:t>Summits</a:t>
            </a:r>
            <a:endParaRPr sz="2300">
              <a:latin typeface="Book Antiqua"/>
              <a:cs typeface="Book Antiqu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168" y="0"/>
            <a:ext cx="10046231" cy="1116482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486208" y="6978600"/>
            <a:ext cx="2202941" cy="456437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650498" y="521004"/>
            <a:ext cx="1030782" cy="1015390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 rot="3300000">
            <a:off x="8784235" y="1218098"/>
            <a:ext cx="8718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" name="object 7"/>
          <p:cNvSpPr txBox="1"/>
          <p:nvPr/>
        </p:nvSpPr>
        <p:spPr>
          <a:xfrm rot="2940000">
            <a:off x="8812930" y="1252964"/>
            <a:ext cx="8683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" name="object 8"/>
          <p:cNvSpPr txBox="1"/>
          <p:nvPr/>
        </p:nvSpPr>
        <p:spPr>
          <a:xfrm rot="2580000">
            <a:off x="8842728" y="1284848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" name="object 9"/>
          <p:cNvSpPr txBox="1"/>
          <p:nvPr/>
        </p:nvSpPr>
        <p:spPr>
          <a:xfrm rot="2280000">
            <a:off x="8871556" y="1303285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" name="object 10"/>
          <p:cNvSpPr txBox="1"/>
          <p:nvPr/>
        </p:nvSpPr>
        <p:spPr>
          <a:xfrm rot="2100000">
            <a:off x="8886621" y="1315422"/>
            <a:ext cx="75908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1" name="object 11"/>
          <p:cNvSpPr txBox="1"/>
          <p:nvPr/>
        </p:nvSpPr>
        <p:spPr>
          <a:xfrm rot="1860000">
            <a:off x="8909094" y="1332709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2" name="object 12"/>
          <p:cNvSpPr txBox="1"/>
          <p:nvPr/>
        </p:nvSpPr>
        <p:spPr>
          <a:xfrm rot="1560000">
            <a:off x="8944304" y="1352384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3" name="object 13"/>
          <p:cNvSpPr txBox="1"/>
          <p:nvPr/>
        </p:nvSpPr>
        <p:spPr>
          <a:xfrm rot="1200000">
            <a:off x="8977288" y="1366189"/>
            <a:ext cx="815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4" name="object 14"/>
          <p:cNvSpPr txBox="1"/>
          <p:nvPr/>
        </p:nvSpPr>
        <p:spPr>
          <a:xfrm rot="900000">
            <a:off x="9011623" y="1378201"/>
            <a:ext cx="8065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5" name="object 15"/>
          <p:cNvSpPr txBox="1"/>
          <p:nvPr/>
        </p:nvSpPr>
        <p:spPr>
          <a:xfrm rot="600000">
            <a:off x="9049072" y="1387500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6" name="object 16"/>
          <p:cNvSpPr txBox="1"/>
          <p:nvPr/>
        </p:nvSpPr>
        <p:spPr>
          <a:xfrm rot="240000">
            <a:off x="9089322" y="1391782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134775" y="1370035"/>
            <a:ext cx="52069" cy="111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8" name="object 18"/>
          <p:cNvSpPr txBox="1"/>
          <p:nvPr/>
        </p:nvSpPr>
        <p:spPr>
          <a:xfrm rot="21480000">
            <a:off x="9145429" y="1393065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9" name="object 19"/>
          <p:cNvSpPr txBox="1"/>
          <p:nvPr/>
        </p:nvSpPr>
        <p:spPr>
          <a:xfrm rot="21240000">
            <a:off x="9169186" y="1391897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0" name="object 20"/>
          <p:cNvSpPr txBox="1"/>
          <p:nvPr/>
        </p:nvSpPr>
        <p:spPr>
          <a:xfrm rot="21000000">
            <a:off x="9200504" y="1387443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1" name="object 21"/>
          <p:cNvSpPr txBox="1"/>
          <p:nvPr/>
        </p:nvSpPr>
        <p:spPr>
          <a:xfrm rot="20760000">
            <a:off x="9223295" y="1380761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2" name="object 22"/>
          <p:cNvSpPr txBox="1"/>
          <p:nvPr/>
        </p:nvSpPr>
        <p:spPr>
          <a:xfrm rot="20520000">
            <a:off x="9255603" y="1372219"/>
            <a:ext cx="75703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3" name="object 23"/>
          <p:cNvSpPr txBox="1"/>
          <p:nvPr/>
        </p:nvSpPr>
        <p:spPr>
          <a:xfrm rot="20340000">
            <a:off x="9277283" y="136393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4" name="object 24"/>
          <p:cNvSpPr txBox="1"/>
          <p:nvPr/>
        </p:nvSpPr>
        <p:spPr>
          <a:xfrm rot="20220000">
            <a:off x="9293901" y="1358739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5" name="object 25"/>
          <p:cNvSpPr txBox="1"/>
          <p:nvPr/>
        </p:nvSpPr>
        <p:spPr>
          <a:xfrm rot="20040000">
            <a:off x="9310439" y="134856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6" name="object 26"/>
          <p:cNvSpPr txBox="1"/>
          <p:nvPr/>
        </p:nvSpPr>
        <p:spPr>
          <a:xfrm rot="19800000">
            <a:off x="9331344" y="1336200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7" name="object 27"/>
          <p:cNvSpPr txBox="1"/>
          <p:nvPr/>
        </p:nvSpPr>
        <p:spPr>
          <a:xfrm rot="19560000">
            <a:off x="9357816" y="1322176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8" name="object 28"/>
          <p:cNvSpPr txBox="1"/>
          <p:nvPr/>
        </p:nvSpPr>
        <p:spPr>
          <a:xfrm rot="19380000">
            <a:off x="9374753" y="1306862"/>
            <a:ext cx="7872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9" name="object 29"/>
          <p:cNvSpPr txBox="1"/>
          <p:nvPr/>
        </p:nvSpPr>
        <p:spPr>
          <a:xfrm rot="19140000">
            <a:off x="9397716" y="1291801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0" name="object 30"/>
          <p:cNvSpPr txBox="1"/>
          <p:nvPr/>
        </p:nvSpPr>
        <p:spPr>
          <a:xfrm rot="18960000">
            <a:off x="9411746" y="1274478"/>
            <a:ext cx="78465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1" name="object 31"/>
          <p:cNvSpPr txBox="1"/>
          <p:nvPr/>
        </p:nvSpPr>
        <p:spPr>
          <a:xfrm rot="18660000">
            <a:off x="9432696" y="1251617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2" name="object 32"/>
          <p:cNvSpPr txBox="1"/>
          <p:nvPr/>
        </p:nvSpPr>
        <p:spPr>
          <a:xfrm rot="18300000">
            <a:off x="9456760" y="1213727"/>
            <a:ext cx="9252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703916" y="989893"/>
            <a:ext cx="107314" cy="67945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 rot="16680000">
            <a:off x="8717840" y="94249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 rot="17100000">
            <a:off x="8723030" y="894965"/>
            <a:ext cx="9207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 rot="17520000">
            <a:off x="8741586" y="842398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 rot="17940000">
            <a:off x="8765940" y="795552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 rot="18480000">
            <a:off x="8801789" y="743131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 rot="18900000">
            <a:off x="8829347" y="705066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 rot="19380000">
            <a:off x="8870921" y="668951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 rot="19800000">
            <a:off x="8914388" y="640752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 rot="20280000">
            <a:off x="8968236" y="613657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 rot="20700000">
            <a:off x="9012286" y="599672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 rot="21120000">
            <a:off x="9058274" y="587829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9119452" y="565452"/>
            <a:ext cx="80010" cy="107314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 rot="360000">
            <a:off x="9167553" y="586155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 rot="780000">
            <a:off x="9215448" y="595606"/>
            <a:ext cx="8947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 rot="1200000">
            <a:off x="9262709" y="608770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 rot="1620000">
            <a:off x="9304298" y="628421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 rot="1920000">
            <a:off x="9344764" y="649155"/>
            <a:ext cx="7812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 rot="2220000">
            <a:off x="9369275" y="66793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 rot="2700000">
            <a:off x="9409676" y="701190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 rot="3000000">
            <a:off x="9430168" y="730954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 rot="3420000">
            <a:off x="9461573" y="77048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 rot="3780000">
            <a:off x="9482649" y="810619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 rot="4140000">
            <a:off x="9502317" y="842997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 rot="4440000">
            <a:off x="9509513" y="878146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 rot="4860000">
            <a:off x="9517797" y="926523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 rot="5280000">
            <a:off x="9524091" y="977373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 rot="5640000">
            <a:off x="9524431" y="102362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408608" y="654099"/>
            <a:ext cx="693165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160" dirty="0">
                <a:solidFill>
                  <a:srgbClr val="FFFFFF"/>
                </a:solidFill>
                <a:latin typeface="Garamond"/>
                <a:cs typeface="Garamond"/>
              </a:rPr>
              <a:t>Our</a:t>
            </a:r>
            <a:r>
              <a:rPr sz="2400" b="1" spc="1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2400" b="1" spc="125" dirty="0">
                <a:solidFill>
                  <a:srgbClr val="FFFFFF"/>
                </a:solidFill>
                <a:latin typeface="Garamond"/>
                <a:cs typeface="Garamond"/>
              </a:rPr>
              <a:t>Sustainability</a:t>
            </a:r>
            <a:r>
              <a:rPr sz="2400" b="1" spc="1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2400" b="1" spc="165" dirty="0">
                <a:solidFill>
                  <a:srgbClr val="FFFFFF"/>
                </a:solidFill>
                <a:latin typeface="Garamond"/>
                <a:cs typeface="Garamond"/>
              </a:rPr>
              <a:t>Summits</a:t>
            </a:r>
            <a:r>
              <a:rPr sz="2400" b="1" spc="1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2400" b="1" spc="75" dirty="0">
                <a:solidFill>
                  <a:srgbClr val="FFFFFF"/>
                </a:solidFill>
                <a:latin typeface="Garamond"/>
                <a:cs typeface="Garamond"/>
              </a:rPr>
              <a:t>Build</a:t>
            </a:r>
            <a:r>
              <a:rPr sz="2400" b="1" spc="1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2400" b="1" spc="130" dirty="0">
                <a:solidFill>
                  <a:srgbClr val="FFFFFF"/>
                </a:solidFill>
                <a:latin typeface="Garamond"/>
                <a:cs typeface="Garamond"/>
              </a:rPr>
              <a:t>Critical</a:t>
            </a:r>
            <a:r>
              <a:rPr sz="2400" b="1" spc="1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2400" b="1" spc="135" dirty="0">
                <a:solidFill>
                  <a:srgbClr val="FFFFFF"/>
                </a:solidFill>
                <a:latin typeface="Garamond"/>
                <a:cs typeface="Garamond"/>
              </a:rPr>
              <a:t>Skills</a:t>
            </a:r>
            <a:endParaRPr sz="2400">
              <a:latin typeface="Garamond"/>
              <a:cs typeface="Garamond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4064" y="5179872"/>
            <a:ext cx="10054590" cy="2487295"/>
          </a:xfrm>
          <a:custGeom>
            <a:avLst/>
            <a:gdLst/>
            <a:ahLst/>
            <a:cxnLst/>
            <a:rect l="l" t="t" r="r" b="b"/>
            <a:pathLst>
              <a:path w="10054590" h="2487295">
                <a:moveTo>
                  <a:pt x="3628508" y="0"/>
                </a:moveTo>
                <a:lnTo>
                  <a:pt x="979769" y="0"/>
                </a:lnTo>
                <a:lnTo>
                  <a:pt x="0" y="299059"/>
                </a:lnTo>
                <a:lnTo>
                  <a:pt x="10054335" y="2486875"/>
                </a:lnTo>
                <a:lnTo>
                  <a:pt x="10054335" y="582932"/>
                </a:lnTo>
                <a:lnTo>
                  <a:pt x="7014899" y="582932"/>
                </a:lnTo>
                <a:lnTo>
                  <a:pt x="4989486" y="299059"/>
                </a:lnTo>
                <a:lnTo>
                  <a:pt x="3628508" y="0"/>
                </a:lnTo>
                <a:close/>
              </a:path>
              <a:path w="10054590" h="2487295">
                <a:moveTo>
                  <a:pt x="10054335" y="300069"/>
                </a:moveTo>
                <a:lnTo>
                  <a:pt x="9677514" y="393683"/>
                </a:lnTo>
                <a:lnTo>
                  <a:pt x="8620294" y="551391"/>
                </a:lnTo>
                <a:lnTo>
                  <a:pt x="7014899" y="582932"/>
                </a:lnTo>
                <a:lnTo>
                  <a:pt x="10054335" y="582932"/>
                </a:lnTo>
                <a:lnTo>
                  <a:pt x="10054335" y="300069"/>
                </a:lnTo>
                <a:close/>
              </a:path>
            </a:pathLst>
          </a:custGeom>
          <a:solidFill>
            <a:srgbClr val="45BF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063" y="5531700"/>
            <a:ext cx="10054336" cy="2240699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6764" y="4795748"/>
            <a:ext cx="10041890" cy="2976880"/>
          </a:xfrm>
          <a:custGeom>
            <a:avLst/>
            <a:gdLst/>
            <a:ahLst/>
            <a:cxnLst/>
            <a:rect l="l" t="t" r="r" b="b"/>
            <a:pathLst>
              <a:path w="10041890" h="2976879">
                <a:moveTo>
                  <a:pt x="3628552" y="0"/>
                </a:moveTo>
                <a:lnTo>
                  <a:pt x="979737" y="0"/>
                </a:lnTo>
                <a:lnTo>
                  <a:pt x="0" y="360363"/>
                </a:lnTo>
                <a:lnTo>
                  <a:pt x="0" y="2976651"/>
                </a:lnTo>
                <a:lnTo>
                  <a:pt x="10041635" y="2976651"/>
                </a:lnTo>
                <a:lnTo>
                  <a:pt x="10041635" y="702444"/>
                </a:lnTo>
                <a:lnTo>
                  <a:pt x="7014899" y="702444"/>
                </a:lnTo>
                <a:lnTo>
                  <a:pt x="4989486" y="360363"/>
                </a:lnTo>
                <a:lnTo>
                  <a:pt x="3628552" y="0"/>
                </a:lnTo>
                <a:close/>
              </a:path>
              <a:path w="10041890" h="2976879">
                <a:moveTo>
                  <a:pt x="10041635" y="365382"/>
                </a:moveTo>
                <a:lnTo>
                  <a:pt x="9677513" y="474390"/>
                </a:lnTo>
                <a:lnTo>
                  <a:pt x="8620294" y="664435"/>
                </a:lnTo>
                <a:lnTo>
                  <a:pt x="7014899" y="702444"/>
                </a:lnTo>
                <a:lnTo>
                  <a:pt x="10041635" y="702444"/>
                </a:lnTo>
                <a:lnTo>
                  <a:pt x="10041635" y="365382"/>
                </a:lnTo>
                <a:close/>
              </a:path>
            </a:pathLst>
          </a:custGeom>
          <a:solidFill>
            <a:srgbClr val="BEFC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 txBox="1"/>
          <p:nvPr/>
        </p:nvSpPr>
        <p:spPr>
          <a:xfrm>
            <a:off x="557505" y="6348213"/>
            <a:ext cx="4534535" cy="989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25" dirty="0">
                <a:solidFill>
                  <a:srgbClr val="FFFFFF"/>
                </a:solidFill>
                <a:latin typeface="Times New Roman"/>
                <a:cs typeface="Times New Roman"/>
              </a:rPr>
              <a:t>Young </a:t>
            </a:r>
            <a:r>
              <a:rPr sz="2800" b="1" spc="-235" dirty="0">
                <a:solidFill>
                  <a:srgbClr val="FFFFFF"/>
                </a:solidFill>
                <a:latin typeface="Times New Roman"/>
                <a:cs typeface="Times New Roman"/>
              </a:rPr>
              <a:t>&amp;  </a:t>
            </a:r>
            <a:r>
              <a:rPr sz="2800" b="1" spc="105" dirty="0">
                <a:solidFill>
                  <a:srgbClr val="FFFFFF"/>
                </a:solidFill>
                <a:latin typeface="Times New Roman"/>
                <a:cs typeface="Times New Roman"/>
              </a:rPr>
              <a:t>Emerging</a:t>
            </a:r>
            <a:r>
              <a:rPr sz="2800" b="1" spc="-3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114" dirty="0">
                <a:solidFill>
                  <a:srgbClr val="FFFFFF"/>
                </a:solidFill>
                <a:latin typeface="Times New Roman"/>
                <a:cs typeface="Times New Roman"/>
              </a:rPr>
              <a:t>Leaders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3400" b="1" spc="125" dirty="0">
                <a:solidFill>
                  <a:srgbClr val="FFFFFF"/>
                </a:solidFill>
                <a:latin typeface="Times New Roman"/>
                <a:cs typeface="Times New Roman"/>
              </a:rPr>
              <a:t>2004-2017</a:t>
            </a:r>
            <a:endParaRPr sz="340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3880599" y="3377426"/>
            <a:ext cx="2474975" cy="2478023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342392" y="3837780"/>
            <a:ext cx="1374775" cy="1374775"/>
          </a:xfrm>
          <a:custGeom>
            <a:avLst/>
            <a:gdLst/>
            <a:ahLst/>
            <a:cxnLst/>
            <a:rect l="l" t="t" r="r" b="b"/>
            <a:pathLst>
              <a:path w="1374775" h="1374775">
                <a:moveTo>
                  <a:pt x="687374" y="0"/>
                </a:moveTo>
                <a:lnTo>
                  <a:pt x="640314" y="1585"/>
                </a:lnTo>
                <a:lnTo>
                  <a:pt x="594104" y="6274"/>
                </a:lnTo>
                <a:lnTo>
                  <a:pt x="548847" y="13963"/>
                </a:lnTo>
                <a:lnTo>
                  <a:pt x="504647" y="24550"/>
                </a:lnTo>
                <a:lnTo>
                  <a:pt x="461604" y="37934"/>
                </a:lnTo>
                <a:lnTo>
                  <a:pt x="419822" y="54011"/>
                </a:lnTo>
                <a:lnTo>
                  <a:pt x="379402" y="72679"/>
                </a:lnTo>
                <a:lnTo>
                  <a:pt x="340448" y="93837"/>
                </a:lnTo>
                <a:lnTo>
                  <a:pt x="303061" y="117381"/>
                </a:lnTo>
                <a:lnTo>
                  <a:pt x="267345" y="143210"/>
                </a:lnTo>
                <a:lnTo>
                  <a:pt x="233400" y="171220"/>
                </a:lnTo>
                <a:lnTo>
                  <a:pt x="201331" y="201310"/>
                </a:lnTo>
                <a:lnTo>
                  <a:pt x="171239" y="233378"/>
                </a:lnTo>
                <a:lnTo>
                  <a:pt x="143226" y="267321"/>
                </a:lnTo>
                <a:lnTo>
                  <a:pt x="117395" y="303036"/>
                </a:lnTo>
                <a:lnTo>
                  <a:pt x="93849" y="340422"/>
                </a:lnTo>
                <a:lnTo>
                  <a:pt x="72689" y="379375"/>
                </a:lnTo>
                <a:lnTo>
                  <a:pt x="54018" y="419795"/>
                </a:lnTo>
                <a:lnTo>
                  <a:pt x="37939" y="461578"/>
                </a:lnTo>
                <a:lnTo>
                  <a:pt x="24554" y="504622"/>
                </a:lnTo>
                <a:lnTo>
                  <a:pt x="13965" y="548824"/>
                </a:lnTo>
                <a:lnTo>
                  <a:pt x="6275" y="594083"/>
                </a:lnTo>
                <a:lnTo>
                  <a:pt x="1585" y="640297"/>
                </a:lnTo>
                <a:lnTo>
                  <a:pt x="0" y="687362"/>
                </a:lnTo>
                <a:lnTo>
                  <a:pt x="1585" y="734422"/>
                </a:lnTo>
                <a:lnTo>
                  <a:pt x="6275" y="780632"/>
                </a:lnTo>
                <a:lnTo>
                  <a:pt x="13965" y="825888"/>
                </a:lnTo>
                <a:lnTo>
                  <a:pt x="24554" y="870089"/>
                </a:lnTo>
                <a:lnTo>
                  <a:pt x="37939" y="913132"/>
                </a:lnTo>
                <a:lnTo>
                  <a:pt x="54018" y="954914"/>
                </a:lnTo>
                <a:lnTo>
                  <a:pt x="72689" y="995334"/>
                </a:lnTo>
                <a:lnTo>
                  <a:pt x="93849" y="1034288"/>
                </a:lnTo>
                <a:lnTo>
                  <a:pt x="117395" y="1071675"/>
                </a:lnTo>
                <a:lnTo>
                  <a:pt x="143226" y="1107391"/>
                </a:lnTo>
                <a:lnTo>
                  <a:pt x="171239" y="1141335"/>
                </a:lnTo>
                <a:lnTo>
                  <a:pt x="201331" y="1173405"/>
                </a:lnTo>
                <a:lnTo>
                  <a:pt x="233400" y="1203497"/>
                </a:lnTo>
                <a:lnTo>
                  <a:pt x="267345" y="1231510"/>
                </a:lnTo>
                <a:lnTo>
                  <a:pt x="303061" y="1257341"/>
                </a:lnTo>
                <a:lnTo>
                  <a:pt x="340448" y="1280887"/>
                </a:lnTo>
                <a:lnTo>
                  <a:pt x="379402" y="1302047"/>
                </a:lnTo>
                <a:lnTo>
                  <a:pt x="419822" y="1320718"/>
                </a:lnTo>
                <a:lnTo>
                  <a:pt x="461604" y="1336797"/>
                </a:lnTo>
                <a:lnTo>
                  <a:pt x="504647" y="1350182"/>
                </a:lnTo>
                <a:lnTo>
                  <a:pt x="548847" y="1360771"/>
                </a:lnTo>
                <a:lnTo>
                  <a:pt x="594104" y="1368461"/>
                </a:lnTo>
                <a:lnTo>
                  <a:pt x="640314" y="1373151"/>
                </a:lnTo>
                <a:lnTo>
                  <a:pt x="687374" y="1374736"/>
                </a:lnTo>
                <a:lnTo>
                  <a:pt x="734438" y="1373151"/>
                </a:lnTo>
                <a:lnTo>
                  <a:pt x="780650" y="1368461"/>
                </a:lnTo>
                <a:lnTo>
                  <a:pt x="825908" y="1360771"/>
                </a:lnTo>
                <a:lnTo>
                  <a:pt x="870110" y="1350182"/>
                </a:lnTo>
                <a:lnTo>
                  <a:pt x="913153" y="1336797"/>
                </a:lnTo>
                <a:lnTo>
                  <a:pt x="954936" y="1320718"/>
                </a:lnTo>
                <a:lnTo>
                  <a:pt x="995355" y="1302047"/>
                </a:lnTo>
                <a:lnTo>
                  <a:pt x="1034309" y="1280887"/>
                </a:lnTo>
                <a:lnTo>
                  <a:pt x="1071694" y="1257341"/>
                </a:lnTo>
                <a:lnTo>
                  <a:pt x="1107410" y="1231510"/>
                </a:lnTo>
                <a:lnTo>
                  <a:pt x="1141353" y="1203497"/>
                </a:lnTo>
                <a:lnTo>
                  <a:pt x="1173421" y="1173405"/>
                </a:lnTo>
                <a:lnTo>
                  <a:pt x="1203511" y="1141335"/>
                </a:lnTo>
                <a:lnTo>
                  <a:pt x="1231522" y="1107391"/>
                </a:lnTo>
                <a:lnTo>
                  <a:pt x="1257351" y="1071675"/>
                </a:lnTo>
                <a:lnTo>
                  <a:pt x="1280896" y="1034288"/>
                </a:lnTo>
                <a:lnTo>
                  <a:pt x="1302054" y="995334"/>
                </a:lnTo>
                <a:lnTo>
                  <a:pt x="1320723" y="954914"/>
                </a:lnTo>
                <a:lnTo>
                  <a:pt x="1336801" y="913132"/>
                </a:lnTo>
                <a:lnTo>
                  <a:pt x="1350185" y="870089"/>
                </a:lnTo>
                <a:lnTo>
                  <a:pt x="1360773" y="825888"/>
                </a:lnTo>
                <a:lnTo>
                  <a:pt x="1368462" y="780632"/>
                </a:lnTo>
                <a:lnTo>
                  <a:pt x="1373151" y="734422"/>
                </a:lnTo>
                <a:lnTo>
                  <a:pt x="1374736" y="687362"/>
                </a:lnTo>
                <a:lnTo>
                  <a:pt x="1373151" y="640297"/>
                </a:lnTo>
                <a:lnTo>
                  <a:pt x="1368462" y="594083"/>
                </a:lnTo>
                <a:lnTo>
                  <a:pt x="1360773" y="548824"/>
                </a:lnTo>
                <a:lnTo>
                  <a:pt x="1350185" y="504622"/>
                </a:lnTo>
                <a:lnTo>
                  <a:pt x="1336801" y="461578"/>
                </a:lnTo>
                <a:lnTo>
                  <a:pt x="1320723" y="419795"/>
                </a:lnTo>
                <a:lnTo>
                  <a:pt x="1302054" y="379375"/>
                </a:lnTo>
                <a:lnTo>
                  <a:pt x="1280896" y="340422"/>
                </a:lnTo>
                <a:lnTo>
                  <a:pt x="1257351" y="303036"/>
                </a:lnTo>
                <a:lnTo>
                  <a:pt x="1231522" y="267321"/>
                </a:lnTo>
                <a:lnTo>
                  <a:pt x="1203511" y="233378"/>
                </a:lnTo>
                <a:lnTo>
                  <a:pt x="1173421" y="201310"/>
                </a:lnTo>
                <a:lnTo>
                  <a:pt x="1141353" y="171220"/>
                </a:lnTo>
                <a:lnTo>
                  <a:pt x="1107410" y="143210"/>
                </a:lnTo>
                <a:lnTo>
                  <a:pt x="1071694" y="117381"/>
                </a:lnTo>
                <a:lnTo>
                  <a:pt x="1034309" y="93837"/>
                </a:lnTo>
                <a:lnTo>
                  <a:pt x="995355" y="72679"/>
                </a:lnTo>
                <a:lnTo>
                  <a:pt x="954936" y="54011"/>
                </a:lnTo>
                <a:lnTo>
                  <a:pt x="913153" y="37934"/>
                </a:lnTo>
                <a:lnTo>
                  <a:pt x="870110" y="24550"/>
                </a:lnTo>
                <a:lnTo>
                  <a:pt x="825908" y="13963"/>
                </a:lnTo>
                <a:lnTo>
                  <a:pt x="780650" y="6274"/>
                </a:lnTo>
                <a:lnTo>
                  <a:pt x="734438" y="1585"/>
                </a:lnTo>
                <a:lnTo>
                  <a:pt x="6873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063" y="4070681"/>
            <a:ext cx="2404871" cy="2474975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92407" y="4530749"/>
            <a:ext cx="1374775" cy="1374775"/>
          </a:xfrm>
          <a:custGeom>
            <a:avLst/>
            <a:gdLst/>
            <a:ahLst/>
            <a:cxnLst/>
            <a:rect l="l" t="t" r="r" b="b"/>
            <a:pathLst>
              <a:path w="1374775" h="1374775">
                <a:moveTo>
                  <a:pt x="687374" y="0"/>
                </a:moveTo>
                <a:lnTo>
                  <a:pt x="640312" y="1585"/>
                </a:lnTo>
                <a:lnTo>
                  <a:pt x="594101" y="6274"/>
                </a:lnTo>
                <a:lnTo>
                  <a:pt x="548844" y="13963"/>
                </a:lnTo>
                <a:lnTo>
                  <a:pt x="504642" y="24550"/>
                </a:lnTo>
                <a:lnTo>
                  <a:pt x="461599" y="37934"/>
                </a:lnTo>
                <a:lnTo>
                  <a:pt x="419816" y="54011"/>
                </a:lnTo>
                <a:lnTo>
                  <a:pt x="379397" y="72679"/>
                </a:lnTo>
                <a:lnTo>
                  <a:pt x="340442" y="93837"/>
                </a:lnTo>
                <a:lnTo>
                  <a:pt x="303056" y="117381"/>
                </a:lnTo>
                <a:lnTo>
                  <a:pt x="267339" y="143210"/>
                </a:lnTo>
                <a:lnTo>
                  <a:pt x="233395" y="171220"/>
                </a:lnTo>
                <a:lnTo>
                  <a:pt x="201326" y="201310"/>
                </a:lnTo>
                <a:lnTo>
                  <a:pt x="171234" y="233378"/>
                </a:lnTo>
                <a:lnTo>
                  <a:pt x="143222" y="267321"/>
                </a:lnTo>
                <a:lnTo>
                  <a:pt x="117392" y="303036"/>
                </a:lnTo>
                <a:lnTo>
                  <a:pt x="93846" y="340422"/>
                </a:lnTo>
                <a:lnTo>
                  <a:pt x="72687" y="379375"/>
                </a:lnTo>
                <a:lnTo>
                  <a:pt x="54017" y="419795"/>
                </a:lnTo>
                <a:lnTo>
                  <a:pt x="37938" y="461578"/>
                </a:lnTo>
                <a:lnTo>
                  <a:pt x="24553" y="504622"/>
                </a:lnTo>
                <a:lnTo>
                  <a:pt x="13964" y="548824"/>
                </a:lnTo>
                <a:lnTo>
                  <a:pt x="6274" y="594083"/>
                </a:lnTo>
                <a:lnTo>
                  <a:pt x="1585" y="640297"/>
                </a:lnTo>
                <a:lnTo>
                  <a:pt x="0" y="687362"/>
                </a:lnTo>
                <a:lnTo>
                  <a:pt x="1585" y="734422"/>
                </a:lnTo>
                <a:lnTo>
                  <a:pt x="6274" y="780632"/>
                </a:lnTo>
                <a:lnTo>
                  <a:pt x="13964" y="825888"/>
                </a:lnTo>
                <a:lnTo>
                  <a:pt x="24553" y="870089"/>
                </a:lnTo>
                <a:lnTo>
                  <a:pt x="37938" y="913132"/>
                </a:lnTo>
                <a:lnTo>
                  <a:pt x="54017" y="954914"/>
                </a:lnTo>
                <a:lnTo>
                  <a:pt x="72687" y="995334"/>
                </a:lnTo>
                <a:lnTo>
                  <a:pt x="93846" y="1034288"/>
                </a:lnTo>
                <a:lnTo>
                  <a:pt x="117392" y="1071675"/>
                </a:lnTo>
                <a:lnTo>
                  <a:pt x="143222" y="1107391"/>
                </a:lnTo>
                <a:lnTo>
                  <a:pt x="171234" y="1141335"/>
                </a:lnTo>
                <a:lnTo>
                  <a:pt x="201326" y="1173405"/>
                </a:lnTo>
                <a:lnTo>
                  <a:pt x="233395" y="1203497"/>
                </a:lnTo>
                <a:lnTo>
                  <a:pt x="267339" y="1231510"/>
                </a:lnTo>
                <a:lnTo>
                  <a:pt x="303056" y="1257341"/>
                </a:lnTo>
                <a:lnTo>
                  <a:pt x="340442" y="1280887"/>
                </a:lnTo>
                <a:lnTo>
                  <a:pt x="379397" y="1302047"/>
                </a:lnTo>
                <a:lnTo>
                  <a:pt x="419816" y="1320718"/>
                </a:lnTo>
                <a:lnTo>
                  <a:pt x="461599" y="1336797"/>
                </a:lnTo>
                <a:lnTo>
                  <a:pt x="504642" y="1350182"/>
                </a:lnTo>
                <a:lnTo>
                  <a:pt x="548844" y="1360771"/>
                </a:lnTo>
                <a:lnTo>
                  <a:pt x="594101" y="1368461"/>
                </a:lnTo>
                <a:lnTo>
                  <a:pt x="640312" y="1373151"/>
                </a:lnTo>
                <a:lnTo>
                  <a:pt x="687374" y="1374736"/>
                </a:lnTo>
                <a:lnTo>
                  <a:pt x="734436" y="1373151"/>
                </a:lnTo>
                <a:lnTo>
                  <a:pt x="780647" y="1368461"/>
                </a:lnTo>
                <a:lnTo>
                  <a:pt x="825904" y="1360771"/>
                </a:lnTo>
                <a:lnTo>
                  <a:pt x="870105" y="1350182"/>
                </a:lnTo>
                <a:lnTo>
                  <a:pt x="913148" y="1336797"/>
                </a:lnTo>
                <a:lnTo>
                  <a:pt x="954930" y="1320718"/>
                </a:lnTo>
                <a:lnTo>
                  <a:pt x="995349" y="1302047"/>
                </a:lnTo>
                <a:lnTo>
                  <a:pt x="1034303" y="1280887"/>
                </a:lnTo>
                <a:lnTo>
                  <a:pt x="1071689" y="1257341"/>
                </a:lnTo>
                <a:lnTo>
                  <a:pt x="1107405" y="1231510"/>
                </a:lnTo>
                <a:lnTo>
                  <a:pt x="1141348" y="1203497"/>
                </a:lnTo>
                <a:lnTo>
                  <a:pt x="1173416" y="1173405"/>
                </a:lnTo>
                <a:lnTo>
                  <a:pt x="1203507" y="1141335"/>
                </a:lnTo>
                <a:lnTo>
                  <a:pt x="1231519" y="1107391"/>
                </a:lnTo>
                <a:lnTo>
                  <a:pt x="1257348" y="1071675"/>
                </a:lnTo>
                <a:lnTo>
                  <a:pt x="1280893" y="1034288"/>
                </a:lnTo>
                <a:lnTo>
                  <a:pt x="1302052" y="995334"/>
                </a:lnTo>
                <a:lnTo>
                  <a:pt x="1320721" y="954914"/>
                </a:lnTo>
                <a:lnTo>
                  <a:pt x="1336799" y="913132"/>
                </a:lnTo>
                <a:lnTo>
                  <a:pt x="1350184" y="870089"/>
                </a:lnTo>
                <a:lnTo>
                  <a:pt x="1360772" y="825888"/>
                </a:lnTo>
                <a:lnTo>
                  <a:pt x="1368462" y="780632"/>
                </a:lnTo>
                <a:lnTo>
                  <a:pt x="1373151" y="734422"/>
                </a:lnTo>
                <a:lnTo>
                  <a:pt x="1374736" y="687362"/>
                </a:lnTo>
                <a:lnTo>
                  <a:pt x="1373151" y="640297"/>
                </a:lnTo>
                <a:lnTo>
                  <a:pt x="1368462" y="594083"/>
                </a:lnTo>
                <a:lnTo>
                  <a:pt x="1360772" y="548824"/>
                </a:lnTo>
                <a:lnTo>
                  <a:pt x="1350184" y="504622"/>
                </a:lnTo>
                <a:lnTo>
                  <a:pt x="1336799" y="461578"/>
                </a:lnTo>
                <a:lnTo>
                  <a:pt x="1320721" y="419795"/>
                </a:lnTo>
                <a:lnTo>
                  <a:pt x="1302052" y="379375"/>
                </a:lnTo>
                <a:lnTo>
                  <a:pt x="1280893" y="340422"/>
                </a:lnTo>
                <a:lnTo>
                  <a:pt x="1257348" y="303036"/>
                </a:lnTo>
                <a:lnTo>
                  <a:pt x="1231519" y="267321"/>
                </a:lnTo>
                <a:lnTo>
                  <a:pt x="1203507" y="233378"/>
                </a:lnTo>
                <a:lnTo>
                  <a:pt x="1173416" y="201310"/>
                </a:lnTo>
                <a:lnTo>
                  <a:pt x="1141348" y="171220"/>
                </a:lnTo>
                <a:lnTo>
                  <a:pt x="1107405" y="143210"/>
                </a:lnTo>
                <a:lnTo>
                  <a:pt x="1071689" y="117381"/>
                </a:lnTo>
                <a:lnTo>
                  <a:pt x="1034303" y="93837"/>
                </a:lnTo>
                <a:lnTo>
                  <a:pt x="995349" y="72679"/>
                </a:lnTo>
                <a:lnTo>
                  <a:pt x="954930" y="54011"/>
                </a:lnTo>
                <a:lnTo>
                  <a:pt x="913148" y="37934"/>
                </a:lnTo>
                <a:lnTo>
                  <a:pt x="870105" y="24550"/>
                </a:lnTo>
                <a:lnTo>
                  <a:pt x="825904" y="13963"/>
                </a:lnTo>
                <a:lnTo>
                  <a:pt x="780647" y="6274"/>
                </a:lnTo>
                <a:lnTo>
                  <a:pt x="734436" y="1585"/>
                </a:lnTo>
                <a:lnTo>
                  <a:pt x="6873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 txBox="1"/>
          <p:nvPr/>
        </p:nvSpPr>
        <p:spPr>
          <a:xfrm>
            <a:off x="542332" y="4791254"/>
            <a:ext cx="1069975" cy="79438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065" marR="5080" algn="ctr">
              <a:lnSpc>
                <a:spcPct val="78800"/>
              </a:lnSpc>
              <a:spcBef>
                <a:spcPts val="480"/>
              </a:spcBef>
            </a:pPr>
            <a:r>
              <a:rPr sz="1500" b="1" spc="65" dirty="0">
                <a:latin typeface="Baskerville"/>
                <a:cs typeface="Baskerville"/>
              </a:rPr>
              <a:t>Exchange  </a:t>
            </a:r>
            <a:r>
              <a:rPr sz="1500" b="1" spc="80" dirty="0">
                <a:latin typeface="Baskerville"/>
                <a:cs typeface="Baskerville"/>
              </a:rPr>
              <a:t>Inn</a:t>
            </a:r>
            <a:r>
              <a:rPr sz="1500" b="1" spc="65" dirty="0">
                <a:latin typeface="Baskerville"/>
                <a:cs typeface="Baskerville"/>
              </a:rPr>
              <a:t>o</a:t>
            </a:r>
            <a:r>
              <a:rPr sz="1500" b="1" spc="80" dirty="0">
                <a:latin typeface="Baskerville"/>
                <a:cs typeface="Baskerville"/>
              </a:rPr>
              <a:t>v</a:t>
            </a:r>
            <a:r>
              <a:rPr sz="1500" b="1" spc="85" dirty="0">
                <a:latin typeface="Baskerville"/>
                <a:cs typeface="Baskerville"/>
              </a:rPr>
              <a:t>at</a:t>
            </a:r>
            <a:r>
              <a:rPr sz="1500" b="1" spc="75" dirty="0">
                <a:latin typeface="Baskerville"/>
                <a:cs typeface="Baskerville"/>
              </a:rPr>
              <a:t>i</a:t>
            </a:r>
            <a:r>
              <a:rPr sz="1500" b="1" spc="55" dirty="0">
                <a:latin typeface="Baskerville"/>
                <a:cs typeface="Baskerville"/>
              </a:rPr>
              <a:t>v</a:t>
            </a:r>
            <a:r>
              <a:rPr sz="1500" b="1" dirty="0">
                <a:latin typeface="Baskerville"/>
                <a:cs typeface="Baskerville"/>
              </a:rPr>
              <a:t>e  </a:t>
            </a:r>
            <a:r>
              <a:rPr sz="1500" b="1" spc="80" dirty="0">
                <a:latin typeface="Baskerville"/>
                <a:cs typeface="Baskerville"/>
              </a:rPr>
              <a:t>Best</a:t>
            </a:r>
            <a:endParaRPr sz="1500">
              <a:latin typeface="Baskerville"/>
              <a:cs typeface="Baskerville"/>
            </a:endParaRPr>
          </a:p>
          <a:p>
            <a:pPr marL="11430" algn="ctr">
              <a:lnSpc>
                <a:spcPts val="1420"/>
              </a:lnSpc>
            </a:pPr>
            <a:r>
              <a:rPr sz="1500" b="1" spc="75" dirty="0">
                <a:latin typeface="Baskerville"/>
                <a:cs typeface="Baskerville"/>
              </a:rPr>
              <a:t>Practices</a:t>
            </a:r>
            <a:endParaRPr sz="1500">
              <a:latin typeface="Baskerville"/>
              <a:cs typeface="Baskerville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4384550" y="4236703"/>
            <a:ext cx="1285240" cy="43434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 indent="167005">
              <a:lnSpc>
                <a:spcPct val="78800"/>
              </a:lnSpc>
              <a:spcBef>
                <a:spcPts val="480"/>
              </a:spcBef>
            </a:pPr>
            <a:r>
              <a:rPr sz="1500" b="1" spc="80" dirty="0">
                <a:latin typeface="Baskerville"/>
                <a:cs typeface="Baskerville"/>
              </a:rPr>
              <a:t>Green </a:t>
            </a:r>
            <a:r>
              <a:rPr sz="1500" b="1" spc="110" dirty="0">
                <a:latin typeface="Baskerville"/>
                <a:cs typeface="Baskerville"/>
              </a:rPr>
              <a:t>$/  </a:t>
            </a:r>
            <a:r>
              <a:rPr sz="1500" b="1" spc="35" dirty="0">
                <a:latin typeface="Baskerville"/>
                <a:cs typeface="Baskerville"/>
              </a:rPr>
              <a:t>Philanthropy</a:t>
            </a:r>
            <a:endParaRPr sz="1500">
              <a:latin typeface="Baskerville"/>
              <a:cs typeface="Baskerville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4950447" y="4462514"/>
            <a:ext cx="2478023" cy="2474975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410346" y="4924634"/>
            <a:ext cx="1374775" cy="1374775"/>
          </a:xfrm>
          <a:custGeom>
            <a:avLst/>
            <a:gdLst/>
            <a:ahLst/>
            <a:cxnLst/>
            <a:rect l="l" t="t" r="r" b="b"/>
            <a:pathLst>
              <a:path w="1374775" h="1374775">
                <a:moveTo>
                  <a:pt x="687349" y="0"/>
                </a:moveTo>
                <a:lnTo>
                  <a:pt x="640287" y="1585"/>
                </a:lnTo>
                <a:lnTo>
                  <a:pt x="594076" y="6274"/>
                </a:lnTo>
                <a:lnTo>
                  <a:pt x="548819" y="13964"/>
                </a:lnTo>
                <a:lnTo>
                  <a:pt x="504619" y="24552"/>
                </a:lnTo>
                <a:lnTo>
                  <a:pt x="461576" y="37936"/>
                </a:lnTo>
                <a:lnTo>
                  <a:pt x="419795" y="54015"/>
                </a:lnTo>
                <a:lnTo>
                  <a:pt x="379376" y="72684"/>
                </a:lnTo>
                <a:lnTo>
                  <a:pt x="340423" y="93843"/>
                </a:lnTo>
                <a:lnTo>
                  <a:pt x="303038" y="117388"/>
                </a:lnTo>
                <a:lnTo>
                  <a:pt x="267323" y="143217"/>
                </a:lnTo>
                <a:lnTo>
                  <a:pt x="233381" y="171229"/>
                </a:lnTo>
                <a:lnTo>
                  <a:pt x="201314" y="201320"/>
                </a:lnTo>
                <a:lnTo>
                  <a:pt x="171223" y="233388"/>
                </a:lnTo>
                <a:lnTo>
                  <a:pt x="143213" y="267331"/>
                </a:lnTo>
                <a:lnTo>
                  <a:pt x="117384" y="303047"/>
                </a:lnTo>
                <a:lnTo>
                  <a:pt x="93839" y="340433"/>
                </a:lnTo>
                <a:lnTo>
                  <a:pt x="72681" y="379386"/>
                </a:lnTo>
                <a:lnTo>
                  <a:pt x="54013" y="419806"/>
                </a:lnTo>
                <a:lnTo>
                  <a:pt x="37935" y="461588"/>
                </a:lnTo>
                <a:lnTo>
                  <a:pt x="24551" y="504630"/>
                </a:lnTo>
                <a:lnTo>
                  <a:pt x="13963" y="548832"/>
                </a:lnTo>
                <a:lnTo>
                  <a:pt x="6274" y="594089"/>
                </a:lnTo>
                <a:lnTo>
                  <a:pt x="1585" y="640300"/>
                </a:lnTo>
                <a:lnTo>
                  <a:pt x="0" y="687362"/>
                </a:lnTo>
                <a:lnTo>
                  <a:pt x="1585" y="734424"/>
                </a:lnTo>
                <a:lnTo>
                  <a:pt x="6274" y="780634"/>
                </a:lnTo>
                <a:lnTo>
                  <a:pt x="13963" y="825892"/>
                </a:lnTo>
                <a:lnTo>
                  <a:pt x="24551" y="870093"/>
                </a:lnTo>
                <a:lnTo>
                  <a:pt x="37935" y="913136"/>
                </a:lnTo>
                <a:lnTo>
                  <a:pt x="54013" y="954918"/>
                </a:lnTo>
                <a:lnTo>
                  <a:pt x="72681" y="995337"/>
                </a:lnTo>
                <a:lnTo>
                  <a:pt x="93839" y="1034290"/>
                </a:lnTo>
                <a:lnTo>
                  <a:pt x="117384" y="1071676"/>
                </a:lnTo>
                <a:lnTo>
                  <a:pt x="143213" y="1107392"/>
                </a:lnTo>
                <a:lnTo>
                  <a:pt x="171223" y="1141335"/>
                </a:lnTo>
                <a:lnTo>
                  <a:pt x="201314" y="1173403"/>
                </a:lnTo>
                <a:lnTo>
                  <a:pt x="233381" y="1203494"/>
                </a:lnTo>
                <a:lnTo>
                  <a:pt x="267323" y="1231506"/>
                </a:lnTo>
                <a:lnTo>
                  <a:pt x="303038" y="1257335"/>
                </a:lnTo>
                <a:lnTo>
                  <a:pt x="340423" y="1280881"/>
                </a:lnTo>
                <a:lnTo>
                  <a:pt x="379376" y="1302039"/>
                </a:lnTo>
                <a:lnTo>
                  <a:pt x="419795" y="1320709"/>
                </a:lnTo>
                <a:lnTo>
                  <a:pt x="461576" y="1336787"/>
                </a:lnTo>
                <a:lnTo>
                  <a:pt x="504619" y="1350171"/>
                </a:lnTo>
                <a:lnTo>
                  <a:pt x="548819" y="1360759"/>
                </a:lnTo>
                <a:lnTo>
                  <a:pt x="594076" y="1368449"/>
                </a:lnTo>
                <a:lnTo>
                  <a:pt x="640287" y="1373138"/>
                </a:lnTo>
                <a:lnTo>
                  <a:pt x="687349" y="1374724"/>
                </a:lnTo>
                <a:lnTo>
                  <a:pt x="734414" y="1373138"/>
                </a:lnTo>
                <a:lnTo>
                  <a:pt x="780627" y="1368449"/>
                </a:lnTo>
                <a:lnTo>
                  <a:pt x="825887" y="1360759"/>
                </a:lnTo>
                <a:lnTo>
                  <a:pt x="870090" y="1350171"/>
                </a:lnTo>
                <a:lnTo>
                  <a:pt x="913134" y="1336787"/>
                </a:lnTo>
                <a:lnTo>
                  <a:pt x="954918" y="1320709"/>
                </a:lnTo>
                <a:lnTo>
                  <a:pt x="995338" y="1302039"/>
                </a:lnTo>
                <a:lnTo>
                  <a:pt x="1034292" y="1280881"/>
                </a:lnTo>
                <a:lnTo>
                  <a:pt x="1071679" y="1257335"/>
                </a:lnTo>
                <a:lnTo>
                  <a:pt x="1107395" y="1231506"/>
                </a:lnTo>
                <a:lnTo>
                  <a:pt x="1141338" y="1203494"/>
                </a:lnTo>
                <a:lnTo>
                  <a:pt x="1173406" y="1173403"/>
                </a:lnTo>
                <a:lnTo>
                  <a:pt x="1203497" y="1141335"/>
                </a:lnTo>
                <a:lnTo>
                  <a:pt x="1231509" y="1107392"/>
                </a:lnTo>
                <a:lnTo>
                  <a:pt x="1257338" y="1071676"/>
                </a:lnTo>
                <a:lnTo>
                  <a:pt x="1280883" y="1034290"/>
                </a:lnTo>
                <a:lnTo>
                  <a:pt x="1302041" y="995337"/>
                </a:lnTo>
                <a:lnTo>
                  <a:pt x="1320710" y="954918"/>
                </a:lnTo>
                <a:lnTo>
                  <a:pt x="1336788" y="913136"/>
                </a:lnTo>
                <a:lnTo>
                  <a:pt x="1350172" y="870093"/>
                </a:lnTo>
                <a:lnTo>
                  <a:pt x="1360760" y="825892"/>
                </a:lnTo>
                <a:lnTo>
                  <a:pt x="1368449" y="780634"/>
                </a:lnTo>
                <a:lnTo>
                  <a:pt x="1373138" y="734424"/>
                </a:lnTo>
                <a:lnTo>
                  <a:pt x="1374724" y="687362"/>
                </a:lnTo>
                <a:lnTo>
                  <a:pt x="1373138" y="640300"/>
                </a:lnTo>
                <a:lnTo>
                  <a:pt x="1368449" y="594089"/>
                </a:lnTo>
                <a:lnTo>
                  <a:pt x="1360760" y="548832"/>
                </a:lnTo>
                <a:lnTo>
                  <a:pt x="1350172" y="504630"/>
                </a:lnTo>
                <a:lnTo>
                  <a:pt x="1336788" y="461588"/>
                </a:lnTo>
                <a:lnTo>
                  <a:pt x="1320710" y="419806"/>
                </a:lnTo>
                <a:lnTo>
                  <a:pt x="1302041" y="379386"/>
                </a:lnTo>
                <a:lnTo>
                  <a:pt x="1280883" y="340433"/>
                </a:lnTo>
                <a:lnTo>
                  <a:pt x="1257338" y="303047"/>
                </a:lnTo>
                <a:lnTo>
                  <a:pt x="1231509" y="267331"/>
                </a:lnTo>
                <a:lnTo>
                  <a:pt x="1203497" y="233388"/>
                </a:lnTo>
                <a:lnTo>
                  <a:pt x="1173406" y="201320"/>
                </a:lnTo>
                <a:lnTo>
                  <a:pt x="1141338" y="171229"/>
                </a:lnTo>
                <a:lnTo>
                  <a:pt x="1107395" y="143217"/>
                </a:lnTo>
                <a:lnTo>
                  <a:pt x="1071679" y="117388"/>
                </a:lnTo>
                <a:lnTo>
                  <a:pt x="1034292" y="93843"/>
                </a:lnTo>
                <a:lnTo>
                  <a:pt x="995338" y="72684"/>
                </a:lnTo>
                <a:lnTo>
                  <a:pt x="954918" y="54015"/>
                </a:lnTo>
                <a:lnTo>
                  <a:pt x="913134" y="37936"/>
                </a:lnTo>
                <a:lnTo>
                  <a:pt x="870090" y="24552"/>
                </a:lnTo>
                <a:lnTo>
                  <a:pt x="825887" y="13964"/>
                </a:lnTo>
                <a:lnTo>
                  <a:pt x="780627" y="6274"/>
                </a:lnTo>
                <a:lnTo>
                  <a:pt x="734414" y="1585"/>
                </a:lnTo>
                <a:lnTo>
                  <a:pt x="6873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 txBox="1"/>
          <p:nvPr/>
        </p:nvSpPr>
        <p:spPr>
          <a:xfrm>
            <a:off x="5430144" y="5321144"/>
            <a:ext cx="1338580" cy="469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85" algn="ctr">
              <a:lnSpc>
                <a:spcPts val="1745"/>
              </a:lnSpc>
              <a:spcBef>
                <a:spcPts val="100"/>
              </a:spcBef>
            </a:pPr>
            <a:r>
              <a:rPr sz="1500" b="1" spc="100" dirty="0">
                <a:latin typeface="Baskerville"/>
                <a:cs typeface="Baskerville"/>
              </a:rPr>
              <a:t>Resilient</a:t>
            </a:r>
            <a:endParaRPr sz="1500">
              <a:latin typeface="Baskerville"/>
              <a:cs typeface="Baskerville"/>
            </a:endParaRPr>
          </a:p>
          <a:p>
            <a:pPr algn="ctr">
              <a:lnSpc>
                <a:spcPts val="1745"/>
              </a:lnSpc>
            </a:pPr>
            <a:r>
              <a:rPr sz="1500" b="1" spc="50" dirty="0">
                <a:latin typeface="Baskerville"/>
                <a:cs typeface="Baskerville"/>
              </a:rPr>
              <a:t>Communities</a:t>
            </a:r>
            <a:endParaRPr sz="1500">
              <a:latin typeface="Baskerville"/>
              <a:cs typeface="Baskerville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6291567" y="3645661"/>
            <a:ext cx="2474975" cy="2478011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751697" y="4108375"/>
            <a:ext cx="1374775" cy="1374775"/>
          </a:xfrm>
          <a:custGeom>
            <a:avLst/>
            <a:gdLst/>
            <a:ahLst/>
            <a:cxnLst/>
            <a:rect l="l" t="t" r="r" b="b"/>
            <a:pathLst>
              <a:path w="1374775" h="1374775">
                <a:moveTo>
                  <a:pt x="687349" y="0"/>
                </a:moveTo>
                <a:lnTo>
                  <a:pt x="640285" y="1585"/>
                </a:lnTo>
                <a:lnTo>
                  <a:pt x="594074" y="6274"/>
                </a:lnTo>
                <a:lnTo>
                  <a:pt x="548816" y="13963"/>
                </a:lnTo>
                <a:lnTo>
                  <a:pt x="504614" y="24551"/>
                </a:lnTo>
                <a:lnTo>
                  <a:pt x="461571" y="37935"/>
                </a:lnTo>
                <a:lnTo>
                  <a:pt x="419789" y="54013"/>
                </a:lnTo>
                <a:lnTo>
                  <a:pt x="379371" y="72681"/>
                </a:lnTo>
                <a:lnTo>
                  <a:pt x="340418" y="93839"/>
                </a:lnTo>
                <a:lnTo>
                  <a:pt x="303033" y="117384"/>
                </a:lnTo>
                <a:lnTo>
                  <a:pt x="267318" y="143213"/>
                </a:lnTo>
                <a:lnTo>
                  <a:pt x="233376" y="171223"/>
                </a:lnTo>
                <a:lnTo>
                  <a:pt x="201309" y="201314"/>
                </a:lnTo>
                <a:lnTo>
                  <a:pt x="171219" y="233381"/>
                </a:lnTo>
                <a:lnTo>
                  <a:pt x="143209" y="267323"/>
                </a:lnTo>
                <a:lnTo>
                  <a:pt x="117380" y="303038"/>
                </a:lnTo>
                <a:lnTo>
                  <a:pt x="93837" y="340423"/>
                </a:lnTo>
                <a:lnTo>
                  <a:pt x="72679" y="379376"/>
                </a:lnTo>
                <a:lnTo>
                  <a:pt x="54011" y="419795"/>
                </a:lnTo>
                <a:lnTo>
                  <a:pt x="37934" y="461576"/>
                </a:lnTo>
                <a:lnTo>
                  <a:pt x="24550" y="504619"/>
                </a:lnTo>
                <a:lnTo>
                  <a:pt x="13963" y="548819"/>
                </a:lnTo>
                <a:lnTo>
                  <a:pt x="6274" y="594076"/>
                </a:lnTo>
                <a:lnTo>
                  <a:pt x="1585" y="640287"/>
                </a:lnTo>
                <a:lnTo>
                  <a:pt x="0" y="687349"/>
                </a:lnTo>
                <a:lnTo>
                  <a:pt x="1585" y="734412"/>
                </a:lnTo>
                <a:lnTo>
                  <a:pt x="6274" y="780625"/>
                </a:lnTo>
                <a:lnTo>
                  <a:pt x="13963" y="825883"/>
                </a:lnTo>
                <a:lnTo>
                  <a:pt x="24550" y="870085"/>
                </a:lnTo>
                <a:lnTo>
                  <a:pt x="37934" y="913129"/>
                </a:lnTo>
                <a:lnTo>
                  <a:pt x="54011" y="954912"/>
                </a:lnTo>
                <a:lnTo>
                  <a:pt x="72679" y="995332"/>
                </a:lnTo>
                <a:lnTo>
                  <a:pt x="93837" y="1034287"/>
                </a:lnTo>
                <a:lnTo>
                  <a:pt x="117380" y="1071673"/>
                </a:lnTo>
                <a:lnTo>
                  <a:pt x="143209" y="1107389"/>
                </a:lnTo>
                <a:lnTo>
                  <a:pt x="171219" y="1141333"/>
                </a:lnTo>
                <a:lnTo>
                  <a:pt x="201309" y="1173402"/>
                </a:lnTo>
                <a:lnTo>
                  <a:pt x="233376" y="1203493"/>
                </a:lnTo>
                <a:lnTo>
                  <a:pt x="267318" y="1231505"/>
                </a:lnTo>
                <a:lnTo>
                  <a:pt x="303033" y="1257335"/>
                </a:lnTo>
                <a:lnTo>
                  <a:pt x="340418" y="1280880"/>
                </a:lnTo>
                <a:lnTo>
                  <a:pt x="379371" y="1302039"/>
                </a:lnTo>
                <a:lnTo>
                  <a:pt x="419789" y="1320708"/>
                </a:lnTo>
                <a:lnTo>
                  <a:pt x="461571" y="1336787"/>
                </a:lnTo>
                <a:lnTo>
                  <a:pt x="504614" y="1350171"/>
                </a:lnTo>
                <a:lnTo>
                  <a:pt x="548816" y="1360759"/>
                </a:lnTo>
                <a:lnTo>
                  <a:pt x="594074" y="1368449"/>
                </a:lnTo>
                <a:lnTo>
                  <a:pt x="640285" y="1373138"/>
                </a:lnTo>
                <a:lnTo>
                  <a:pt x="687349" y="1374724"/>
                </a:lnTo>
                <a:lnTo>
                  <a:pt x="734411" y="1373138"/>
                </a:lnTo>
                <a:lnTo>
                  <a:pt x="780622" y="1368449"/>
                </a:lnTo>
                <a:lnTo>
                  <a:pt x="825879" y="1360759"/>
                </a:lnTo>
                <a:lnTo>
                  <a:pt x="870080" y="1350171"/>
                </a:lnTo>
                <a:lnTo>
                  <a:pt x="913123" y="1336787"/>
                </a:lnTo>
                <a:lnTo>
                  <a:pt x="954905" y="1320708"/>
                </a:lnTo>
                <a:lnTo>
                  <a:pt x="995324" y="1302039"/>
                </a:lnTo>
                <a:lnTo>
                  <a:pt x="1034278" y="1280880"/>
                </a:lnTo>
                <a:lnTo>
                  <a:pt x="1071663" y="1257335"/>
                </a:lnTo>
                <a:lnTo>
                  <a:pt x="1107379" y="1231505"/>
                </a:lnTo>
                <a:lnTo>
                  <a:pt x="1141322" y="1203493"/>
                </a:lnTo>
                <a:lnTo>
                  <a:pt x="1173391" y="1173402"/>
                </a:lnTo>
                <a:lnTo>
                  <a:pt x="1203482" y="1141333"/>
                </a:lnTo>
                <a:lnTo>
                  <a:pt x="1231493" y="1107389"/>
                </a:lnTo>
                <a:lnTo>
                  <a:pt x="1257323" y="1071673"/>
                </a:lnTo>
                <a:lnTo>
                  <a:pt x="1280868" y="1034287"/>
                </a:lnTo>
                <a:lnTo>
                  <a:pt x="1302026" y="995332"/>
                </a:lnTo>
                <a:lnTo>
                  <a:pt x="1320696" y="954912"/>
                </a:lnTo>
                <a:lnTo>
                  <a:pt x="1336774" y="913129"/>
                </a:lnTo>
                <a:lnTo>
                  <a:pt x="1350158" y="870085"/>
                </a:lnTo>
                <a:lnTo>
                  <a:pt x="1360747" y="825883"/>
                </a:lnTo>
                <a:lnTo>
                  <a:pt x="1368436" y="780625"/>
                </a:lnTo>
                <a:lnTo>
                  <a:pt x="1373125" y="734412"/>
                </a:lnTo>
                <a:lnTo>
                  <a:pt x="1374711" y="687349"/>
                </a:lnTo>
                <a:lnTo>
                  <a:pt x="1373125" y="640287"/>
                </a:lnTo>
                <a:lnTo>
                  <a:pt x="1368436" y="594076"/>
                </a:lnTo>
                <a:lnTo>
                  <a:pt x="1360747" y="548819"/>
                </a:lnTo>
                <a:lnTo>
                  <a:pt x="1350158" y="504619"/>
                </a:lnTo>
                <a:lnTo>
                  <a:pt x="1336774" y="461576"/>
                </a:lnTo>
                <a:lnTo>
                  <a:pt x="1320696" y="419795"/>
                </a:lnTo>
                <a:lnTo>
                  <a:pt x="1302026" y="379376"/>
                </a:lnTo>
                <a:lnTo>
                  <a:pt x="1280868" y="340423"/>
                </a:lnTo>
                <a:lnTo>
                  <a:pt x="1257323" y="303038"/>
                </a:lnTo>
                <a:lnTo>
                  <a:pt x="1231493" y="267323"/>
                </a:lnTo>
                <a:lnTo>
                  <a:pt x="1203482" y="233381"/>
                </a:lnTo>
                <a:lnTo>
                  <a:pt x="1173391" y="201314"/>
                </a:lnTo>
                <a:lnTo>
                  <a:pt x="1141322" y="171223"/>
                </a:lnTo>
                <a:lnTo>
                  <a:pt x="1107379" y="143213"/>
                </a:lnTo>
                <a:lnTo>
                  <a:pt x="1071663" y="117384"/>
                </a:lnTo>
                <a:lnTo>
                  <a:pt x="1034278" y="93839"/>
                </a:lnTo>
                <a:lnTo>
                  <a:pt x="995324" y="72681"/>
                </a:lnTo>
                <a:lnTo>
                  <a:pt x="954905" y="54013"/>
                </a:lnTo>
                <a:lnTo>
                  <a:pt x="913123" y="37935"/>
                </a:lnTo>
                <a:lnTo>
                  <a:pt x="870080" y="24551"/>
                </a:lnTo>
                <a:lnTo>
                  <a:pt x="825879" y="13963"/>
                </a:lnTo>
                <a:lnTo>
                  <a:pt x="780622" y="6274"/>
                </a:lnTo>
                <a:lnTo>
                  <a:pt x="734411" y="1585"/>
                </a:lnTo>
                <a:lnTo>
                  <a:pt x="6873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 txBox="1"/>
          <p:nvPr/>
        </p:nvSpPr>
        <p:spPr>
          <a:xfrm>
            <a:off x="6780583" y="4398248"/>
            <a:ext cx="1329055" cy="61468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335915" marR="325120" indent="-635" algn="ctr">
              <a:lnSpc>
                <a:spcPct val="78800"/>
              </a:lnSpc>
              <a:spcBef>
                <a:spcPts val="480"/>
              </a:spcBef>
            </a:pPr>
            <a:r>
              <a:rPr sz="1500" b="1" spc="105" dirty="0">
                <a:latin typeface="Baskerville"/>
                <a:cs typeface="Baskerville"/>
              </a:rPr>
              <a:t>Sister  </a:t>
            </a:r>
            <a:r>
              <a:rPr sz="1500" b="1" spc="110" dirty="0">
                <a:latin typeface="Baskerville"/>
                <a:cs typeface="Baskerville"/>
              </a:rPr>
              <a:t>Is</a:t>
            </a:r>
            <a:r>
              <a:rPr sz="1500" b="1" spc="114" dirty="0">
                <a:latin typeface="Baskerville"/>
                <a:cs typeface="Baskerville"/>
              </a:rPr>
              <a:t>l</a:t>
            </a:r>
            <a:r>
              <a:rPr sz="1500" b="1" spc="110" dirty="0">
                <a:latin typeface="Baskerville"/>
                <a:cs typeface="Baskerville"/>
              </a:rPr>
              <a:t>a</a:t>
            </a:r>
            <a:r>
              <a:rPr sz="1500" b="1" spc="114" dirty="0">
                <a:latin typeface="Baskerville"/>
                <a:cs typeface="Baskerville"/>
              </a:rPr>
              <a:t>nd</a:t>
            </a:r>
            <a:endParaRPr sz="1500">
              <a:latin typeface="Baskerville"/>
              <a:cs typeface="Baskerville"/>
            </a:endParaRPr>
          </a:p>
          <a:p>
            <a:pPr algn="ctr">
              <a:lnSpc>
                <a:spcPts val="1420"/>
              </a:lnSpc>
            </a:pPr>
            <a:r>
              <a:rPr sz="1500" b="1" spc="75" dirty="0">
                <a:latin typeface="Baskerville"/>
                <a:cs typeface="Baskerville"/>
              </a:rPr>
              <a:t>Partnerships</a:t>
            </a:r>
            <a:endParaRPr sz="1500">
              <a:latin typeface="Baskerville"/>
              <a:cs typeface="Baskerville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1359903" y="3438385"/>
            <a:ext cx="2474975" cy="2474975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821851" y="3899531"/>
            <a:ext cx="1374775" cy="1374775"/>
          </a:xfrm>
          <a:custGeom>
            <a:avLst/>
            <a:gdLst/>
            <a:ahLst/>
            <a:cxnLst/>
            <a:rect l="l" t="t" r="r" b="b"/>
            <a:pathLst>
              <a:path w="1374775" h="1374775">
                <a:moveTo>
                  <a:pt x="687374" y="0"/>
                </a:moveTo>
                <a:lnTo>
                  <a:pt x="640314" y="1585"/>
                </a:lnTo>
                <a:lnTo>
                  <a:pt x="594104" y="6274"/>
                </a:lnTo>
                <a:lnTo>
                  <a:pt x="548847" y="13963"/>
                </a:lnTo>
                <a:lnTo>
                  <a:pt x="504647" y="24551"/>
                </a:lnTo>
                <a:lnTo>
                  <a:pt x="461604" y="37935"/>
                </a:lnTo>
                <a:lnTo>
                  <a:pt x="419822" y="54013"/>
                </a:lnTo>
                <a:lnTo>
                  <a:pt x="379402" y="72682"/>
                </a:lnTo>
                <a:lnTo>
                  <a:pt x="340448" y="93840"/>
                </a:lnTo>
                <a:lnTo>
                  <a:pt x="303061" y="117384"/>
                </a:lnTo>
                <a:lnTo>
                  <a:pt x="267345" y="143213"/>
                </a:lnTo>
                <a:lnTo>
                  <a:pt x="233400" y="171224"/>
                </a:lnTo>
                <a:lnTo>
                  <a:pt x="201331" y="201315"/>
                </a:lnTo>
                <a:lnTo>
                  <a:pt x="171239" y="233383"/>
                </a:lnTo>
                <a:lnTo>
                  <a:pt x="143226" y="267326"/>
                </a:lnTo>
                <a:lnTo>
                  <a:pt x="117395" y="303041"/>
                </a:lnTo>
                <a:lnTo>
                  <a:pt x="93849" y="340427"/>
                </a:lnTo>
                <a:lnTo>
                  <a:pt x="72689" y="379381"/>
                </a:lnTo>
                <a:lnTo>
                  <a:pt x="54018" y="419800"/>
                </a:lnTo>
                <a:lnTo>
                  <a:pt x="37939" y="461583"/>
                </a:lnTo>
                <a:lnTo>
                  <a:pt x="24554" y="504626"/>
                </a:lnTo>
                <a:lnTo>
                  <a:pt x="13965" y="548828"/>
                </a:lnTo>
                <a:lnTo>
                  <a:pt x="6275" y="594086"/>
                </a:lnTo>
                <a:lnTo>
                  <a:pt x="1585" y="640298"/>
                </a:lnTo>
                <a:lnTo>
                  <a:pt x="0" y="687362"/>
                </a:lnTo>
                <a:lnTo>
                  <a:pt x="1585" y="734422"/>
                </a:lnTo>
                <a:lnTo>
                  <a:pt x="6275" y="780632"/>
                </a:lnTo>
                <a:lnTo>
                  <a:pt x="13965" y="825888"/>
                </a:lnTo>
                <a:lnTo>
                  <a:pt x="24554" y="870089"/>
                </a:lnTo>
                <a:lnTo>
                  <a:pt x="37939" y="913132"/>
                </a:lnTo>
                <a:lnTo>
                  <a:pt x="54018" y="954914"/>
                </a:lnTo>
                <a:lnTo>
                  <a:pt x="72689" y="995334"/>
                </a:lnTo>
                <a:lnTo>
                  <a:pt x="93849" y="1034288"/>
                </a:lnTo>
                <a:lnTo>
                  <a:pt x="117395" y="1071675"/>
                </a:lnTo>
                <a:lnTo>
                  <a:pt x="143226" y="1107391"/>
                </a:lnTo>
                <a:lnTo>
                  <a:pt x="171239" y="1141335"/>
                </a:lnTo>
                <a:lnTo>
                  <a:pt x="201331" y="1173405"/>
                </a:lnTo>
                <a:lnTo>
                  <a:pt x="233400" y="1203497"/>
                </a:lnTo>
                <a:lnTo>
                  <a:pt x="267345" y="1231510"/>
                </a:lnTo>
                <a:lnTo>
                  <a:pt x="303061" y="1257341"/>
                </a:lnTo>
                <a:lnTo>
                  <a:pt x="340448" y="1280887"/>
                </a:lnTo>
                <a:lnTo>
                  <a:pt x="379402" y="1302047"/>
                </a:lnTo>
                <a:lnTo>
                  <a:pt x="419822" y="1320718"/>
                </a:lnTo>
                <a:lnTo>
                  <a:pt x="461604" y="1336797"/>
                </a:lnTo>
                <a:lnTo>
                  <a:pt x="504647" y="1350182"/>
                </a:lnTo>
                <a:lnTo>
                  <a:pt x="548847" y="1360771"/>
                </a:lnTo>
                <a:lnTo>
                  <a:pt x="594104" y="1368461"/>
                </a:lnTo>
                <a:lnTo>
                  <a:pt x="640314" y="1373151"/>
                </a:lnTo>
                <a:lnTo>
                  <a:pt x="687374" y="1374736"/>
                </a:lnTo>
                <a:lnTo>
                  <a:pt x="734439" y="1373151"/>
                </a:lnTo>
                <a:lnTo>
                  <a:pt x="780653" y="1368461"/>
                </a:lnTo>
                <a:lnTo>
                  <a:pt x="825912" y="1360771"/>
                </a:lnTo>
                <a:lnTo>
                  <a:pt x="870115" y="1350182"/>
                </a:lnTo>
                <a:lnTo>
                  <a:pt x="913160" y="1336797"/>
                </a:lnTo>
                <a:lnTo>
                  <a:pt x="954943" y="1320718"/>
                </a:lnTo>
                <a:lnTo>
                  <a:pt x="995363" y="1302047"/>
                </a:lnTo>
                <a:lnTo>
                  <a:pt x="1034318" y="1280887"/>
                </a:lnTo>
                <a:lnTo>
                  <a:pt x="1071704" y="1257341"/>
                </a:lnTo>
                <a:lnTo>
                  <a:pt x="1107420" y="1231510"/>
                </a:lnTo>
                <a:lnTo>
                  <a:pt x="1141364" y="1203497"/>
                </a:lnTo>
                <a:lnTo>
                  <a:pt x="1173432" y="1173405"/>
                </a:lnTo>
                <a:lnTo>
                  <a:pt x="1203523" y="1141335"/>
                </a:lnTo>
                <a:lnTo>
                  <a:pt x="1231534" y="1107391"/>
                </a:lnTo>
                <a:lnTo>
                  <a:pt x="1257363" y="1071675"/>
                </a:lnTo>
                <a:lnTo>
                  <a:pt x="1280908" y="1034288"/>
                </a:lnTo>
                <a:lnTo>
                  <a:pt x="1302066" y="995334"/>
                </a:lnTo>
                <a:lnTo>
                  <a:pt x="1320736" y="954914"/>
                </a:lnTo>
                <a:lnTo>
                  <a:pt x="1336813" y="913132"/>
                </a:lnTo>
                <a:lnTo>
                  <a:pt x="1350197" y="870089"/>
                </a:lnTo>
                <a:lnTo>
                  <a:pt x="1360785" y="825888"/>
                </a:lnTo>
                <a:lnTo>
                  <a:pt x="1368475" y="780632"/>
                </a:lnTo>
                <a:lnTo>
                  <a:pt x="1373163" y="734422"/>
                </a:lnTo>
                <a:lnTo>
                  <a:pt x="1374749" y="687362"/>
                </a:lnTo>
                <a:lnTo>
                  <a:pt x="1373163" y="640298"/>
                </a:lnTo>
                <a:lnTo>
                  <a:pt x="1368475" y="594086"/>
                </a:lnTo>
                <a:lnTo>
                  <a:pt x="1360785" y="548828"/>
                </a:lnTo>
                <a:lnTo>
                  <a:pt x="1350197" y="504626"/>
                </a:lnTo>
                <a:lnTo>
                  <a:pt x="1336813" y="461583"/>
                </a:lnTo>
                <a:lnTo>
                  <a:pt x="1320736" y="419800"/>
                </a:lnTo>
                <a:lnTo>
                  <a:pt x="1302066" y="379381"/>
                </a:lnTo>
                <a:lnTo>
                  <a:pt x="1280908" y="340427"/>
                </a:lnTo>
                <a:lnTo>
                  <a:pt x="1257363" y="303041"/>
                </a:lnTo>
                <a:lnTo>
                  <a:pt x="1231534" y="267326"/>
                </a:lnTo>
                <a:lnTo>
                  <a:pt x="1203523" y="233383"/>
                </a:lnTo>
                <a:lnTo>
                  <a:pt x="1173432" y="201315"/>
                </a:lnTo>
                <a:lnTo>
                  <a:pt x="1141364" y="171224"/>
                </a:lnTo>
                <a:lnTo>
                  <a:pt x="1107420" y="143213"/>
                </a:lnTo>
                <a:lnTo>
                  <a:pt x="1071704" y="117384"/>
                </a:lnTo>
                <a:lnTo>
                  <a:pt x="1034318" y="93840"/>
                </a:lnTo>
                <a:lnTo>
                  <a:pt x="995363" y="72682"/>
                </a:lnTo>
                <a:lnTo>
                  <a:pt x="954943" y="54013"/>
                </a:lnTo>
                <a:lnTo>
                  <a:pt x="913160" y="37935"/>
                </a:lnTo>
                <a:lnTo>
                  <a:pt x="870115" y="24551"/>
                </a:lnTo>
                <a:lnTo>
                  <a:pt x="825912" y="13963"/>
                </a:lnTo>
                <a:lnTo>
                  <a:pt x="780653" y="6274"/>
                </a:lnTo>
                <a:lnTo>
                  <a:pt x="734439" y="1585"/>
                </a:lnTo>
                <a:lnTo>
                  <a:pt x="6873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 txBox="1"/>
          <p:nvPr/>
        </p:nvSpPr>
        <p:spPr>
          <a:xfrm>
            <a:off x="2087329" y="4171931"/>
            <a:ext cx="844550" cy="79438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065" marR="5080" indent="14604" algn="ctr">
              <a:lnSpc>
                <a:spcPct val="78800"/>
              </a:lnSpc>
              <a:spcBef>
                <a:spcPts val="480"/>
              </a:spcBef>
            </a:pPr>
            <a:r>
              <a:rPr sz="1500" b="1" spc="85" dirty="0">
                <a:latin typeface="Baskerville"/>
                <a:cs typeface="Baskerville"/>
              </a:rPr>
              <a:t>Train/  </a:t>
            </a:r>
            <a:r>
              <a:rPr sz="1500" b="1" spc="110" dirty="0">
                <a:latin typeface="Baskerville"/>
                <a:cs typeface="Baskerville"/>
              </a:rPr>
              <a:t>D</a:t>
            </a:r>
            <a:r>
              <a:rPr sz="1500" b="1" spc="100" dirty="0">
                <a:latin typeface="Baskerville"/>
                <a:cs typeface="Baskerville"/>
              </a:rPr>
              <a:t>e</a:t>
            </a:r>
            <a:r>
              <a:rPr sz="1500" b="1" spc="85" dirty="0">
                <a:latin typeface="Baskerville"/>
                <a:cs typeface="Baskerville"/>
              </a:rPr>
              <a:t>v</a:t>
            </a:r>
            <a:r>
              <a:rPr sz="1500" b="1" spc="114" dirty="0">
                <a:latin typeface="Baskerville"/>
                <a:cs typeface="Baskerville"/>
              </a:rPr>
              <a:t>elo</a:t>
            </a:r>
            <a:r>
              <a:rPr sz="1500" b="1" dirty="0">
                <a:latin typeface="Baskerville"/>
                <a:cs typeface="Baskerville"/>
              </a:rPr>
              <a:t>p  </a:t>
            </a:r>
            <a:r>
              <a:rPr sz="1500" b="1" spc="80" dirty="0">
                <a:latin typeface="Baskerville"/>
                <a:cs typeface="Baskerville"/>
              </a:rPr>
              <a:t>Local</a:t>
            </a:r>
            <a:endParaRPr sz="1500">
              <a:latin typeface="Baskerville"/>
              <a:cs typeface="Baskerville"/>
            </a:endParaRPr>
          </a:p>
          <a:p>
            <a:pPr algn="ctr">
              <a:lnSpc>
                <a:spcPts val="1420"/>
              </a:lnSpc>
            </a:pPr>
            <a:r>
              <a:rPr sz="1500" b="1" spc="110" dirty="0">
                <a:latin typeface="Baskerville"/>
                <a:cs typeface="Baskerville"/>
              </a:rPr>
              <a:t>Le</a:t>
            </a:r>
            <a:r>
              <a:rPr sz="1500" b="1" spc="114" dirty="0">
                <a:latin typeface="Baskerville"/>
                <a:cs typeface="Baskerville"/>
              </a:rPr>
              <a:t>ade</a:t>
            </a:r>
            <a:r>
              <a:rPr sz="1500" b="1" spc="100" dirty="0">
                <a:latin typeface="Baskerville"/>
                <a:cs typeface="Baskerville"/>
              </a:rPr>
              <a:t>r</a:t>
            </a:r>
            <a:r>
              <a:rPr sz="1500" b="1" dirty="0">
                <a:latin typeface="Baskerville"/>
                <a:cs typeface="Baskerville"/>
              </a:rPr>
              <a:t>s</a:t>
            </a:r>
            <a:endParaRPr sz="1500">
              <a:latin typeface="Baskerville"/>
              <a:cs typeface="Baskerville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7718031" y="4261346"/>
            <a:ext cx="2340368" cy="2478023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179206" y="4723742"/>
            <a:ext cx="1374775" cy="1374775"/>
          </a:xfrm>
          <a:custGeom>
            <a:avLst/>
            <a:gdLst/>
            <a:ahLst/>
            <a:cxnLst/>
            <a:rect l="l" t="t" r="r" b="b"/>
            <a:pathLst>
              <a:path w="1374775" h="1374775">
                <a:moveTo>
                  <a:pt x="687362" y="0"/>
                </a:moveTo>
                <a:lnTo>
                  <a:pt x="640301" y="1585"/>
                </a:lnTo>
                <a:lnTo>
                  <a:pt x="594091" y="6274"/>
                </a:lnTo>
                <a:lnTo>
                  <a:pt x="548835" y="13964"/>
                </a:lnTo>
                <a:lnTo>
                  <a:pt x="504635" y="24552"/>
                </a:lnTo>
                <a:lnTo>
                  <a:pt x="461593" y="37937"/>
                </a:lnTo>
                <a:lnTo>
                  <a:pt x="419811" y="54015"/>
                </a:lnTo>
                <a:lnTo>
                  <a:pt x="379392" y="72684"/>
                </a:lnTo>
                <a:lnTo>
                  <a:pt x="340439" y="93843"/>
                </a:lnTo>
                <a:lnTo>
                  <a:pt x="303053" y="117389"/>
                </a:lnTo>
                <a:lnTo>
                  <a:pt x="267337" y="143218"/>
                </a:lnTo>
                <a:lnTo>
                  <a:pt x="233393" y="171230"/>
                </a:lnTo>
                <a:lnTo>
                  <a:pt x="201325" y="201321"/>
                </a:lnTo>
                <a:lnTo>
                  <a:pt x="171233" y="233390"/>
                </a:lnTo>
                <a:lnTo>
                  <a:pt x="143221" y="267334"/>
                </a:lnTo>
                <a:lnTo>
                  <a:pt x="117391" y="303050"/>
                </a:lnTo>
                <a:lnTo>
                  <a:pt x="93845" y="340437"/>
                </a:lnTo>
                <a:lnTo>
                  <a:pt x="72686" y="379391"/>
                </a:lnTo>
                <a:lnTo>
                  <a:pt x="54016" y="419811"/>
                </a:lnTo>
                <a:lnTo>
                  <a:pt x="37938" y="461594"/>
                </a:lnTo>
                <a:lnTo>
                  <a:pt x="24553" y="504638"/>
                </a:lnTo>
                <a:lnTo>
                  <a:pt x="13964" y="548840"/>
                </a:lnTo>
                <a:lnTo>
                  <a:pt x="6274" y="594099"/>
                </a:lnTo>
                <a:lnTo>
                  <a:pt x="1585" y="640311"/>
                </a:lnTo>
                <a:lnTo>
                  <a:pt x="0" y="687374"/>
                </a:lnTo>
                <a:lnTo>
                  <a:pt x="1585" y="734435"/>
                </a:lnTo>
                <a:lnTo>
                  <a:pt x="6274" y="780645"/>
                </a:lnTo>
                <a:lnTo>
                  <a:pt x="13964" y="825901"/>
                </a:lnTo>
                <a:lnTo>
                  <a:pt x="24553" y="870102"/>
                </a:lnTo>
                <a:lnTo>
                  <a:pt x="37938" y="913145"/>
                </a:lnTo>
                <a:lnTo>
                  <a:pt x="54016" y="954927"/>
                </a:lnTo>
                <a:lnTo>
                  <a:pt x="72686" y="995346"/>
                </a:lnTo>
                <a:lnTo>
                  <a:pt x="93845" y="1034301"/>
                </a:lnTo>
                <a:lnTo>
                  <a:pt x="117391" y="1071687"/>
                </a:lnTo>
                <a:lnTo>
                  <a:pt x="143221" y="1107404"/>
                </a:lnTo>
                <a:lnTo>
                  <a:pt x="171233" y="1141348"/>
                </a:lnTo>
                <a:lnTo>
                  <a:pt x="201325" y="1173418"/>
                </a:lnTo>
                <a:lnTo>
                  <a:pt x="233393" y="1203510"/>
                </a:lnTo>
                <a:lnTo>
                  <a:pt x="267337" y="1231523"/>
                </a:lnTo>
                <a:lnTo>
                  <a:pt x="303053" y="1257353"/>
                </a:lnTo>
                <a:lnTo>
                  <a:pt x="340439" y="1280900"/>
                </a:lnTo>
                <a:lnTo>
                  <a:pt x="379392" y="1302060"/>
                </a:lnTo>
                <a:lnTo>
                  <a:pt x="419811" y="1320730"/>
                </a:lnTo>
                <a:lnTo>
                  <a:pt x="461593" y="1336809"/>
                </a:lnTo>
                <a:lnTo>
                  <a:pt x="504635" y="1350195"/>
                </a:lnTo>
                <a:lnTo>
                  <a:pt x="548835" y="1360784"/>
                </a:lnTo>
                <a:lnTo>
                  <a:pt x="594091" y="1368474"/>
                </a:lnTo>
                <a:lnTo>
                  <a:pt x="640301" y="1373163"/>
                </a:lnTo>
                <a:lnTo>
                  <a:pt x="687362" y="1374749"/>
                </a:lnTo>
                <a:lnTo>
                  <a:pt x="734425" y="1373163"/>
                </a:lnTo>
                <a:lnTo>
                  <a:pt x="780637" y="1368474"/>
                </a:lnTo>
                <a:lnTo>
                  <a:pt x="825896" y="1360784"/>
                </a:lnTo>
                <a:lnTo>
                  <a:pt x="870098" y="1350195"/>
                </a:lnTo>
                <a:lnTo>
                  <a:pt x="913142" y="1336809"/>
                </a:lnTo>
                <a:lnTo>
                  <a:pt x="954925" y="1320730"/>
                </a:lnTo>
                <a:lnTo>
                  <a:pt x="995345" y="1302060"/>
                </a:lnTo>
                <a:lnTo>
                  <a:pt x="1034299" y="1280900"/>
                </a:lnTo>
                <a:lnTo>
                  <a:pt x="1071686" y="1257353"/>
                </a:lnTo>
                <a:lnTo>
                  <a:pt x="1107402" y="1231523"/>
                </a:lnTo>
                <a:lnTo>
                  <a:pt x="1141346" y="1203510"/>
                </a:lnTo>
                <a:lnTo>
                  <a:pt x="1173414" y="1173418"/>
                </a:lnTo>
                <a:lnTo>
                  <a:pt x="1203506" y="1141348"/>
                </a:lnTo>
                <a:lnTo>
                  <a:pt x="1231518" y="1107404"/>
                </a:lnTo>
                <a:lnTo>
                  <a:pt x="1257347" y="1071687"/>
                </a:lnTo>
                <a:lnTo>
                  <a:pt x="1280893" y="1034301"/>
                </a:lnTo>
                <a:lnTo>
                  <a:pt x="1302051" y="995346"/>
                </a:lnTo>
                <a:lnTo>
                  <a:pt x="1320721" y="954927"/>
                </a:lnTo>
                <a:lnTo>
                  <a:pt x="1336799" y="913145"/>
                </a:lnTo>
                <a:lnTo>
                  <a:pt x="1350184" y="870102"/>
                </a:lnTo>
                <a:lnTo>
                  <a:pt x="1360772" y="825901"/>
                </a:lnTo>
                <a:lnTo>
                  <a:pt x="1368462" y="780645"/>
                </a:lnTo>
                <a:lnTo>
                  <a:pt x="1373151" y="734435"/>
                </a:lnTo>
                <a:lnTo>
                  <a:pt x="1374736" y="687374"/>
                </a:lnTo>
                <a:lnTo>
                  <a:pt x="1373151" y="640311"/>
                </a:lnTo>
                <a:lnTo>
                  <a:pt x="1368462" y="594099"/>
                </a:lnTo>
                <a:lnTo>
                  <a:pt x="1360772" y="548840"/>
                </a:lnTo>
                <a:lnTo>
                  <a:pt x="1350184" y="504638"/>
                </a:lnTo>
                <a:lnTo>
                  <a:pt x="1336799" y="461594"/>
                </a:lnTo>
                <a:lnTo>
                  <a:pt x="1320721" y="419811"/>
                </a:lnTo>
                <a:lnTo>
                  <a:pt x="1302051" y="379391"/>
                </a:lnTo>
                <a:lnTo>
                  <a:pt x="1280893" y="340437"/>
                </a:lnTo>
                <a:lnTo>
                  <a:pt x="1257347" y="303050"/>
                </a:lnTo>
                <a:lnTo>
                  <a:pt x="1231518" y="267334"/>
                </a:lnTo>
                <a:lnTo>
                  <a:pt x="1203506" y="233390"/>
                </a:lnTo>
                <a:lnTo>
                  <a:pt x="1173414" y="201321"/>
                </a:lnTo>
                <a:lnTo>
                  <a:pt x="1141346" y="171230"/>
                </a:lnTo>
                <a:lnTo>
                  <a:pt x="1107402" y="143218"/>
                </a:lnTo>
                <a:lnTo>
                  <a:pt x="1071686" y="117389"/>
                </a:lnTo>
                <a:lnTo>
                  <a:pt x="1034299" y="93843"/>
                </a:lnTo>
                <a:lnTo>
                  <a:pt x="995345" y="72684"/>
                </a:lnTo>
                <a:lnTo>
                  <a:pt x="954925" y="54015"/>
                </a:lnTo>
                <a:lnTo>
                  <a:pt x="913142" y="37937"/>
                </a:lnTo>
                <a:lnTo>
                  <a:pt x="870098" y="24552"/>
                </a:lnTo>
                <a:lnTo>
                  <a:pt x="825896" y="13964"/>
                </a:lnTo>
                <a:lnTo>
                  <a:pt x="780637" y="6274"/>
                </a:lnTo>
                <a:lnTo>
                  <a:pt x="734425" y="1585"/>
                </a:lnTo>
                <a:lnTo>
                  <a:pt x="687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 txBox="1"/>
          <p:nvPr/>
        </p:nvSpPr>
        <p:spPr>
          <a:xfrm>
            <a:off x="8372554" y="4965891"/>
            <a:ext cx="1003935" cy="79438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29845" marR="38100" indent="14604" algn="ctr">
              <a:lnSpc>
                <a:spcPct val="78800"/>
              </a:lnSpc>
              <a:spcBef>
                <a:spcPts val="480"/>
              </a:spcBef>
            </a:pPr>
            <a:r>
              <a:rPr sz="1500" b="1" spc="105" dirty="0">
                <a:latin typeface="Baskerville"/>
                <a:cs typeface="Baskerville"/>
              </a:rPr>
              <a:t>Disaster  </a:t>
            </a:r>
            <a:r>
              <a:rPr sz="1500" b="1" spc="55" dirty="0">
                <a:latin typeface="Baskerville"/>
                <a:cs typeface="Baskerville"/>
              </a:rPr>
              <a:t>R</a:t>
            </a:r>
            <a:r>
              <a:rPr sz="1500" b="1" spc="114" dirty="0">
                <a:latin typeface="Baskerville"/>
                <a:cs typeface="Baskerville"/>
              </a:rPr>
              <a:t>ec</a:t>
            </a:r>
            <a:r>
              <a:rPr sz="1500" b="1" spc="100" dirty="0">
                <a:latin typeface="Baskerville"/>
                <a:cs typeface="Baskerville"/>
              </a:rPr>
              <a:t>o</a:t>
            </a:r>
            <a:r>
              <a:rPr sz="1500" b="1" spc="85" dirty="0">
                <a:latin typeface="Baskerville"/>
                <a:cs typeface="Baskerville"/>
              </a:rPr>
              <a:t>v</a:t>
            </a:r>
            <a:r>
              <a:rPr sz="1500" b="1" spc="114" dirty="0">
                <a:latin typeface="Baskerville"/>
                <a:cs typeface="Baskerville"/>
              </a:rPr>
              <a:t>e</a:t>
            </a:r>
            <a:r>
              <a:rPr sz="1500" b="1" spc="125" dirty="0">
                <a:latin typeface="Baskerville"/>
                <a:cs typeface="Baskerville"/>
              </a:rPr>
              <a:t>r</a:t>
            </a:r>
            <a:r>
              <a:rPr sz="1500" b="1" dirty="0">
                <a:latin typeface="Baskerville"/>
                <a:cs typeface="Baskerville"/>
              </a:rPr>
              <a:t>y  </a:t>
            </a:r>
            <a:r>
              <a:rPr sz="1500" b="1" spc="110" dirty="0">
                <a:latin typeface="Baskerville"/>
                <a:cs typeface="Baskerville"/>
              </a:rPr>
              <a:t>Rapid</a:t>
            </a:r>
            <a:endParaRPr sz="1500">
              <a:latin typeface="Baskerville"/>
              <a:cs typeface="Baskerville"/>
            </a:endParaRPr>
          </a:p>
          <a:p>
            <a:pPr algn="ctr">
              <a:lnSpc>
                <a:spcPts val="1420"/>
              </a:lnSpc>
            </a:pPr>
            <a:r>
              <a:rPr sz="1500" b="1" spc="100" dirty="0">
                <a:latin typeface="Baskerville"/>
                <a:cs typeface="Baskerville"/>
              </a:rPr>
              <a:t>Response</a:t>
            </a:r>
            <a:endParaRPr sz="1500">
              <a:latin typeface="Baskerville"/>
              <a:cs typeface="Baskerville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2658351" y="4304017"/>
            <a:ext cx="2478023" cy="2474975"/>
          </a:xfrm>
          <a:prstGeom prst="rect">
            <a:avLst/>
          </a:pr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120717" y="4765686"/>
            <a:ext cx="1374775" cy="1374775"/>
          </a:xfrm>
          <a:custGeom>
            <a:avLst/>
            <a:gdLst/>
            <a:ahLst/>
            <a:cxnLst/>
            <a:rect l="l" t="t" r="r" b="b"/>
            <a:pathLst>
              <a:path w="1374775" h="1374775">
                <a:moveTo>
                  <a:pt x="687374" y="0"/>
                </a:moveTo>
                <a:lnTo>
                  <a:pt x="640314" y="1585"/>
                </a:lnTo>
                <a:lnTo>
                  <a:pt x="594104" y="6274"/>
                </a:lnTo>
                <a:lnTo>
                  <a:pt x="548847" y="13964"/>
                </a:lnTo>
                <a:lnTo>
                  <a:pt x="504647" y="24552"/>
                </a:lnTo>
                <a:lnTo>
                  <a:pt x="461604" y="37936"/>
                </a:lnTo>
                <a:lnTo>
                  <a:pt x="419822" y="54014"/>
                </a:lnTo>
                <a:lnTo>
                  <a:pt x="379402" y="72684"/>
                </a:lnTo>
                <a:lnTo>
                  <a:pt x="340448" y="93842"/>
                </a:lnTo>
                <a:lnTo>
                  <a:pt x="303061" y="117387"/>
                </a:lnTo>
                <a:lnTo>
                  <a:pt x="267345" y="143216"/>
                </a:lnTo>
                <a:lnTo>
                  <a:pt x="233400" y="171228"/>
                </a:lnTo>
                <a:lnTo>
                  <a:pt x="201331" y="201318"/>
                </a:lnTo>
                <a:lnTo>
                  <a:pt x="171239" y="233386"/>
                </a:lnTo>
                <a:lnTo>
                  <a:pt x="143226" y="267329"/>
                </a:lnTo>
                <a:lnTo>
                  <a:pt x="117395" y="303044"/>
                </a:lnTo>
                <a:lnTo>
                  <a:pt x="93849" y="340429"/>
                </a:lnTo>
                <a:lnTo>
                  <a:pt x="72689" y="379382"/>
                </a:lnTo>
                <a:lnTo>
                  <a:pt x="54018" y="419800"/>
                </a:lnTo>
                <a:lnTo>
                  <a:pt x="37939" y="461581"/>
                </a:lnTo>
                <a:lnTo>
                  <a:pt x="24554" y="504623"/>
                </a:lnTo>
                <a:lnTo>
                  <a:pt x="13965" y="548823"/>
                </a:lnTo>
                <a:lnTo>
                  <a:pt x="6275" y="594079"/>
                </a:lnTo>
                <a:lnTo>
                  <a:pt x="1585" y="640288"/>
                </a:lnTo>
                <a:lnTo>
                  <a:pt x="0" y="687349"/>
                </a:lnTo>
                <a:lnTo>
                  <a:pt x="1585" y="734414"/>
                </a:lnTo>
                <a:lnTo>
                  <a:pt x="6275" y="780627"/>
                </a:lnTo>
                <a:lnTo>
                  <a:pt x="13965" y="825887"/>
                </a:lnTo>
                <a:lnTo>
                  <a:pt x="24554" y="870090"/>
                </a:lnTo>
                <a:lnTo>
                  <a:pt x="37939" y="913134"/>
                </a:lnTo>
                <a:lnTo>
                  <a:pt x="54018" y="954918"/>
                </a:lnTo>
                <a:lnTo>
                  <a:pt x="72689" y="995338"/>
                </a:lnTo>
                <a:lnTo>
                  <a:pt x="93849" y="1034292"/>
                </a:lnTo>
                <a:lnTo>
                  <a:pt x="117395" y="1071679"/>
                </a:lnTo>
                <a:lnTo>
                  <a:pt x="143226" y="1107395"/>
                </a:lnTo>
                <a:lnTo>
                  <a:pt x="171239" y="1141338"/>
                </a:lnTo>
                <a:lnTo>
                  <a:pt x="201331" y="1173406"/>
                </a:lnTo>
                <a:lnTo>
                  <a:pt x="233400" y="1203497"/>
                </a:lnTo>
                <a:lnTo>
                  <a:pt x="267345" y="1231509"/>
                </a:lnTo>
                <a:lnTo>
                  <a:pt x="303061" y="1257338"/>
                </a:lnTo>
                <a:lnTo>
                  <a:pt x="340448" y="1280883"/>
                </a:lnTo>
                <a:lnTo>
                  <a:pt x="379402" y="1302041"/>
                </a:lnTo>
                <a:lnTo>
                  <a:pt x="419822" y="1320710"/>
                </a:lnTo>
                <a:lnTo>
                  <a:pt x="461604" y="1336788"/>
                </a:lnTo>
                <a:lnTo>
                  <a:pt x="504647" y="1350172"/>
                </a:lnTo>
                <a:lnTo>
                  <a:pt x="548847" y="1360760"/>
                </a:lnTo>
                <a:lnTo>
                  <a:pt x="594104" y="1368449"/>
                </a:lnTo>
                <a:lnTo>
                  <a:pt x="640314" y="1373138"/>
                </a:lnTo>
                <a:lnTo>
                  <a:pt x="687374" y="1374724"/>
                </a:lnTo>
                <a:lnTo>
                  <a:pt x="734436" y="1373138"/>
                </a:lnTo>
                <a:lnTo>
                  <a:pt x="780647" y="1368449"/>
                </a:lnTo>
                <a:lnTo>
                  <a:pt x="825905" y="1360760"/>
                </a:lnTo>
                <a:lnTo>
                  <a:pt x="870106" y="1350172"/>
                </a:lnTo>
                <a:lnTo>
                  <a:pt x="913150" y="1336788"/>
                </a:lnTo>
                <a:lnTo>
                  <a:pt x="954932" y="1320710"/>
                </a:lnTo>
                <a:lnTo>
                  <a:pt x="995352" y="1302041"/>
                </a:lnTo>
                <a:lnTo>
                  <a:pt x="1034306" y="1280883"/>
                </a:lnTo>
                <a:lnTo>
                  <a:pt x="1071693" y="1257338"/>
                </a:lnTo>
                <a:lnTo>
                  <a:pt x="1107409" y="1231509"/>
                </a:lnTo>
                <a:lnTo>
                  <a:pt x="1141353" y="1203497"/>
                </a:lnTo>
                <a:lnTo>
                  <a:pt x="1173422" y="1173406"/>
                </a:lnTo>
                <a:lnTo>
                  <a:pt x="1203514" y="1141338"/>
                </a:lnTo>
                <a:lnTo>
                  <a:pt x="1231526" y="1107395"/>
                </a:lnTo>
                <a:lnTo>
                  <a:pt x="1257357" y="1071679"/>
                </a:lnTo>
                <a:lnTo>
                  <a:pt x="1280903" y="1034292"/>
                </a:lnTo>
                <a:lnTo>
                  <a:pt x="1302062" y="995338"/>
                </a:lnTo>
                <a:lnTo>
                  <a:pt x="1320732" y="954918"/>
                </a:lnTo>
                <a:lnTo>
                  <a:pt x="1336811" y="913134"/>
                </a:lnTo>
                <a:lnTo>
                  <a:pt x="1350196" y="870090"/>
                </a:lnTo>
                <a:lnTo>
                  <a:pt x="1360784" y="825887"/>
                </a:lnTo>
                <a:lnTo>
                  <a:pt x="1368474" y="780627"/>
                </a:lnTo>
                <a:lnTo>
                  <a:pt x="1373163" y="734414"/>
                </a:lnTo>
                <a:lnTo>
                  <a:pt x="1374749" y="687349"/>
                </a:lnTo>
                <a:lnTo>
                  <a:pt x="1373163" y="640288"/>
                </a:lnTo>
                <a:lnTo>
                  <a:pt x="1368474" y="594079"/>
                </a:lnTo>
                <a:lnTo>
                  <a:pt x="1360784" y="548823"/>
                </a:lnTo>
                <a:lnTo>
                  <a:pt x="1350196" y="504623"/>
                </a:lnTo>
                <a:lnTo>
                  <a:pt x="1336811" y="461581"/>
                </a:lnTo>
                <a:lnTo>
                  <a:pt x="1320732" y="419800"/>
                </a:lnTo>
                <a:lnTo>
                  <a:pt x="1302062" y="379382"/>
                </a:lnTo>
                <a:lnTo>
                  <a:pt x="1280903" y="340429"/>
                </a:lnTo>
                <a:lnTo>
                  <a:pt x="1257357" y="303044"/>
                </a:lnTo>
                <a:lnTo>
                  <a:pt x="1231526" y="267329"/>
                </a:lnTo>
                <a:lnTo>
                  <a:pt x="1203514" y="233386"/>
                </a:lnTo>
                <a:lnTo>
                  <a:pt x="1173422" y="201318"/>
                </a:lnTo>
                <a:lnTo>
                  <a:pt x="1141353" y="171228"/>
                </a:lnTo>
                <a:lnTo>
                  <a:pt x="1107409" y="143216"/>
                </a:lnTo>
                <a:lnTo>
                  <a:pt x="1071693" y="117387"/>
                </a:lnTo>
                <a:lnTo>
                  <a:pt x="1034306" y="93842"/>
                </a:lnTo>
                <a:lnTo>
                  <a:pt x="995352" y="72684"/>
                </a:lnTo>
                <a:lnTo>
                  <a:pt x="954932" y="54014"/>
                </a:lnTo>
                <a:lnTo>
                  <a:pt x="913150" y="37936"/>
                </a:lnTo>
                <a:lnTo>
                  <a:pt x="870106" y="24552"/>
                </a:lnTo>
                <a:lnTo>
                  <a:pt x="825905" y="13964"/>
                </a:lnTo>
                <a:lnTo>
                  <a:pt x="780647" y="6274"/>
                </a:lnTo>
                <a:lnTo>
                  <a:pt x="734436" y="1585"/>
                </a:lnTo>
                <a:lnTo>
                  <a:pt x="6873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 txBox="1"/>
          <p:nvPr/>
        </p:nvSpPr>
        <p:spPr>
          <a:xfrm>
            <a:off x="3363268" y="5119395"/>
            <a:ext cx="890269" cy="61468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06045" marR="97790" algn="ctr">
              <a:lnSpc>
                <a:spcPct val="78800"/>
              </a:lnSpc>
              <a:spcBef>
                <a:spcPts val="480"/>
              </a:spcBef>
            </a:pPr>
            <a:r>
              <a:rPr sz="1500" b="1" spc="114" dirty="0">
                <a:latin typeface="Baskerville"/>
                <a:cs typeface="Baskerville"/>
              </a:rPr>
              <a:t>Globa</a:t>
            </a:r>
            <a:r>
              <a:rPr sz="1500" b="1" dirty="0">
                <a:latin typeface="Baskerville"/>
                <a:cs typeface="Baskerville"/>
              </a:rPr>
              <a:t>l  </a:t>
            </a:r>
            <a:r>
              <a:rPr sz="1500" b="1" spc="85" dirty="0">
                <a:latin typeface="Baskerville"/>
                <a:cs typeface="Baskerville"/>
              </a:rPr>
              <a:t>Action</a:t>
            </a:r>
            <a:endParaRPr sz="1500">
              <a:latin typeface="Baskerville"/>
              <a:cs typeface="Baskerville"/>
            </a:endParaRPr>
          </a:p>
          <a:p>
            <a:pPr algn="ctr">
              <a:lnSpc>
                <a:spcPts val="1420"/>
              </a:lnSpc>
            </a:pPr>
            <a:r>
              <a:rPr sz="1500" b="1" spc="80" dirty="0">
                <a:latin typeface="Baskerville"/>
                <a:cs typeface="Baskerville"/>
              </a:rPr>
              <a:t>Network</a:t>
            </a:r>
            <a:endParaRPr sz="1500">
              <a:latin typeface="Baskerville"/>
              <a:cs typeface="Baskervill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8137" y="2429375"/>
            <a:ext cx="2715260" cy="1244600"/>
          </a:xfrm>
          <a:custGeom>
            <a:avLst/>
            <a:gdLst/>
            <a:ahLst/>
            <a:cxnLst/>
            <a:rect l="l" t="t" r="r" b="b"/>
            <a:pathLst>
              <a:path w="2715260" h="1244600">
                <a:moveTo>
                  <a:pt x="2639060" y="0"/>
                </a:moveTo>
                <a:lnTo>
                  <a:pt x="76200" y="0"/>
                </a:lnTo>
                <a:lnTo>
                  <a:pt x="46537" y="5987"/>
                </a:lnTo>
                <a:lnTo>
                  <a:pt x="22317" y="22317"/>
                </a:lnTo>
                <a:lnTo>
                  <a:pt x="5987" y="46537"/>
                </a:lnTo>
                <a:lnTo>
                  <a:pt x="0" y="76200"/>
                </a:lnTo>
                <a:lnTo>
                  <a:pt x="0" y="1168158"/>
                </a:lnTo>
                <a:lnTo>
                  <a:pt x="5987" y="1197815"/>
                </a:lnTo>
                <a:lnTo>
                  <a:pt x="22317" y="1222036"/>
                </a:lnTo>
                <a:lnTo>
                  <a:pt x="46537" y="1238369"/>
                </a:lnTo>
                <a:lnTo>
                  <a:pt x="76200" y="1244358"/>
                </a:lnTo>
                <a:lnTo>
                  <a:pt x="2639060" y="1244358"/>
                </a:lnTo>
                <a:lnTo>
                  <a:pt x="2668716" y="1238369"/>
                </a:lnTo>
                <a:lnTo>
                  <a:pt x="2692938" y="1222036"/>
                </a:lnTo>
                <a:lnTo>
                  <a:pt x="2709270" y="1197815"/>
                </a:lnTo>
                <a:lnTo>
                  <a:pt x="2715260" y="1168158"/>
                </a:lnTo>
                <a:lnTo>
                  <a:pt x="2715260" y="76200"/>
                </a:lnTo>
                <a:lnTo>
                  <a:pt x="2709270" y="46537"/>
                </a:lnTo>
                <a:lnTo>
                  <a:pt x="2692938" y="22317"/>
                </a:lnTo>
                <a:lnTo>
                  <a:pt x="2668716" y="5987"/>
                </a:lnTo>
                <a:lnTo>
                  <a:pt x="2639060" y="0"/>
                </a:lnTo>
                <a:close/>
              </a:path>
            </a:pathLst>
          </a:custGeom>
          <a:solidFill>
            <a:srgbClr val="BEFC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96933" y="2444613"/>
            <a:ext cx="2477770" cy="1050925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marL="503555">
              <a:lnSpc>
                <a:spcPct val="100000"/>
              </a:lnSpc>
              <a:spcBef>
                <a:spcPts val="650"/>
              </a:spcBef>
            </a:pPr>
            <a:r>
              <a:rPr sz="1900" b="1" spc="85" dirty="0">
                <a:latin typeface="Arial"/>
                <a:cs typeface="Arial"/>
              </a:rPr>
              <a:t>EDUCATION</a:t>
            </a:r>
            <a:endParaRPr sz="1900">
              <a:latin typeface="Arial"/>
              <a:cs typeface="Arial"/>
            </a:endParaRPr>
          </a:p>
          <a:p>
            <a:pPr marL="102235" indent="-89535">
              <a:lnSpc>
                <a:spcPct val="100000"/>
              </a:lnSpc>
              <a:spcBef>
                <a:spcPts val="315"/>
              </a:spcBef>
              <a:buChar char="•"/>
              <a:tabLst>
                <a:tab pos="102870" algn="l"/>
              </a:tabLst>
            </a:pPr>
            <a:r>
              <a:rPr sz="1100" spc="5" dirty="0">
                <a:latin typeface="Baskerville"/>
                <a:cs typeface="Baskerville"/>
              </a:rPr>
              <a:t>Life Planning </a:t>
            </a:r>
            <a:r>
              <a:rPr sz="1100" spc="-10" dirty="0">
                <a:latin typeface="Baskerville"/>
                <a:cs typeface="Baskerville"/>
              </a:rPr>
              <a:t>Tools: </a:t>
            </a:r>
            <a:r>
              <a:rPr sz="1100" spc="5" dirty="0">
                <a:latin typeface="Baskerville"/>
                <a:cs typeface="Baskerville"/>
              </a:rPr>
              <a:t>The Dream</a:t>
            </a:r>
            <a:r>
              <a:rPr sz="1100" spc="254" dirty="0">
                <a:latin typeface="Baskerville"/>
                <a:cs typeface="Baskerville"/>
              </a:rPr>
              <a:t> </a:t>
            </a:r>
            <a:r>
              <a:rPr sz="1100" spc="10" dirty="0">
                <a:latin typeface="Baskerville"/>
                <a:cs typeface="Baskerville"/>
              </a:rPr>
              <a:t>Map™</a:t>
            </a:r>
            <a:endParaRPr sz="1100">
              <a:latin typeface="Baskerville"/>
              <a:cs typeface="Baskerville"/>
            </a:endParaRPr>
          </a:p>
          <a:p>
            <a:pPr marL="102235" indent="-89535">
              <a:lnSpc>
                <a:spcPct val="100000"/>
              </a:lnSpc>
              <a:spcBef>
                <a:spcPts val="475"/>
              </a:spcBef>
              <a:buChar char="•"/>
              <a:tabLst>
                <a:tab pos="102870" algn="l"/>
              </a:tabLst>
            </a:pPr>
            <a:r>
              <a:rPr sz="1100" spc="5" dirty="0">
                <a:latin typeface="Baskerville"/>
                <a:cs typeface="Baskerville"/>
              </a:rPr>
              <a:t>Digital Content Library </a:t>
            </a:r>
            <a:r>
              <a:rPr sz="1100" dirty="0">
                <a:latin typeface="Baskerville"/>
                <a:cs typeface="Baskerville"/>
              </a:rPr>
              <a:t>&amp;</a:t>
            </a:r>
            <a:r>
              <a:rPr sz="1100" spc="240" dirty="0">
                <a:latin typeface="Baskerville"/>
                <a:cs typeface="Baskerville"/>
              </a:rPr>
              <a:t> </a:t>
            </a:r>
            <a:r>
              <a:rPr sz="1100" spc="-5" dirty="0">
                <a:latin typeface="Baskerville"/>
                <a:cs typeface="Baskerville"/>
              </a:rPr>
              <a:t>Toolkit</a:t>
            </a:r>
            <a:endParaRPr sz="1100">
              <a:latin typeface="Baskerville"/>
              <a:cs typeface="Baskerville"/>
            </a:endParaRPr>
          </a:p>
          <a:p>
            <a:pPr marL="102235" indent="-89535">
              <a:lnSpc>
                <a:spcPct val="100000"/>
              </a:lnSpc>
              <a:spcBef>
                <a:spcPts val="475"/>
              </a:spcBef>
              <a:buChar char="•"/>
              <a:tabLst>
                <a:tab pos="102870" algn="l"/>
              </a:tabLst>
            </a:pPr>
            <a:r>
              <a:rPr sz="1100" spc="0" dirty="0">
                <a:latin typeface="Baskerville"/>
                <a:cs typeface="Baskerville"/>
              </a:rPr>
              <a:t>Facilitators</a:t>
            </a:r>
            <a:r>
              <a:rPr sz="1100" spc="130" dirty="0">
                <a:latin typeface="Baskerville"/>
                <a:cs typeface="Baskerville"/>
              </a:rPr>
              <a:t> </a:t>
            </a:r>
            <a:r>
              <a:rPr sz="1100" spc="5" dirty="0">
                <a:latin typeface="Baskerville"/>
                <a:cs typeface="Baskerville"/>
              </a:rPr>
              <a:t>Certificate</a:t>
            </a:r>
            <a:endParaRPr sz="1100">
              <a:latin typeface="Baskerville"/>
              <a:cs typeface="Baskervill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34320" y="2429375"/>
            <a:ext cx="2334260" cy="1244600"/>
          </a:xfrm>
          <a:custGeom>
            <a:avLst/>
            <a:gdLst/>
            <a:ahLst/>
            <a:cxnLst/>
            <a:rect l="l" t="t" r="r" b="b"/>
            <a:pathLst>
              <a:path w="2334260" h="1244600">
                <a:moveTo>
                  <a:pt x="2257793" y="0"/>
                </a:moveTo>
                <a:lnTo>
                  <a:pt x="76200" y="0"/>
                </a:lnTo>
                <a:lnTo>
                  <a:pt x="46543" y="5987"/>
                </a:lnTo>
                <a:lnTo>
                  <a:pt x="22321" y="22317"/>
                </a:lnTo>
                <a:lnTo>
                  <a:pt x="5989" y="46537"/>
                </a:lnTo>
                <a:lnTo>
                  <a:pt x="0" y="76200"/>
                </a:lnTo>
                <a:lnTo>
                  <a:pt x="0" y="1168158"/>
                </a:lnTo>
                <a:lnTo>
                  <a:pt x="5989" y="1197815"/>
                </a:lnTo>
                <a:lnTo>
                  <a:pt x="22321" y="1222036"/>
                </a:lnTo>
                <a:lnTo>
                  <a:pt x="46543" y="1238369"/>
                </a:lnTo>
                <a:lnTo>
                  <a:pt x="76200" y="1244358"/>
                </a:lnTo>
                <a:lnTo>
                  <a:pt x="2257793" y="1244358"/>
                </a:lnTo>
                <a:lnTo>
                  <a:pt x="2287449" y="1238369"/>
                </a:lnTo>
                <a:lnTo>
                  <a:pt x="2311671" y="1222036"/>
                </a:lnTo>
                <a:lnTo>
                  <a:pt x="2328003" y="1197815"/>
                </a:lnTo>
                <a:lnTo>
                  <a:pt x="2333993" y="1168158"/>
                </a:lnTo>
                <a:lnTo>
                  <a:pt x="2333993" y="76200"/>
                </a:lnTo>
                <a:lnTo>
                  <a:pt x="2328003" y="46537"/>
                </a:lnTo>
                <a:lnTo>
                  <a:pt x="2311671" y="22317"/>
                </a:lnTo>
                <a:lnTo>
                  <a:pt x="2287449" y="5987"/>
                </a:lnTo>
                <a:lnTo>
                  <a:pt x="2257793" y="0"/>
                </a:lnTo>
                <a:close/>
              </a:path>
            </a:pathLst>
          </a:custGeom>
          <a:solidFill>
            <a:srgbClr val="BEFC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811898" y="2429375"/>
            <a:ext cx="1749425" cy="1244600"/>
          </a:xfrm>
          <a:custGeom>
            <a:avLst/>
            <a:gdLst/>
            <a:ahLst/>
            <a:cxnLst/>
            <a:rect l="l" t="t" r="r" b="b"/>
            <a:pathLst>
              <a:path w="1749425" h="1244600">
                <a:moveTo>
                  <a:pt x="1673098" y="0"/>
                </a:moveTo>
                <a:lnTo>
                  <a:pt x="76200" y="0"/>
                </a:lnTo>
                <a:lnTo>
                  <a:pt x="46543" y="5987"/>
                </a:lnTo>
                <a:lnTo>
                  <a:pt x="22321" y="22317"/>
                </a:lnTo>
                <a:lnTo>
                  <a:pt x="5989" y="46537"/>
                </a:lnTo>
                <a:lnTo>
                  <a:pt x="0" y="76200"/>
                </a:lnTo>
                <a:lnTo>
                  <a:pt x="0" y="1168158"/>
                </a:lnTo>
                <a:lnTo>
                  <a:pt x="5989" y="1197815"/>
                </a:lnTo>
                <a:lnTo>
                  <a:pt x="22321" y="1222036"/>
                </a:lnTo>
                <a:lnTo>
                  <a:pt x="46543" y="1238369"/>
                </a:lnTo>
                <a:lnTo>
                  <a:pt x="76200" y="1244358"/>
                </a:lnTo>
                <a:lnTo>
                  <a:pt x="1673098" y="1244358"/>
                </a:lnTo>
                <a:lnTo>
                  <a:pt x="1702754" y="1238369"/>
                </a:lnTo>
                <a:lnTo>
                  <a:pt x="1726976" y="1222036"/>
                </a:lnTo>
                <a:lnTo>
                  <a:pt x="1743308" y="1197815"/>
                </a:lnTo>
                <a:lnTo>
                  <a:pt x="1749298" y="1168158"/>
                </a:lnTo>
                <a:lnTo>
                  <a:pt x="1749298" y="76200"/>
                </a:lnTo>
                <a:lnTo>
                  <a:pt x="1743308" y="46537"/>
                </a:lnTo>
                <a:lnTo>
                  <a:pt x="1726976" y="22317"/>
                </a:lnTo>
                <a:lnTo>
                  <a:pt x="1702754" y="5987"/>
                </a:lnTo>
                <a:lnTo>
                  <a:pt x="1673098" y="0"/>
                </a:lnTo>
                <a:close/>
              </a:path>
            </a:pathLst>
          </a:custGeom>
          <a:solidFill>
            <a:srgbClr val="BEFC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007952" y="2582873"/>
            <a:ext cx="1366520" cy="88455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 algn="ctr">
              <a:lnSpc>
                <a:spcPts val="2240"/>
              </a:lnSpc>
              <a:spcBef>
                <a:spcPts val="204"/>
              </a:spcBef>
            </a:pPr>
            <a:r>
              <a:rPr sz="1900" b="1" spc="95" dirty="0">
                <a:latin typeface="Arial"/>
                <a:cs typeface="Arial"/>
              </a:rPr>
              <a:t>BUSINESS  </a:t>
            </a:r>
            <a:r>
              <a:rPr sz="1900" b="1" spc="85" dirty="0">
                <a:latin typeface="Arial"/>
                <a:cs typeface="Arial"/>
              </a:rPr>
              <a:t>GREEN</a:t>
            </a:r>
            <a:endParaRPr sz="1900">
              <a:latin typeface="Arial"/>
              <a:cs typeface="Arial"/>
            </a:endParaRPr>
          </a:p>
          <a:p>
            <a:pPr algn="ctr">
              <a:lnSpc>
                <a:spcPts val="2170"/>
              </a:lnSpc>
            </a:pPr>
            <a:r>
              <a:rPr sz="1900" b="1" spc="80" dirty="0">
                <a:latin typeface="Arial"/>
                <a:cs typeface="Arial"/>
              </a:rPr>
              <a:t>JOBS</a:t>
            </a:r>
            <a:endParaRPr sz="19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717517" y="2429375"/>
            <a:ext cx="1851025" cy="1244600"/>
          </a:xfrm>
          <a:custGeom>
            <a:avLst/>
            <a:gdLst/>
            <a:ahLst/>
            <a:cxnLst/>
            <a:rect l="l" t="t" r="r" b="b"/>
            <a:pathLst>
              <a:path w="1851025" h="1244600">
                <a:moveTo>
                  <a:pt x="1774774" y="0"/>
                </a:moveTo>
                <a:lnTo>
                  <a:pt x="76199" y="0"/>
                </a:lnTo>
                <a:lnTo>
                  <a:pt x="46543" y="5987"/>
                </a:lnTo>
                <a:lnTo>
                  <a:pt x="22321" y="22317"/>
                </a:lnTo>
                <a:lnTo>
                  <a:pt x="5989" y="46537"/>
                </a:lnTo>
                <a:lnTo>
                  <a:pt x="0" y="76200"/>
                </a:lnTo>
                <a:lnTo>
                  <a:pt x="0" y="1168158"/>
                </a:lnTo>
                <a:lnTo>
                  <a:pt x="5989" y="1197815"/>
                </a:lnTo>
                <a:lnTo>
                  <a:pt x="22321" y="1222036"/>
                </a:lnTo>
                <a:lnTo>
                  <a:pt x="46543" y="1238369"/>
                </a:lnTo>
                <a:lnTo>
                  <a:pt x="76199" y="1244358"/>
                </a:lnTo>
                <a:lnTo>
                  <a:pt x="1774774" y="1244358"/>
                </a:lnTo>
                <a:lnTo>
                  <a:pt x="1804430" y="1238369"/>
                </a:lnTo>
                <a:lnTo>
                  <a:pt x="1828652" y="1222036"/>
                </a:lnTo>
                <a:lnTo>
                  <a:pt x="1844984" y="1197815"/>
                </a:lnTo>
                <a:lnTo>
                  <a:pt x="1850974" y="1168158"/>
                </a:lnTo>
                <a:lnTo>
                  <a:pt x="1850974" y="76200"/>
                </a:lnTo>
                <a:lnTo>
                  <a:pt x="1844984" y="46537"/>
                </a:lnTo>
                <a:lnTo>
                  <a:pt x="1828652" y="22317"/>
                </a:lnTo>
                <a:lnTo>
                  <a:pt x="1804430" y="5987"/>
                </a:lnTo>
                <a:lnTo>
                  <a:pt x="1774774" y="0"/>
                </a:lnTo>
                <a:close/>
              </a:path>
            </a:pathLst>
          </a:custGeom>
          <a:solidFill>
            <a:srgbClr val="BEFC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916412" y="2578365"/>
            <a:ext cx="1482090" cy="88455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71450" marR="163830" algn="ctr">
              <a:lnSpc>
                <a:spcPts val="2240"/>
              </a:lnSpc>
              <a:spcBef>
                <a:spcPts val="204"/>
              </a:spcBef>
            </a:pPr>
            <a:r>
              <a:rPr sz="1900" b="1" spc="95" dirty="0">
                <a:latin typeface="Arial"/>
                <a:cs typeface="Arial"/>
              </a:rPr>
              <a:t>APPLIED  </a:t>
            </a:r>
            <a:r>
              <a:rPr sz="1900" b="1" spc="85" dirty="0">
                <a:latin typeface="Arial"/>
                <a:cs typeface="Arial"/>
              </a:rPr>
              <a:t>GREEN</a:t>
            </a:r>
            <a:endParaRPr sz="1900">
              <a:latin typeface="Arial"/>
              <a:cs typeface="Arial"/>
            </a:endParaRPr>
          </a:p>
          <a:p>
            <a:pPr algn="ctr">
              <a:lnSpc>
                <a:spcPts val="2170"/>
              </a:lnSpc>
            </a:pPr>
            <a:r>
              <a:rPr sz="1900" b="1" spc="85" dirty="0">
                <a:latin typeface="Arial"/>
                <a:cs typeface="Arial"/>
              </a:rPr>
              <a:t>RESEARCH</a:t>
            </a:r>
            <a:endParaRPr sz="1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501500" y="2505284"/>
            <a:ext cx="1951989" cy="1054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515" algn="ctr">
              <a:lnSpc>
                <a:spcPts val="2260"/>
              </a:lnSpc>
              <a:spcBef>
                <a:spcPts val="100"/>
              </a:spcBef>
            </a:pPr>
            <a:r>
              <a:rPr sz="1900" b="1" spc="110" dirty="0">
                <a:latin typeface="Arial"/>
                <a:cs typeface="Arial"/>
              </a:rPr>
              <a:t>CIVIC</a:t>
            </a:r>
            <a:endParaRPr sz="1900">
              <a:latin typeface="Arial"/>
              <a:cs typeface="Arial"/>
            </a:endParaRPr>
          </a:p>
          <a:p>
            <a:pPr marL="69850">
              <a:lnSpc>
                <a:spcPts val="2260"/>
              </a:lnSpc>
            </a:pPr>
            <a:r>
              <a:rPr sz="1900" b="1" spc="100" dirty="0">
                <a:latin typeface="Arial"/>
                <a:cs typeface="Arial"/>
              </a:rPr>
              <a:t>ENGAGEMENT</a:t>
            </a:r>
            <a:endParaRPr sz="1900">
              <a:latin typeface="Arial"/>
              <a:cs typeface="Arial"/>
            </a:endParaRPr>
          </a:p>
          <a:p>
            <a:pPr marL="102235" indent="-89535">
              <a:lnSpc>
                <a:spcPct val="100000"/>
              </a:lnSpc>
              <a:spcBef>
                <a:spcPts val="459"/>
              </a:spcBef>
              <a:buChar char="•"/>
              <a:tabLst>
                <a:tab pos="102870" algn="l"/>
              </a:tabLst>
            </a:pPr>
            <a:r>
              <a:rPr sz="1100" spc="5" dirty="0">
                <a:latin typeface="Baskerville"/>
                <a:cs typeface="Baskerville"/>
              </a:rPr>
              <a:t>Schools: Service</a:t>
            </a:r>
            <a:r>
              <a:rPr sz="1100" spc="130" dirty="0">
                <a:latin typeface="Baskerville"/>
                <a:cs typeface="Baskerville"/>
              </a:rPr>
              <a:t> </a:t>
            </a:r>
            <a:r>
              <a:rPr sz="1100" spc="10" dirty="0">
                <a:latin typeface="Baskerville"/>
                <a:cs typeface="Baskerville"/>
              </a:rPr>
              <a:t>Learning</a:t>
            </a:r>
            <a:endParaRPr sz="1100">
              <a:latin typeface="Baskerville"/>
              <a:cs typeface="Baskerville"/>
            </a:endParaRPr>
          </a:p>
          <a:p>
            <a:pPr marL="102235" indent="-89535">
              <a:lnSpc>
                <a:spcPct val="100000"/>
              </a:lnSpc>
              <a:spcBef>
                <a:spcPts val="475"/>
              </a:spcBef>
              <a:buChar char="•"/>
              <a:tabLst>
                <a:tab pos="102870" algn="l"/>
              </a:tabLst>
            </a:pPr>
            <a:r>
              <a:rPr sz="1100" spc="5" dirty="0">
                <a:latin typeface="Baskerville"/>
                <a:cs typeface="Baskerville"/>
              </a:rPr>
              <a:t>Community</a:t>
            </a:r>
            <a:r>
              <a:rPr sz="1100" spc="80" dirty="0">
                <a:latin typeface="Baskerville"/>
                <a:cs typeface="Baskerville"/>
              </a:rPr>
              <a:t> </a:t>
            </a:r>
            <a:r>
              <a:rPr sz="1100" spc="5" dirty="0">
                <a:latin typeface="Baskerville"/>
                <a:cs typeface="Baskerville"/>
              </a:rPr>
              <a:t>Partnerships</a:t>
            </a:r>
            <a:endParaRPr sz="1100">
              <a:latin typeface="Baskerville"/>
              <a:cs typeface="Baskervill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5857" y="4451527"/>
            <a:ext cx="899794" cy="678180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90"/>
              </a:spcBef>
            </a:pPr>
            <a:r>
              <a:rPr sz="1300" b="1" spc="-5" dirty="0">
                <a:latin typeface="Arial"/>
                <a:cs typeface="Arial"/>
              </a:rPr>
              <a:t>Holyoke</a:t>
            </a:r>
            <a:endParaRPr sz="13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90"/>
              </a:spcBef>
            </a:pPr>
            <a:r>
              <a:rPr sz="900" spc="30" dirty="0">
                <a:latin typeface="Baskerville"/>
                <a:cs typeface="Baskerville"/>
              </a:rPr>
              <a:t>Sustainable</a:t>
            </a:r>
            <a:endParaRPr sz="900">
              <a:latin typeface="Baskerville"/>
              <a:cs typeface="Baskerville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900" spc="30" dirty="0">
                <a:latin typeface="Baskerville"/>
                <a:cs typeface="Baskerville"/>
              </a:rPr>
              <a:t>Communications</a:t>
            </a:r>
            <a:endParaRPr sz="900">
              <a:latin typeface="Baskerville"/>
              <a:cs typeface="Baskervill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38420" y="4553240"/>
            <a:ext cx="1461770" cy="6235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1300" b="1" spc="15" dirty="0">
                <a:latin typeface="Arial"/>
                <a:cs typeface="Arial"/>
              </a:rPr>
              <a:t>Martha's</a:t>
            </a:r>
            <a:r>
              <a:rPr sz="1300" b="1" spc="5" dirty="0">
                <a:latin typeface="Arial"/>
                <a:cs typeface="Arial"/>
              </a:rPr>
              <a:t> </a:t>
            </a:r>
            <a:r>
              <a:rPr sz="1300" b="1" spc="-20" dirty="0">
                <a:latin typeface="Arial"/>
                <a:cs typeface="Arial"/>
              </a:rPr>
              <a:t>Vineyard</a:t>
            </a:r>
            <a:endParaRPr sz="1300">
              <a:latin typeface="Arial"/>
              <a:cs typeface="Arial"/>
            </a:endParaRPr>
          </a:p>
          <a:p>
            <a:pPr marL="81915" marR="72390" algn="ctr">
              <a:lnSpc>
                <a:spcPct val="128099"/>
              </a:lnSpc>
              <a:spcBef>
                <a:spcPts val="380"/>
              </a:spcBef>
            </a:pPr>
            <a:r>
              <a:rPr sz="900" spc="10" dirty="0">
                <a:latin typeface="Baskerville"/>
                <a:cs typeface="Baskerville"/>
              </a:rPr>
              <a:t>VirtualFieldStation.com  Blue Sustainability</a:t>
            </a:r>
            <a:r>
              <a:rPr sz="900" spc="140" dirty="0">
                <a:latin typeface="Baskerville"/>
                <a:cs typeface="Baskerville"/>
              </a:rPr>
              <a:t> </a:t>
            </a:r>
            <a:r>
              <a:rPr sz="900" spc="10" dirty="0">
                <a:latin typeface="Baskerville"/>
                <a:cs typeface="Baskerville"/>
              </a:rPr>
              <a:t>Project</a:t>
            </a:r>
            <a:endParaRPr sz="900">
              <a:latin typeface="Baskerville"/>
              <a:cs typeface="Baskervill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24890" y="4433993"/>
            <a:ext cx="1039494" cy="748030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77470">
              <a:lnSpc>
                <a:spcPct val="100000"/>
              </a:lnSpc>
              <a:spcBef>
                <a:spcPts val="595"/>
              </a:spcBef>
            </a:pPr>
            <a:r>
              <a:rPr sz="1850" b="1" spc="-15" dirty="0">
                <a:latin typeface="Arial"/>
                <a:cs typeface="Arial"/>
              </a:rPr>
              <a:t>HAWAII</a:t>
            </a:r>
            <a:endParaRPr sz="1850">
              <a:latin typeface="Arial"/>
              <a:cs typeface="Arial"/>
            </a:endParaRPr>
          </a:p>
          <a:p>
            <a:pPr marL="95250" indent="-82550">
              <a:lnSpc>
                <a:spcPct val="100000"/>
              </a:lnSpc>
              <a:spcBef>
                <a:spcPts val="285"/>
              </a:spcBef>
              <a:buChar char="•"/>
              <a:tabLst>
                <a:tab pos="95885" algn="l"/>
              </a:tabLst>
            </a:pPr>
            <a:r>
              <a:rPr sz="1000" spc="10" dirty="0">
                <a:latin typeface="Baskerville"/>
                <a:cs typeface="Baskerville"/>
              </a:rPr>
              <a:t>Green</a:t>
            </a:r>
            <a:r>
              <a:rPr sz="1000" spc="25" dirty="0">
                <a:latin typeface="Baskerville"/>
                <a:cs typeface="Baskerville"/>
              </a:rPr>
              <a:t> </a:t>
            </a:r>
            <a:r>
              <a:rPr sz="1000" spc="0" dirty="0">
                <a:latin typeface="Baskerville"/>
                <a:cs typeface="Baskerville"/>
              </a:rPr>
              <a:t>Workforce</a:t>
            </a:r>
            <a:endParaRPr sz="1000">
              <a:latin typeface="Baskerville"/>
              <a:cs typeface="Baskerville"/>
            </a:endParaRPr>
          </a:p>
          <a:p>
            <a:pPr marL="146050" indent="-83185">
              <a:lnSpc>
                <a:spcPct val="100000"/>
              </a:lnSpc>
              <a:spcBef>
                <a:spcPts val="275"/>
              </a:spcBef>
              <a:buChar char="•"/>
              <a:tabLst>
                <a:tab pos="146685" algn="l"/>
              </a:tabLst>
            </a:pPr>
            <a:r>
              <a:rPr sz="1000" spc="10" dirty="0">
                <a:latin typeface="Baskerville"/>
                <a:cs typeface="Baskerville"/>
              </a:rPr>
              <a:t>Green</a:t>
            </a:r>
            <a:r>
              <a:rPr sz="1000" spc="15" dirty="0">
                <a:latin typeface="Baskerville"/>
                <a:cs typeface="Baskerville"/>
              </a:rPr>
              <a:t> Startups</a:t>
            </a:r>
            <a:endParaRPr sz="1000">
              <a:latin typeface="Baskerville"/>
              <a:cs typeface="Baskerville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203195" y="4027208"/>
            <a:ext cx="530820" cy="51868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8307842" y="4553229"/>
            <a:ext cx="1113790" cy="9163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0650">
              <a:lnSpc>
                <a:spcPct val="100000"/>
              </a:lnSpc>
              <a:spcBef>
                <a:spcPts val="90"/>
              </a:spcBef>
            </a:pPr>
            <a:r>
              <a:rPr sz="1300" b="1" spc="-15" dirty="0">
                <a:latin typeface="Arial"/>
                <a:cs typeface="Arial"/>
              </a:rPr>
              <a:t>Vieques,</a:t>
            </a:r>
            <a:r>
              <a:rPr sz="1300" b="1" spc="-10" dirty="0">
                <a:latin typeface="Arial"/>
                <a:cs typeface="Arial"/>
              </a:rPr>
              <a:t> </a:t>
            </a:r>
            <a:r>
              <a:rPr sz="1300" b="1" spc="-5" dirty="0">
                <a:latin typeface="Arial"/>
                <a:cs typeface="Arial"/>
              </a:rPr>
              <a:t>PR</a:t>
            </a:r>
            <a:endParaRPr sz="1300">
              <a:latin typeface="Arial"/>
              <a:cs typeface="Arial"/>
            </a:endParaRPr>
          </a:p>
          <a:p>
            <a:pPr marL="104775" marR="5080" indent="-92075">
              <a:lnSpc>
                <a:spcPct val="102499"/>
              </a:lnSpc>
              <a:spcBef>
                <a:spcPts val="655"/>
              </a:spcBef>
              <a:buChar char="•"/>
              <a:tabLst>
                <a:tab pos="88265" algn="l"/>
              </a:tabLst>
            </a:pPr>
            <a:r>
              <a:rPr sz="900" spc="10" dirty="0">
                <a:latin typeface="Baskerville"/>
                <a:cs typeface="Baskerville"/>
              </a:rPr>
              <a:t>Sustainable Cultures  &amp;</a:t>
            </a:r>
            <a:r>
              <a:rPr sz="900" spc="-10" dirty="0">
                <a:latin typeface="Baskerville"/>
                <a:cs typeface="Baskerville"/>
              </a:rPr>
              <a:t> </a:t>
            </a:r>
            <a:r>
              <a:rPr sz="900" spc="15" dirty="0">
                <a:latin typeface="Baskerville"/>
                <a:cs typeface="Baskerville"/>
              </a:rPr>
              <a:t>Entrepreneurs</a:t>
            </a:r>
            <a:endParaRPr sz="900">
              <a:latin typeface="Baskerville"/>
              <a:cs typeface="Baskerville"/>
            </a:endParaRPr>
          </a:p>
          <a:p>
            <a:pPr marL="107314" marR="118745" indent="-87630">
              <a:lnSpc>
                <a:spcPct val="102499"/>
              </a:lnSpc>
              <a:spcBef>
                <a:spcPts val="365"/>
              </a:spcBef>
              <a:buChar char="•"/>
              <a:tabLst>
                <a:tab pos="95250" algn="l"/>
              </a:tabLst>
            </a:pPr>
            <a:r>
              <a:rPr sz="900" dirty="0">
                <a:latin typeface="Baskerville"/>
                <a:cs typeface="Baskerville"/>
              </a:rPr>
              <a:t>Tesla: </a:t>
            </a:r>
            <a:r>
              <a:rPr sz="900" spc="10" dirty="0">
                <a:latin typeface="Baskerville"/>
                <a:cs typeface="Baskerville"/>
              </a:rPr>
              <a:t>Solar =  Green Rebuilding</a:t>
            </a:r>
            <a:endParaRPr sz="900">
              <a:latin typeface="Baskerville"/>
              <a:cs typeface="Baskerville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675548" y="4093222"/>
            <a:ext cx="435400" cy="433552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34199" y="4027538"/>
            <a:ext cx="517994" cy="518007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759526" y="3918838"/>
            <a:ext cx="552821" cy="552821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832596" y="4553229"/>
            <a:ext cx="1347470" cy="10896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00" b="1" spc="-10" dirty="0">
                <a:latin typeface="Arial"/>
                <a:cs typeface="Arial"/>
              </a:rPr>
              <a:t>BVI/Virgin</a:t>
            </a:r>
            <a:r>
              <a:rPr sz="1300" b="1" spc="-20" dirty="0">
                <a:latin typeface="Arial"/>
                <a:cs typeface="Arial"/>
              </a:rPr>
              <a:t> </a:t>
            </a:r>
            <a:r>
              <a:rPr sz="1300" b="1" spc="-5" dirty="0">
                <a:latin typeface="Arial"/>
                <a:cs typeface="Arial"/>
              </a:rPr>
              <a:t>Gorda</a:t>
            </a:r>
            <a:endParaRPr sz="1300">
              <a:latin typeface="Arial"/>
              <a:cs typeface="Arial"/>
            </a:endParaRPr>
          </a:p>
          <a:p>
            <a:pPr marL="271780" marR="209550" indent="-65405">
              <a:lnSpc>
                <a:spcPts val="919"/>
              </a:lnSpc>
              <a:spcBef>
                <a:spcPts val="755"/>
              </a:spcBef>
              <a:buChar char="•"/>
              <a:tabLst>
                <a:tab pos="283210" algn="l"/>
              </a:tabLst>
            </a:pPr>
            <a:r>
              <a:rPr sz="800" spc="40" dirty="0">
                <a:latin typeface="Baskerville"/>
                <a:cs typeface="Baskerville"/>
              </a:rPr>
              <a:t>Marshall Plan for  Green</a:t>
            </a:r>
            <a:r>
              <a:rPr sz="800" spc="50" dirty="0">
                <a:latin typeface="Baskerville"/>
                <a:cs typeface="Baskerville"/>
              </a:rPr>
              <a:t> </a:t>
            </a:r>
            <a:r>
              <a:rPr sz="800" spc="55" dirty="0">
                <a:latin typeface="Baskerville"/>
                <a:cs typeface="Baskerville"/>
              </a:rPr>
              <a:t>Caribbean</a:t>
            </a:r>
            <a:endParaRPr sz="800">
              <a:latin typeface="Baskerville"/>
              <a:cs typeface="Baskerville"/>
            </a:endParaRPr>
          </a:p>
          <a:p>
            <a:pPr marL="304165" marR="271145" indent="-97790">
              <a:lnSpc>
                <a:spcPts val="919"/>
              </a:lnSpc>
              <a:spcBef>
                <a:spcPts val="275"/>
              </a:spcBef>
              <a:buChar char="•"/>
              <a:tabLst>
                <a:tab pos="283210" algn="l"/>
              </a:tabLst>
            </a:pPr>
            <a:r>
              <a:rPr sz="800" spc="50" dirty="0">
                <a:latin typeface="Baskerville"/>
                <a:cs typeface="Baskerville"/>
              </a:rPr>
              <a:t>Climate </a:t>
            </a:r>
            <a:r>
              <a:rPr sz="800" spc="60" dirty="0">
                <a:latin typeface="Baskerville"/>
                <a:cs typeface="Baskerville"/>
              </a:rPr>
              <a:t>Change  </a:t>
            </a:r>
            <a:r>
              <a:rPr sz="800" spc="35" dirty="0">
                <a:latin typeface="Baskerville"/>
                <a:cs typeface="Baskerville"/>
              </a:rPr>
              <a:t>Trust</a:t>
            </a:r>
            <a:r>
              <a:rPr sz="800" spc="25" dirty="0">
                <a:latin typeface="Baskerville"/>
                <a:cs typeface="Baskerville"/>
              </a:rPr>
              <a:t> </a:t>
            </a:r>
            <a:r>
              <a:rPr sz="800" spc="50" dirty="0">
                <a:latin typeface="Baskerville"/>
                <a:cs typeface="Baskerville"/>
              </a:rPr>
              <a:t>Fund</a:t>
            </a:r>
            <a:endParaRPr sz="800">
              <a:latin typeface="Baskerville"/>
              <a:cs typeface="Baskerville"/>
            </a:endParaRPr>
          </a:p>
          <a:p>
            <a:pPr marL="282575" indent="-76200">
              <a:lnSpc>
                <a:spcPts val="940"/>
              </a:lnSpc>
              <a:spcBef>
                <a:spcPts val="210"/>
              </a:spcBef>
              <a:buChar char="•"/>
              <a:tabLst>
                <a:tab pos="283210" algn="l"/>
              </a:tabLst>
            </a:pPr>
            <a:r>
              <a:rPr sz="800" spc="50" dirty="0">
                <a:latin typeface="Baskerville"/>
                <a:cs typeface="Baskerville"/>
              </a:rPr>
              <a:t>BVI</a:t>
            </a:r>
            <a:r>
              <a:rPr sz="800" spc="10" dirty="0">
                <a:latin typeface="Baskerville"/>
                <a:cs typeface="Baskerville"/>
              </a:rPr>
              <a:t> </a:t>
            </a:r>
            <a:r>
              <a:rPr sz="800" spc="50" dirty="0">
                <a:latin typeface="Baskerville"/>
                <a:cs typeface="Baskerville"/>
              </a:rPr>
              <a:t>Fashion</a:t>
            </a:r>
            <a:endParaRPr sz="800">
              <a:latin typeface="Baskerville"/>
              <a:cs typeface="Baskerville"/>
            </a:endParaRPr>
          </a:p>
          <a:p>
            <a:pPr marL="304165">
              <a:lnSpc>
                <a:spcPts val="940"/>
              </a:lnSpc>
            </a:pPr>
            <a:r>
              <a:rPr sz="800" spc="40" dirty="0">
                <a:latin typeface="Baskerville"/>
                <a:cs typeface="Baskerville"/>
              </a:rPr>
              <a:t>Education</a:t>
            </a:r>
            <a:r>
              <a:rPr sz="800" spc="130" dirty="0">
                <a:latin typeface="Baskerville"/>
                <a:cs typeface="Baskerville"/>
              </a:rPr>
              <a:t> </a:t>
            </a:r>
            <a:r>
              <a:rPr sz="800" spc="40" dirty="0">
                <a:latin typeface="Baskerville"/>
                <a:cs typeface="Baskerville"/>
              </a:rPr>
              <a:t>Institute</a:t>
            </a:r>
            <a:endParaRPr sz="800">
              <a:latin typeface="Baskerville"/>
              <a:cs typeface="Baskerville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243356" y="4027322"/>
            <a:ext cx="488746" cy="494995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395162" y="4432786"/>
            <a:ext cx="735330" cy="1033780"/>
          </a:xfrm>
          <a:prstGeom prst="rect">
            <a:avLst/>
          </a:prstGeom>
        </p:spPr>
        <p:txBody>
          <a:bodyPr vert="horz" wrap="square" lIns="0" tIns="135890" rIns="0" bIns="0" rtlCol="0">
            <a:spAutoFit/>
          </a:bodyPr>
          <a:lstStyle/>
          <a:p>
            <a:pPr marL="51435">
              <a:lnSpc>
                <a:spcPct val="100000"/>
              </a:lnSpc>
              <a:spcBef>
                <a:spcPts val="1070"/>
              </a:spcBef>
            </a:pPr>
            <a:r>
              <a:rPr sz="1450" b="1" spc="5" dirty="0">
                <a:latin typeface="Arial"/>
                <a:cs typeface="Arial"/>
              </a:rPr>
              <a:t>Boston</a:t>
            </a:r>
            <a:endParaRPr sz="1450">
              <a:latin typeface="Arial"/>
              <a:cs typeface="Arial"/>
            </a:endParaRPr>
          </a:p>
          <a:p>
            <a:pPr marL="69215" marR="5080" indent="-56515">
              <a:lnSpc>
                <a:spcPct val="115300"/>
              </a:lnSpc>
              <a:spcBef>
                <a:spcPts val="415"/>
              </a:spcBef>
              <a:buChar char="•"/>
              <a:tabLst>
                <a:tab pos="80645" algn="l"/>
              </a:tabLst>
            </a:pPr>
            <a:r>
              <a:rPr sz="800" spc="10" dirty="0">
                <a:latin typeface="Baskerville"/>
                <a:cs typeface="Baskerville"/>
              </a:rPr>
              <a:t>Mayor's </a:t>
            </a:r>
            <a:r>
              <a:rPr sz="800" dirty="0">
                <a:latin typeface="Baskerville"/>
                <a:cs typeface="Baskerville"/>
              </a:rPr>
              <a:t>Youth  </a:t>
            </a:r>
            <a:r>
              <a:rPr sz="800" spc="15" dirty="0">
                <a:latin typeface="Baskerville"/>
                <a:cs typeface="Baskerville"/>
              </a:rPr>
              <a:t>Council</a:t>
            </a:r>
            <a:endParaRPr sz="800">
              <a:latin typeface="Baskerville"/>
              <a:cs typeface="Baskerville"/>
            </a:endParaRPr>
          </a:p>
          <a:p>
            <a:pPr marL="69215" marR="64769" indent="-56515">
              <a:lnSpc>
                <a:spcPct val="115300"/>
              </a:lnSpc>
              <a:spcBef>
                <a:spcPts val="365"/>
              </a:spcBef>
              <a:buChar char="•"/>
              <a:tabLst>
                <a:tab pos="80645" algn="l"/>
              </a:tabLst>
            </a:pPr>
            <a:r>
              <a:rPr sz="800" spc="15" dirty="0">
                <a:latin typeface="Baskerville"/>
                <a:cs typeface="Baskerville"/>
              </a:rPr>
              <a:t>100 </a:t>
            </a:r>
            <a:r>
              <a:rPr sz="800" spc="10" dirty="0">
                <a:latin typeface="Baskerville"/>
                <a:cs typeface="Baskerville"/>
              </a:rPr>
              <a:t>Resilient  </a:t>
            </a:r>
            <a:r>
              <a:rPr sz="800" spc="30" dirty="0">
                <a:latin typeface="Baskerville"/>
                <a:cs typeface="Baskerville"/>
              </a:rPr>
              <a:t>Com</a:t>
            </a:r>
            <a:r>
              <a:rPr sz="800" spc="15" dirty="0">
                <a:latin typeface="Baskerville"/>
                <a:cs typeface="Baskerville"/>
              </a:rPr>
              <a:t>m</a:t>
            </a:r>
            <a:r>
              <a:rPr sz="800" spc="20" dirty="0">
                <a:latin typeface="Baskerville"/>
                <a:cs typeface="Baskerville"/>
              </a:rPr>
              <a:t>unitie</a:t>
            </a:r>
            <a:r>
              <a:rPr sz="800" spc="5" dirty="0">
                <a:latin typeface="Baskerville"/>
                <a:cs typeface="Baskerville"/>
              </a:rPr>
              <a:t>s</a:t>
            </a:r>
            <a:endParaRPr sz="800">
              <a:latin typeface="Baskerville"/>
              <a:cs typeface="Baskervill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762013" y="4440525"/>
            <a:ext cx="1003935" cy="1028700"/>
          </a:xfrm>
          <a:prstGeom prst="rect">
            <a:avLst/>
          </a:prstGeom>
        </p:spPr>
        <p:txBody>
          <a:bodyPr vert="horz" wrap="square" lIns="0" tIns="123825" rIns="0" bIns="0" rtlCol="0">
            <a:spAutoFit/>
          </a:bodyPr>
          <a:lstStyle/>
          <a:p>
            <a:pPr marL="18415">
              <a:lnSpc>
                <a:spcPct val="100000"/>
              </a:lnSpc>
              <a:spcBef>
                <a:spcPts val="975"/>
              </a:spcBef>
            </a:pPr>
            <a:r>
              <a:rPr sz="1300" b="1" spc="-15" dirty="0">
                <a:latin typeface="Arial"/>
                <a:cs typeface="Arial"/>
              </a:rPr>
              <a:t>Philippines</a:t>
            </a:r>
            <a:endParaRPr sz="1300">
              <a:latin typeface="Arial"/>
              <a:cs typeface="Arial"/>
            </a:endParaRPr>
          </a:p>
          <a:p>
            <a:pPr marL="69215" marR="5715" indent="-56515">
              <a:lnSpc>
                <a:spcPct val="124900"/>
              </a:lnSpc>
              <a:spcBef>
                <a:spcPts val="355"/>
              </a:spcBef>
              <a:buChar char="•"/>
              <a:tabLst>
                <a:tab pos="80645" algn="l"/>
              </a:tabLst>
            </a:pPr>
            <a:r>
              <a:rPr sz="800" spc="15" dirty="0">
                <a:latin typeface="Baskerville"/>
                <a:cs typeface="Baskerville"/>
              </a:rPr>
              <a:t>First Global Climate  Change</a:t>
            </a:r>
            <a:r>
              <a:rPr sz="800" spc="25" dirty="0">
                <a:latin typeface="Baskerville"/>
                <a:cs typeface="Baskerville"/>
              </a:rPr>
              <a:t> </a:t>
            </a:r>
            <a:r>
              <a:rPr sz="800" spc="10" dirty="0">
                <a:latin typeface="Baskerville"/>
                <a:cs typeface="Baskerville"/>
              </a:rPr>
              <a:t>Training</a:t>
            </a:r>
            <a:endParaRPr sz="800">
              <a:latin typeface="Baskerville"/>
              <a:cs typeface="Baskerville"/>
            </a:endParaRPr>
          </a:p>
          <a:p>
            <a:pPr marL="97790" marR="5080" indent="-85090">
              <a:lnSpc>
                <a:spcPct val="114500"/>
              </a:lnSpc>
              <a:spcBef>
                <a:spcPts val="375"/>
              </a:spcBef>
              <a:buChar char="•"/>
              <a:tabLst>
                <a:tab pos="80645" algn="l"/>
              </a:tabLst>
            </a:pPr>
            <a:r>
              <a:rPr sz="800" spc="10" dirty="0">
                <a:latin typeface="Baskerville"/>
                <a:cs typeface="Baskerville"/>
              </a:rPr>
              <a:t>TouchStone </a:t>
            </a:r>
            <a:r>
              <a:rPr sz="800" spc="15" dirty="0">
                <a:latin typeface="Baskerville"/>
                <a:cs typeface="Baskerville"/>
              </a:rPr>
              <a:t>Leaders  Platform </a:t>
            </a:r>
            <a:r>
              <a:rPr sz="800" spc="5" dirty="0">
                <a:latin typeface="Baskerville"/>
                <a:cs typeface="Baskerville"/>
              </a:rPr>
              <a:t>BETA</a:t>
            </a:r>
            <a:r>
              <a:rPr sz="800" spc="50" dirty="0">
                <a:latin typeface="Baskerville"/>
                <a:cs typeface="Baskerville"/>
              </a:rPr>
              <a:t> </a:t>
            </a:r>
            <a:r>
              <a:rPr sz="800" spc="10" dirty="0">
                <a:latin typeface="Baskerville"/>
                <a:cs typeface="Baskerville"/>
              </a:rPr>
              <a:t>tes</a:t>
            </a:r>
            <a:r>
              <a:rPr sz="900" spc="10" dirty="0">
                <a:latin typeface="Baskerville"/>
                <a:cs typeface="Baskerville"/>
              </a:rPr>
              <a:t>t</a:t>
            </a:r>
            <a:endParaRPr sz="900">
              <a:latin typeface="Baskerville"/>
              <a:cs typeface="Baskerville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28899" y="1966762"/>
            <a:ext cx="9392920" cy="83820"/>
          </a:xfrm>
          <a:custGeom>
            <a:avLst/>
            <a:gdLst/>
            <a:ahLst/>
            <a:cxnLst/>
            <a:rect l="l" t="t" r="r" b="b"/>
            <a:pathLst>
              <a:path w="9392920" h="83819">
                <a:moveTo>
                  <a:pt x="0" y="83565"/>
                </a:moveTo>
                <a:lnTo>
                  <a:pt x="6565" y="51038"/>
                </a:lnTo>
                <a:lnTo>
                  <a:pt x="24471" y="24476"/>
                </a:lnTo>
                <a:lnTo>
                  <a:pt x="51033" y="6567"/>
                </a:lnTo>
                <a:lnTo>
                  <a:pt x="83566" y="0"/>
                </a:lnTo>
                <a:lnTo>
                  <a:pt x="9309303" y="0"/>
                </a:lnTo>
                <a:lnTo>
                  <a:pt x="9341823" y="6567"/>
                </a:lnTo>
                <a:lnTo>
                  <a:pt x="9368382" y="24476"/>
                </a:lnTo>
                <a:lnTo>
                  <a:pt x="9386289" y="51038"/>
                </a:lnTo>
                <a:lnTo>
                  <a:pt x="9392856" y="83565"/>
                </a:lnTo>
              </a:path>
            </a:pathLst>
          </a:custGeom>
          <a:ln w="21590">
            <a:solidFill>
              <a:srgbClr val="4EAD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040876" y="1591136"/>
            <a:ext cx="3999229" cy="710565"/>
          </a:xfrm>
          <a:custGeom>
            <a:avLst/>
            <a:gdLst/>
            <a:ahLst/>
            <a:cxnLst/>
            <a:rect l="l" t="t" r="r" b="b"/>
            <a:pathLst>
              <a:path w="3999229" h="710564">
                <a:moveTo>
                  <a:pt x="3922737" y="0"/>
                </a:moveTo>
                <a:lnTo>
                  <a:pt x="76200" y="0"/>
                </a:lnTo>
                <a:lnTo>
                  <a:pt x="46537" y="5987"/>
                </a:lnTo>
                <a:lnTo>
                  <a:pt x="22317" y="22317"/>
                </a:lnTo>
                <a:lnTo>
                  <a:pt x="5987" y="46537"/>
                </a:lnTo>
                <a:lnTo>
                  <a:pt x="0" y="76199"/>
                </a:lnTo>
                <a:lnTo>
                  <a:pt x="0" y="634339"/>
                </a:lnTo>
                <a:lnTo>
                  <a:pt x="5987" y="663996"/>
                </a:lnTo>
                <a:lnTo>
                  <a:pt x="22317" y="688217"/>
                </a:lnTo>
                <a:lnTo>
                  <a:pt x="46537" y="704550"/>
                </a:lnTo>
                <a:lnTo>
                  <a:pt x="76200" y="710539"/>
                </a:lnTo>
                <a:lnTo>
                  <a:pt x="3922737" y="710539"/>
                </a:lnTo>
                <a:lnTo>
                  <a:pt x="3952394" y="704550"/>
                </a:lnTo>
                <a:lnTo>
                  <a:pt x="3976616" y="688217"/>
                </a:lnTo>
                <a:lnTo>
                  <a:pt x="3992948" y="663996"/>
                </a:lnTo>
                <a:lnTo>
                  <a:pt x="3998937" y="634339"/>
                </a:lnTo>
                <a:lnTo>
                  <a:pt x="3998937" y="76199"/>
                </a:lnTo>
                <a:lnTo>
                  <a:pt x="3992948" y="46537"/>
                </a:lnTo>
                <a:lnTo>
                  <a:pt x="3976616" y="22317"/>
                </a:lnTo>
                <a:lnTo>
                  <a:pt x="3952394" y="5987"/>
                </a:lnTo>
                <a:lnTo>
                  <a:pt x="3922737" y="0"/>
                </a:lnTo>
                <a:close/>
              </a:path>
            </a:pathLst>
          </a:custGeom>
          <a:solidFill>
            <a:srgbClr val="6AC5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3235792" y="1650620"/>
            <a:ext cx="3601720" cy="538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260"/>
              </a:lnSpc>
              <a:spcBef>
                <a:spcPts val="100"/>
              </a:spcBef>
            </a:pPr>
            <a:r>
              <a:rPr sz="1900" spc="80" dirty="0">
                <a:solidFill>
                  <a:srgbClr val="FFFFFF"/>
                </a:solidFill>
                <a:latin typeface="Arial"/>
                <a:cs typeface="Arial"/>
              </a:rPr>
              <a:t>Hawaii’s </a:t>
            </a:r>
            <a:r>
              <a:rPr sz="1900" spc="100" dirty="0">
                <a:solidFill>
                  <a:srgbClr val="FFFFFF"/>
                </a:solidFill>
                <a:latin typeface="Arial"/>
                <a:cs typeface="Arial"/>
              </a:rPr>
              <a:t>Sustainability</a:t>
            </a:r>
            <a:r>
              <a:rPr sz="19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90" dirty="0">
                <a:solidFill>
                  <a:srgbClr val="FFFFFF"/>
                </a:solidFill>
                <a:latin typeface="Arial"/>
                <a:cs typeface="Arial"/>
              </a:rPr>
              <a:t>Toolkit</a:t>
            </a:r>
            <a:endParaRPr sz="1900">
              <a:latin typeface="Arial"/>
              <a:cs typeface="Arial"/>
            </a:endParaRPr>
          </a:p>
          <a:p>
            <a:pPr algn="ctr">
              <a:lnSpc>
                <a:spcPts val="1780"/>
              </a:lnSpc>
            </a:pPr>
            <a:r>
              <a:rPr sz="1500" spc="55" dirty="0">
                <a:solidFill>
                  <a:srgbClr val="FDE000"/>
                </a:solidFill>
                <a:latin typeface="Arial"/>
                <a:cs typeface="Arial"/>
              </a:rPr>
              <a:t>100% </a:t>
            </a:r>
            <a:r>
              <a:rPr sz="1500" spc="35" dirty="0">
                <a:solidFill>
                  <a:srgbClr val="FDE000"/>
                </a:solidFill>
                <a:latin typeface="Arial"/>
                <a:cs typeface="Arial"/>
              </a:rPr>
              <a:t>Renewable </a:t>
            </a:r>
            <a:r>
              <a:rPr sz="1500" spc="25" dirty="0">
                <a:solidFill>
                  <a:srgbClr val="FDE000"/>
                </a:solidFill>
                <a:latin typeface="Arial"/>
                <a:cs typeface="Arial"/>
              </a:rPr>
              <a:t>Energy </a:t>
            </a:r>
            <a:r>
              <a:rPr sz="1500" spc="60" dirty="0">
                <a:solidFill>
                  <a:srgbClr val="FDE000"/>
                </a:solidFill>
                <a:latin typeface="Arial"/>
                <a:cs typeface="Arial"/>
              </a:rPr>
              <a:t>by</a:t>
            </a:r>
            <a:r>
              <a:rPr sz="1500" spc="200" dirty="0">
                <a:solidFill>
                  <a:srgbClr val="FDE000"/>
                </a:solidFill>
                <a:latin typeface="Arial"/>
                <a:cs typeface="Arial"/>
              </a:rPr>
              <a:t> </a:t>
            </a:r>
            <a:r>
              <a:rPr sz="1500" spc="15" dirty="0">
                <a:solidFill>
                  <a:srgbClr val="FDE000"/>
                </a:solidFill>
                <a:latin typeface="Arial"/>
                <a:cs typeface="Arial"/>
              </a:rPr>
              <a:t>2045</a:t>
            </a:r>
            <a:endParaRPr sz="15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70684" y="3697794"/>
            <a:ext cx="8666480" cy="1590040"/>
          </a:xfrm>
          <a:custGeom>
            <a:avLst/>
            <a:gdLst/>
            <a:ahLst/>
            <a:cxnLst/>
            <a:rect l="l" t="t" r="r" b="b"/>
            <a:pathLst>
              <a:path w="8666480" h="1590039">
                <a:moveTo>
                  <a:pt x="8665883" y="0"/>
                </a:moveTo>
                <a:lnTo>
                  <a:pt x="8665883" y="114477"/>
                </a:lnTo>
                <a:lnTo>
                  <a:pt x="8659200" y="154367"/>
                </a:lnTo>
                <a:lnTo>
                  <a:pt x="8639758" y="189091"/>
                </a:lnTo>
                <a:lnTo>
                  <a:pt x="8608462" y="216524"/>
                </a:lnTo>
                <a:lnTo>
                  <a:pt x="8566220" y="234542"/>
                </a:lnTo>
                <a:lnTo>
                  <a:pt x="8513940" y="241020"/>
                </a:lnTo>
                <a:lnTo>
                  <a:pt x="5074107" y="241020"/>
                </a:lnTo>
                <a:lnTo>
                  <a:pt x="5039701" y="251005"/>
                </a:lnTo>
                <a:lnTo>
                  <a:pt x="5007122" y="278193"/>
                </a:lnTo>
                <a:lnTo>
                  <a:pt x="4982890" y="318430"/>
                </a:lnTo>
                <a:lnTo>
                  <a:pt x="4973523" y="367563"/>
                </a:lnTo>
                <a:lnTo>
                  <a:pt x="4977333" y="1463027"/>
                </a:lnTo>
                <a:lnTo>
                  <a:pt x="4967569" y="1512165"/>
                </a:lnTo>
                <a:lnTo>
                  <a:pt x="4940560" y="1552401"/>
                </a:lnTo>
                <a:lnTo>
                  <a:pt x="4900445" y="1579586"/>
                </a:lnTo>
                <a:lnTo>
                  <a:pt x="4851361" y="1589570"/>
                </a:lnTo>
                <a:lnTo>
                  <a:pt x="3916337" y="1589570"/>
                </a:lnTo>
                <a:lnTo>
                  <a:pt x="3867219" y="1579586"/>
                </a:lnTo>
                <a:lnTo>
                  <a:pt x="3827025" y="1552401"/>
                </a:lnTo>
                <a:lnTo>
                  <a:pt x="3799902" y="1512165"/>
                </a:lnTo>
                <a:lnTo>
                  <a:pt x="3789997" y="1463027"/>
                </a:lnTo>
                <a:lnTo>
                  <a:pt x="3791407" y="367563"/>
                </a:lnTo>
                <a:lnTo>
                  <a:pt x="3781503" y="318430"/>
                </a:lnTo>
                <a:lnTo>
                  <a:pt x="3754385" y="278193"/>
                </a:lnTo>
                <a:lnTo>
                  <a:pt x="3714195" y="251005"/>
                </a:lnTo>
                <a:lnTo>
                  <a:pt x="3665080" y="241020"/>
                </a:lnTo>
                <a:lnTo>
                  <a:pt x="126542" y="241020"/>
                </a:lnTo>
                <a:lnTo>
                  <a:pt x="77409" y="231037"/>
                </a:lnTo>
                <a:lnTo>
                  <a:pt x="37172" y="203852"/>
                </a:lnTo>
                <a:lnTo>
                  <a:pt x="9985" y="163616"/>
                </a:lnTo>
                <a:lnTo>
                  <a:pt x="0" y="114477"/>
                </a:lnTo>
                <a:lnTo>
                  <a:pt x="0" y="0"/>
                </a:lnTo>
              </a:path>
            </a:pathLst>
          </a:custGeom>
          <a:ln w="25400">
            <a:solidFill>
              <a:srgbClr val="BEFC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441959" y="6008837"/>
            <a:ext cx="797369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300" spc="-5" dirty="0">
                <a:latin typeface="Baskerville"/>
                <a:cs typeface="Baskerville"/>
              </a:rPr>
              <a:t>Since </a:t>
            </a:r>
            <a:r>
              <a:rPr sz="1300" spc="-50" dirty="0">
                <a:latin typeface="Baskerville"/>
                <a:cs typeface="Baskerville"/>
              </a:rPr>
              <a:t>2011, </a:t>
            </a:r>
            <a:r>
              <a:rPr sz="1300" spc="-10" dirty="0">
                <a:latin typeface="Baskerville"/>
                <a:cs typeface="Baskerville"/>
              </a:rPr>
              <a:t>our </a:t>
            </a:r>
            <a:r>
              <a:rPr sz="1300" spc="10" dirty="0">
                <a:latin typeface="Baskerville"/>
                <a:cs typeface="Baskerville"/>
              </a:rPr>
              <a:t>SHYLI </a:t>
            </a:r>
            <a:r>
              <a:rPr sz="1300" spc="-10" dirty="0">
                <a:latin typeface="Baskerville"/>
                <a:cs typeface="Baskerville"/>
              </a:rPr>
              <a:t>youth leaders </a:t>
            </a:r>
            <a:r>
              <a:rPr sz="1300" spc="-15" dirty="0">
                <a:latin typeface="Baskerville"/>
                <a:cs typeface="Baskerville"/>
              </a:rPr>
              <a:t>have </a:t>
            </a:r>
            <a:r>
              <a:rPr sz="1300" spc="-10" dirty="0">
                <a:latin typeface="Baskerville"/>
                <a:cs typeface="Baskerville"/>
              </a:rPr>
              <a:t>created </a:t>
            </a:r>
            <a:r>
              <a:rPr sz="1300" dirty="0">
                <a:latin typeface="Baskerville"/>
                <a:cs typeface="Baskerville"/>
              </a:rPr>
              <a:t>the </a:t>
            </a:r>
            <a:r>
              <a:rPr sz="1300" b="1" i="1" spc="-15" dirty="0">
                <a:latin typeface="Book Antiqua"/>
                <a:cs typeface="Book Antiqua"/>
              </a:rPr>
              <a:t>Sustainability </a:t>
            </a:r>
            <a:r>
              <a:rPr sz="1300" b="1" i="1" spc="-5" dirty="0">
                <a:latin typeface="Book Antiqua"/>
                <a:cs typeface="Book Antiqua"/>
              </a:rPr>
              <a:t>resolution </a:t>
            </a:r>
            <a:r>
              <a:rPr sz="1300" spc="-10" dirty="0">
                <a:latin typeface="Baskerville"/>
                <a:cs typeface="Baskerville"/>
              </a:rPr>
              <a:t>(#SCR </a:t>
            </a:r>
            <a:r>
              <a:rPr sz="1300" spc="-30" dirty="0">
                <a:latin typeface="Baskerville"/>
                <a:cs typeface="Baskerville"/>
              </a:rPr>
              <a:t>192 </a:t>
            </a:r>
            <a:r>
              <a:rPr sz="1300" dirty="0">
                <a:latin typeface="Baskerville"/>
                <a:cs typeface="Baskerville"/>
              </a:rPr>
              <a:t>&amp; </a:t>
            </a:r>
            <a:r>
              <a:rPr sz="1300" spc="-10" dirty="0">
                <a:latin typeface="Baskerville"/>
                <a:cs typeface="Baskerville"/>
              </a:rPr>
              <a:t>HCR </a:t>
            </a:r>
            <a:r>
              <a:rPr sz="1300" spc="-40" dirty="0">
                <a:latin typeface="Baskerville"/>
                <a:cs typeface="Baskerville"/>
              </a:rPr>
              <a:t>178), </a:t>
            </a:r>
            <a:r>
              <a:rPr sz="1300" spc="-10" dirty="0">
                <a:latin typeface="Baskerville"/>
                <a:cs typeface="Baskerville"/>
              </a:rPr>
              <a:t>hosted </a:t>
            </a:r>
            <a:r>
              <a:rPr sz="1300" dirty="0">
                <a:latin typeface="Baskerville"/>
                <a:cs typeface="Baskerville"/>
              </a:rPr>
              <a:t>two  Sustainability </a:t>
            </a:r>
            <a:r>
              <a:rPr sz="1300" spc="-5" dirty="0">
                <a:latin typeface="Baskerville"/>
                <a:cs typeface="Baskerville"/>
              </a:rPr>
              <a:t>forums, and </a:t>
            </a:r>
            <a:r>
              <a:rPr sz="1300" dirty="0">
                <a:latin typeface="Baskerville"/>
                <a:cs typeface="Baskerville"/>
              </a:rPr>
              <a:t>are </a:t>
            </a:r>
            <a:r>
              <a:rPr sz="1300" spc="-20" dirty="0">
                <a:latin typeface="Baskerville"/>
                <a:cs typeface="Baskerville"/>
              </a:rPr>
              <a:t>now </a:t>
            </a:r>
            <a:r>
              <a:rPr sz="1300" spc="5" dirty="0">
                <a:latin typeface="Baskerville"/>
                <a:cs typeface="Baskerville"/>
              </a:rPr>
              <a:t>taking </a:t>
            </a:r>
            <a:r>
              <a:rPr sz="1300" dirty="0">
                <a:latin typeface="Baskerville"/>
                <a:cs typeface="Baskerville"/>
              </a:rPr>
              <a:t>the </a:t>
            </a:r>
            <a:r>
              <a:rPr sz="1300" spc="-10" dirty="0">
                <a:latin typeface="Baskerville"/>
                <a:cs typeface="Baskerville"/>
              </a:rPr>
              <a:t>next step, </a:t>
            </a:r>
            <a:r>
              <a:rPr sz="1300" spc="0" dirty="0">
                <a:latin typeface="Baskerville"/>
                <a:cs typeface="Baskerville"/>
              </a:rPr>
              <a:t>bringing </a:t>
            </a:r>
            <a:r>
              <a:rPr sz="1300" spc="-5" dirty="0">
                <a:latin typeface="Baskerville"/>
                <a:cs typeface="Baskerville"/>
              </a:rPr>
              <a:t>these </a:t>
            </a:r>
            <a:r>
              <a:rPr sz="1300" spc="0" dirty="0">
                <a:latin typeface="Baskerville"/>
                <a:cs typeface="Baskerville"/>
              </a:rPr>
              <a:t>learnings </a:t>
            </a:r>
            <a:r>
              <a:rPr sz="1300" spc="-5" dirty="0">
                <a:latin typeface="Baskerville"/>
                <a:cs typeface="Baskerville"/>
              </a:rPr>
              <a:t>to </a:t>
            </a:r>
            <a:r>
              <a:rPr sz="1300" spc="-10" dirty="0">
                <a:latin typeface="Baskerville"/>
                <a:cs typeface="Baskerville"/>
              </a:rPr>
              <a:t>our </a:t>
            </a:r>
            <a:r>
              <a:rPr sz="1300" spc="-5" dirty="0">
                <a:latin typeface="Baskerville"/>
                <a:cs typeface="Baskerville"/>
              </a:rPr>
              <a:t>key</a:t>
            </a:r>
            <a:r>
              <a:rPr sz="1300" spc="200" dirty="0">
                <a:latin typeface="Baskerville"/>
                <a:cs typeface="Baskerville"/>
              </a:rPr>
              <a:t> </a:t>
            </a:r>
            <a:r>
              <a:rPr sz="1300" spc="-10" dirty="0">
                <a:latin typeface="Baskerville"/>
                <a:cs typeface="Baskerville"/>
              </a:rPr>
              <a:t>audiences.</a:t>
            </a:r>
            <a:endParaRPr sz="1300">
              <a:latin typeface="Baskerville"/>
              <a:cs typeface="Baskerville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41876" y="6684540"/>
            <a:ext cx="6510020" cy="70358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40"/>
              </a:spcBef>
            </a:pPr>
            <a:r>
              <a:rPr sz="1300" spc="75" dirty="0">
                <a:latin typeface="Baskerville"/>
                <a:cs typeface="Baskerville"/>
              </a:rPr>
              <a:t>(</a:t>
            </a:r>
            <a:r>
              <a:rPr sz="2200" b="1" spc="75" dirty="0">
                <a:solidFill>
                  <a:srgbClr val="0092CA"/>
                </a:solidFill>
                <a:latin typeface="Garamond"/>
                <a:cs typeface="Garamond"/>
              </a:rPr>
              <a:t>Driven </a:t>
            </a:r>
            <a:r>
              <a:rPr sz="2200" b="1" spc="100" dirty="0">
                <a:solidFill>
                  <a:srgbClr val="0092CA"/>
                </a:solidFill>
                <a:latin typeface="Garamond"/>
                <a:cs typeface="Garamond"/>
              </a:rPr>
              <a:t>by </a:t>
            </a:r>
            <a:r>
              <a:rPr sz="2200" b="1" spc="40" dirty="0">
                <a:solidFill>
                  <a:srgbClr val="0092CA"/>
                </a:solidFill>
                <a:latin typeface="Garamond"/>
                <a:cs typeface="Garamond"/>
              </a:rPr>
              <a:t>SHYLI </a:t>
            </a:r>
            <a:r>
              <a:rPr sz="2200" b="1" spc="80" dirty="0">
                <a:solidFill>
                  <a:srgbClr val="0092CA"/>
                </a:solidFill>
                <a:latin typeface="Garamond"/>
                <a:cs typeface="Garamond"/>
              </a:rPr>
              <a:t>youth </a:t>
            </a:r>
            <a:r>
              <a:rPr sz="2200" b="1" spc="110" dirty="0">
                <a:solidFill>
                  <a:srgbClr val="0092CA"/>
                </a:solidFill>
                <a:latin typeface="Garamond"/>
                <a:cs typeface="Garamond"/>
              </a:rPr>
              <a:t>leader </a:t>
            </a:r>
            <a:r>
              <a:rPr sz="2200" b="1" spc="100" dirty="0">
                <a:solidFill>
                  <a:srgbClr val="0092CA"/>
                </a:solidFill>
                <a:latin typeface="Garamond"/>
                <a:cs typeface="Garamond"/>
              </a:rPr>
              <a:t>Trevor </a:t>
            </a:r>
            <a:r>
              <a:rPr sz="2200" b="1" spc="75" dirty="0">
                <a:solidFill>
                  <a:srgbClr val="0092CA"/>
                </a:solidFill>
                <a:latin typeface="Garamond"/>
                <a:cs typeface="Garamond"/>
              </a:rPr>
              <a:t>Tanaka’s  </a:t>
            </a:r>
            <a:r>
              <a:rPr sz="2200" b="1" spc="90" dirty="0">
                <a:solidFill>
                  <a:srgbClr val="0092CA"/>
                </a:solidFill>
                <a:latin typeface="Garamond"/>
                <a:cs typeface="Garamond"/>
              </a:rPr>
              <a:t>quest</a:t>
            </a:r>
            <a:r>
              <a:rPr sz="2200" b="1" spc="5" dirty="0">
                <a:solidFill>
                  <a:srgbClr val="0092CA"/>
                </a:solidFill>
                <a:latin typeface="Garamond"/>
                <a:cs typeface="Garamond"/>
              </a:rPr>
              <a:t> </a:t>
            </a:r>
            <a:r>
              <a:rPr sz="2200" b="1" spc="100" dirty="0">
                <a:solidFill>
                  <a:srgbClr val="0092CA"/>
                </a:solidFill>
                <a:latin typeface="Garamond"/>
                <a:cs typeface="Garamond"/>
              </a:rPr>
              <a:t>to</a:t>
            </a:r>
            <a:r>
              <a:rPr sz="2200" b="1" spc="5" dirty="0">
                <a:solidFill>
                  <a:srgbClr val="0092CA"/>
                </a:solidFill>
                <a:latin typeface="Garamond"/>
                <a:cs typeface="Garamond"/>
              </a:rPr>
              <a:t> </a:t>
            </a:r>
            <a:r>
              <a:rPr sz="2200" b="1" spc="110" dirty="0">
                <a:solidFill>
                  <a:srgbClr val="0092CA"/>
                </a:solidFill>
                <a:latin typeface="Garamond"/>
                <a:cs typeface="Garamond"/>
              </a:rPr>
              <a:t>create</a:t>
            </a:r>
            <a:r>
              <a:rPr sz="2200" b="1" spc="5" dirty="0">
                <a:solidFill>
                  <a:srgbClr val="0092CA"/>
                </a:solidFill>
                <a:latin typeface="Garamond"/>
                <a:cs typeface="Garamond"/>
              </a:rPr>
              <a:t> </a:t>
            </a:r>
            <a:r>
              <a:rPr sz="2200" b="1" spc="114" dirty="0">
                <a:solidFill>
                  <a:srgbClr val="0092CA"/>
                </a:solidFill>
                <a:latin typeface="Garamond"/>
                <a:cs typeface="Garamond"/>
              </a:rPr>
              <a:t>Sustainability</a:t>
            </a:r>
            <a:r>
              <a:rPr sz="2200" b="1" spc="5" dirty="0">
                <a:solidFill>
                  <a:srgbClr val="0092CA"/>
                </a:solidFill>
                <a:latin typeface="Garamond"/>
                <a:cs typeface="Garamond"/>
              </a:rPr>
              <a:t> </a:t>
            </a:r>
            <a:r>
              <a:rPr sz="2200" b="1" spc="75" dirty="0">
                <a:solidFill>
                  <a:srgbClr val="0092CA"/>
                </a:solidFill>
                <a:latin typeface="Garamond"/>
                <a:cs typeface="Garamond"/>
              </a:rPr>
              <a:t>education</a:t>
            </a:r>
            <a:r>
              <a:rPr sz="2200" b="1" spc="5" dirty="0">
                <a:solidFill>
                  <a:srgbClr val="0092CA"/>
                </a:solidFill>
                <a:latin typeface="Garamond"/>
                <a:cs typeface="Garamond"/>
              </a:rPr>
              <a:t> </a:t>
            </a:r>
            <a:r>
              <a:rPr sz="2200" b="1" spc="90" dirty="0">
                <a:solidFill>
                  <a:srgbClr val="0092CA"/>
                </a:solidFill>
                <a:latin typeface="Garamond"/>
                <a:cs typeface="Garamond"/>
              </a:rPr>
              <a:t>in</a:t>
            </a:r>
            <a:r>
              <a:rPr sz="2200" b="1" spc="5" dirty="0">
                <a:solidFill>
                  <a:srgbClr val="0092CA"/>
                </a:solidFill>
                <a:latin typeface="Garamond"/>
                <a:cs typeface="Garamond"/>
              </a:rPr>
              <a:t> </a:t>
            </a:r>
            <a:r>
              <a:rPr sz="2200" b="1" spc="90" dirty="0">
                <a:solidFill>
                  <a:srgbClr val="0092CA"/>
                </a:solidFill>
                <a:latin typeface="Garamond"/>
                <a:cs typeface="Garamond"/>
              </a:rPr>
              <a:t>Hawaii</a:t>
            </a:r>
            <a:endParaRPr sz="2200">
              <a:latin typeface="Garamond"/>
              <a:cs typeface="Garamond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2168" y="0"/>
            <a:ext cx="10046231" cy="111648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486208" y="6978600"/>
            <a:ext cx="2202941" cy="456437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650498" y="521004"/>
            <a:ext cx="1030782" cy="1015390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 rot="3300000">
            <a:off x="8784235" y="1218098"/>
            <a:ext cx="8718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2" name="object 32"/>
          <p:cNvSpPr txBox="1"/>
          <p:nvPr/>
        </p:nvSpPr>
        <p:spPr>
          <a:xfrm rot="2940000">
            <a:off x="8812930" y="1252964"/>
            <a:ext cx="8683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3" name="object 33"/>
          <p:cNvSpPr txBox="1"/>
          <p:nvPr/>
        </p:nvSpPr>
        <p:spPr>
          <a:xfrm rot="2580000">
            <a:off x="8842728" y="1284848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4" name="object 34"/>
          <p:cNvSpPr txBox="1"/>
          <p:nvPr/>
        </p:nvSpPr>
        <p:spPr>
          <a:xfrm rot="2280000">
            <a:off x="8871556" y="1303285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5" name="object 35"/>
          <p:cNvSpPr txBox="1"/>
          <p:nvPr/>
        </p:nvSpPr>
        <p:spPr>
          <a:xfrm rot="2100000">
            <a:off x="8886621" y="1315422"/>
            <a:ext cx="75908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6" name="object 36"/>
          <p:cNvSpPr txBox="1"/>
          <p:nvPr/>
        </p:nvSpPr>
        <p:spPr>
          <a:xfrm rot="1860000">
            <a:off x="8909094" y="1332709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7" name="object 37"/>
          <p:cNvSpPr txBox="1"/>
          <p:nvPr/>
        </p:nvSpPr>
        <p:spPr>
          <a:xfrm rot="1560000">
            <a:off x="8944304" y="1352384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8" name="object 38"/>
          <p:cNvSpPr txBox="1"/>
          <p:nvPr/>
        </p:nvSpPr>
        <p:spPr>
          <a:xfrm rot="1200000">
            <a:off x="8977288" y="1366189"/>
            <a:ext cx="815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9" name="object 39"/>
          <p:cNvSpPr txBox="1"/>
          <p:nvPr/>
        </p:nvSpPr>
        <p:spPr>
          <a:xfrm rot="900000">
            <a:off x="9011623" y="1378201"/>
            <a:ext cx="8065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0" name="object 40"/>
          <p:cNvSpPr txBox="1"/>
          <p:nvPr/>
        </p:nvSpPr>
        <p:spPr>
          <a:xfrm rot="600000">
            <a:off x="9049072" y="1387500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1" name="object 41"/>
          <p:cNvSpPr txBox="1"/>
          <p:nvPr/>
        </p:nvSpPr>
        <p:spPr>
          <a:xfrm rot="240000">
            <a:off x="9089322" y="1391782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9134775" y="1370035"/>
            <a:ext cx="52069" cy="111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3" name="object 43"/>
          <p:cNvSpPr txBox="1"/>
          <p:nvPr/>
        </p:nvSpPr>
        <p:spPr>
          <a:xfrm rot="21480000">
            <a:off x="9145429" y="1393065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4" name="object 44"/>
          <p:cNvSpPr txBox="1"/>
          <p:nvPr/>
        </p:nvSpPr>
        <p:spPr>
          <a:xfrm rot="21240000">
            <a:off x="9169186" y="1391897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5" name="object 45"/>
          <p:cNvSpPr txBox="1"/>
          <p:nvPr/>
        </p:nvSpPr>
        <p:spPr>
          <a:xfrm rot="21000000">
            <a:off x="9200504" y="1387443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6" name="object 46"/>
          <p:cNvSpPr txBox="1"/>
          <p:nvPr/>
        </p:nvSpPr>
        <p:spPr>
          <a:xfrm rot="20760000">
            <a:off x="9223295" y="1380761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7" name="object 47"/>
          <p:cNvSpPr txBox="1"/>
          <p:nvPr/>
        </p:nvSpPr>
        <p:spPr>
          <a:xfrm rot="20520000">
            <a:off x="9255603" y="1372219"/>
            <a:ext cx="75703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8" name="object 48"/>
          <p:cNvSpPr txBox="1"/>
          <p:nvPr/>
        </p:nvSpPr>
        <p:spPr>
          <a:xfrm rot="20340000">
            <a:off x="9277283" y="136393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9" name="object 49"/>
          <p:cNvSpPr txBox="1"/>
          <p:nvPr/>
        </p:nvSpPr>
        <p:spPr>
          <a:xfrm rot="20220000">
            <a:off x="9293901" y="1358739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0" name="object 50"/>
          <p:cNvSpPr txBox="1"/>
          <p:nvPr/>
        </p:nvSpPr>
        <p:spPr>
          <a:xfrm rot="20040000">
            <a:off x="9310439" y="134856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1" name="object 51"/>
          <p:cNvSpPr txBox="1"/>
          <p:nvPr/>
        </p:nvSpPr>
        <p:spPr>
          <a:xfrm rot="19800000">
            <a:off x="9331344" y="1336200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2" name="object 52"/>
          <p:cNvSpPr txBox="1"/>
          <p:nvPr/>
        </p:nvSpPr>
        <p:spPr>
          <a:xfrm rot="19560000">
            <a:off x="9357816" y="1322176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3" name="object 53"/>
          <p:cNvSpPr txBox="1"/>
          <p:nvPr/>
        </p:nvSpPr>
        <p:spPr>
          <a:xfrm rot="19380000">
            <a:off x="9374753" y="1306862"/>
            <a:ext cx="7872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4" name="object 54"/>
          <p:cNvSpPr txBox="1"/>
          <p:nvPr/>
        </p:nvSpPr>
        <p:spPr>
          <a:xfrm rot="19140000">
            <a:off x="9397716" y="1291801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5" name="object 55"/>
          <p:cNvSpPr txBox="1"/>
          <p:nvPr/>
        </p:nvSpPr>
        <p:spPr>
          <a:xfrm rot="18960000">
            <a:off x="9411746" y="1274478"/>
            <a:ext cx="78465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6" name="object 56"/>
          <p:cNvSpPr txBox="1"/>
          <p:nvPr/>
        </p:nvSpPr>
        <p:spPr>
          <a:xfrm rot="18660000">
            <a:off x="9432696" y="1251617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7" name="object 57"/>
          <p:cNvSpPr txBox="1"/>
          <p:nvPr/>
        </p:nvSpPr>
        <p:spPr>
          <a:xfrm rot="18300000">
            <a:off x="9456760" y="1213727"/>
            <a:ext cx="9252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8703916" y="989893"/>
            <a:ext cx="107314" cy="67945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 rot="16680000">
            <a:off x="8717840" y="94249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 rot="17100000">
            <a:off x="8723030" y="894965"/>
            <a:ext cx="9207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 rot="17520000">
            <a:off x="8741586" y="842398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 rot="17940000">
            <a:off x="8765940" y="795552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/>
          <p:nvPr/>
        </p:nvSpPr>
        <p:spPr>
          <a:xfrm rot="18480000">
            <a:off x="8801789" y="743131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 rot="18900000">
            <a:off x="8829347" y="705066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 rot="19380000">
            <a:off x="8870921" y="668951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 rot="19800000">
            <a:off x="8914388" y="640752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 rot="20280000">
            <a:off x="8968236" y="613657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 txBox="1"/>
          <p:nvPr/>
        </p:nvSpPr>
        <p:spPr>
          <a:xfrm rot="20700000">
            <a:off x="9012286" y="599672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 txBox="1"/>
          <p:nvPr/>
        </p:nvSpPr>
        <p:spPr>
          <a:xfrm rot="21120000">
            <a:off x="9058274" y="587829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9119452" y="565452"/>
            <a:ext cx="80010" cy="107314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 rot="360000">
            <a:off x="9167553" y="586155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 txBox="1"/>
          <p:nvPr/>
        </p:nvSpPr>
        <p:spPr>
          <a:xfrm rot="780000">
            <a:off x="9215448" y="595606"/>
            <a:ext cx="8947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3" name="object 73"/>
          <p:cNvSpPr txBox="1"/>
          <p:nvPr/>
        </p:nvSpPr>
        <p:spPr>
          <a:xfrm rot="1200000">
            <a:off x="9262709" y="608770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 txBox="1"/>
          <p:nvPr/>
        </p:nvSpPr>
        <p:spPr>
          <a:xfrm rot="1620000">
            <a:off x="9304298" y="628421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5" name="object 75"/>
          <p:cNvSpPr txBox="1"/>
          <p:nvPr/>
        </p:nvSpPr>
        <p:spPr>
          <a:xfrm rot="1920000">
            <a:off x="9344764" y="649155"/>
            <a:ext cx="7812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6" name="object 76"/>
          <p:cNvSpPr txBox="1"/>
          <p:nvPr/>
        </p:nvSpPr>
        <p:spPr>
          <a:xfrm rot="2220000">
            <a:off x="9369275" y="66793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7" name="object 77"/>
          <p:cNvSpPr txBox="1"/>
          <p:nvPr/>
        </p:nvSpPr>
        <p:spPr>
          <a:xfrm rot="2700000">
            <a:off x="9409676" y="701190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8" name="object 78"/>
          <p:cNvSpPr txBox="1"/>
          <p:nvPr/>
        </p:nvSpPr>
        <p:spPr>
          <a:xfrm rot="3000000">
            <a:off x="9430168" y="730954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9" name="object 79"/>
          <p:cNvSpPr txBox="1"/>
          <p:nvPr/>
        </p:nvSpPr>
        <p:spPr>
          <a:xfrm rot="3420000">
            <a:off x="9461573" y="77048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0" name="object 80"/>
          <p:cNvSpPr txBox="1"/>
          <p:nvPr/>
        </p:nvSpPr>
        <p:spPr>
          <a:xfrm rot="3780000">
            <a:off x="9482649" y="810619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1" name="object 81"/>
          <p:cNvSpPr txBox="1"/>
          <p:nvPr/>
        </p:nvSpPr>
        <p:spPr>
          <a:xfrm rot="4140000">
            <a:off x="9502317" y="842997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2" name="object 82"/>
          <p:cNvSpPr txBox="1"/>
          <p:nvPr/>
        </p:nvSpPr>
        <p:spPr>
          <a:xfrm rot="4440000">
            <a:off x="9509513" y="878146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3" name="object 83"/>
          <p:cNvSpPr txBox="1"/>
          <p:nvPr/>
        </p:nvSpPr>
        <p:spPr>
          <a:xfrm rot="4860000">
            <a:off x="9517797" y="926523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4" name="object 84"/>
          <p:cNvSpPr txBox="1"/>
          <p:nvPr/>
        </p:nvSpPr>
        <p:spPr>
          <a:xfrm rot="5280000">
            <a:off x="9524091" y="977373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5" name="object 85"/>
          <p:cNvSpPr txBox="1"/>
          <p:nvPr/>
        </p:nvSpPr>
        <p:spPr>
          <a:xfrm rot="5640000">
            <a:off x="9524431" y="102362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6" name="object 86"/>
          <p:cNvSpPr txBox="1">
            <a:spLocks noGrp="1"/>
          </p:cNvSpPr>
          <p:nvPr>
            <p:ph type="title"/>
          </p:nvPr>
        </p:nvSpPr>
        <p:spPr>
          <a:xfrm>
            <a:off x="408608" y="650137"/>
            <a:ext cx="603186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175" dirty="0"/>
              <a:t>Our</a:t>
            </a:r>
            <a:r>
              <a:rPr sz="2700" dirty="0"/>
              <a:t> </a:t>
            </a:r>
            <a:r>
              <a:rPr sz="2700" spc="114" dirty="0"/>
              <a:t>Mission</a:t>
            </a:r>
            <a:r>
              <a:rPr sz="2700" dirty="0"/>
              <a:t> </a:t>
            </a:r>
            <a:r>
              <a:rPr sz="2700" spc="130" dirty="0"/>
              <a:t>for</a:t>
            </a:r>
            <a:r>
              <a:rPr sz="2700" dirty="0"/>
              <a:t> </a:t>
            </a:r>
            <a:r>
              <a:rPr sz="2700" spc="165" dirty="0"/>
              <a:t>a</a:t>
            </a:r>
            <a:r>
              <a:rPr sz="2700" dirty="0"/>
              <a:t> </a:t>
            </a:r>
            <a:r>
              <a:rPr sz="2700" spc="130" dirty="0"/>
              <a:t>Sustainable</a:t>
            </a:r>
            <a:r>
              <a:rPr sz="2700" dirty="0"/>
              <a:t> </a:t>
            </a:r>
            <a:r>
              <a:rPr sz="2700" spc="110" dirty="0"/>
              <a:t>Hawaii</a:t>
            </a:r>
            <a:endParaRPr sz="27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9658" y="0"/>
            <a:ext cx="9066408" cy="77724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72790" y="4191318"/>
            <a:ext cx="22225" cy="168275"/>
          </a:xfrm>
          <a:custGeom>
            <a:avLst/>
            <a:gdLst/>
            <a:ahLst/>
            <a:cxnLst/>
            <a:rect l="l" t="t" r="r" b="b"/>
            <a:pathLst>
              <a:path w="22225" h="168275">
                <a:moveTo>
                  <a:pt x="13197" y="165959"/>
                </a:moveTo>
                <a:lnTo>
                  <a:pt x="12260" y="167271"/>
                </a:lnTo>
                <a:lnTo>
                  <a:pt x="13657" y="167995"/>
                </a:lnTo>
                <a:lnTo>
                  <a:pt x="13197" y="165959"/>
                </a:lnTo>
                <a:close/>
              </a:path>
              <a:path w="22225" h="168275">
                <a:moveTo>
                  <a:pt x="9745" y="0"/>
                </a:moveTo>
                <a:lnTo>
                  <a:pt x="1325" y="44167"/>
                </a:lnTo>
                <a:lnTo>
                  <a:pt x="0" y="86488"/>
                </a:lnTo>
                <a:lnTo>
                  <a:pt x="4525" y="127564"/>
                </a:lnTo>
                <a:lnTo>
                  <a:pt x="13197" y="165959"/>
                </a:lnTo>
                <a:lnTo>
                  <a:pt x="14952" y="163499"/>
                </a:lnTo>
                <a:lnTo>
                  <a:pt x="19804" y="159740"/>
                </a:lnTo>
                <a:lnTo>
                  <a:pt x="20768" y="121043"/>
                </a:lnTo>
                <a:lnTo>
                  <a:pt x="21683" y="51289"/>
                </a:lnTo>
                <a:lnTo>
                  <a:pt x="21759" y="12001"/>
                </a:lnTo>
                <a:lnTo>
                  <a:pt x="15676" y="7823"/>
                </a:lnTo>
                <a:lnTo>
                  <a:pt x="9745" y="0"/>
                </a:lnTo>
                <a:close/>
              </a:path>
            </a:pathLst>
          </a:custGeom>
          <a:solidFill>
            <a:srgbClr val="5D5E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151538" y="2837844"/>
            <a:ext cx="5856605" cy="24180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2000" b="1" spc="85" dirty="0">
                <a:latin typeface="Times New Roman"/>
                <a:cs typeface="Times New Roman"/>
              </a:rPr>
              <a:t>Introduction </a:t>
            </a:r>
            <a:r>
              <a:rPr sz="2000" b="1" spc="55" dirty="0">
                <a:latin typeface="Times New Roman"/>
                <a:cs typeface="Times New Roman"/>
              </a:rPr>
              <a:t>by </a:t>
            </a:r>
            <a:r>
              <a:rPr sz="2000" b="1" spc="35" dirty="0">
                <a:latin typeface="Times New Roman"/>
                <a:cs typeface="Times New Roman"/>
              </a:rPr>
              <a:t>Walter</a:t>
            </a:r>
            <a:r>
              <a:rPr sz="2000" b="1" spc="165" dirty="0">
                <a:latin typeface="Times New Roman"/>
                <a:cs typeface="Times New Roman"/>
              </a:rPr>
              <a:t> </a:t>
            </a:r>
            <a:r>
              <a:rPr sz="2000" b="1" spc="85" dirty="0">
                <a:latin typeface="Times New Roman"/>
                <a:cs typeface="Times New Roman"/>
              </a:rPr>
              <a:t>Cronkite</a:t>
            </a: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050" dirty="0">
              <a:latin typeface="Times New Roman"/>
              <a:cs typeface="Times New Roman"/>
            </a:endParaRPr>
          </a:p>
          <a:p>
            <a:pPr marL="5080" algn="ctr">
              <a:lnSpc>
                <a:spcPct val="100000"/>
              </a:lnSpc>
            </a:pPr>
            <a:r>
              <a:rPr sz="2000" i="1" spc="15" dirty="0">
                <a:latin typeface="Baskerville"/>
                <a:cs typeface="Baskerville"/>
              </a:rPr>
              <a:t>Stone</a:t>
            </a:r>
            <a:r>
              <a:rPr sz="2000" i="1" spc="80" dirty="0">
                <a:latin typeface="Baskerville"/>
                <a:cs typeface="Baskerville"/>
              </a:rPr>
              <a:t> </a:t>
            </a:r>
            <a:r>
              <a:rPr sz="2000" i="1" spc="15" dirty="0">
                <a:latin typeface="Baskerville"/>
                <a:cs typeface="Baskerville"/>
              </a:rPr>
              <a:t>Soup</a:t>
            </a:r>
            <a:r>
              <a:rPr sz="2000" i="1" spc="85" dirty="0">
                <a:latin typeface="Baskerville"/>
                <a:cs typeface="Baskerville"/>
              </a:rPr>
              <a:t> </a:t>
            </a:r>
            <a:r>
              <a:rPr sz="2000" i="1" spc="5" dirty="0">
                <a:latin typeface="Baskerville"/>
                <a:cs typeface="Baskerville"/>
              </a:rPr>
              <a:t>for</a:t>
            </a:r>
            <a:r>
              <a:rPr sz="2000" i="1" spc="85" dirty="0">
                <a:latin typeface="Baskerville"/>
                <a:cs typeface="Baskerville"/>
              </a:rPr>
              <a:t> </a:t>
            </a:r>
            <a:r>
              <a:rPr sz="2000" i="1" spc="15" dirty="0">
                <a:latin typeface="Baskerville"/>
                <a:cs typeface="Baskerville"/>
              </a:rPr>
              <a:t>the</a:t>
            </a:r>
            <a:r>
              <a:rPr sz="2000" i="1" spc="85" dirty="0">
                <a:latin typeface="Baskerville"/>
                <a:cs typeface="Baskerville"/>
              </a:rPr>
              <a:t> </a:t>
            </a:r>
            <a:r>
              <a:rPr sz="2000" i="1" spc="-20" dirty="0">
                <a:latin typeface="Baskerville"/>
                <a:cs typeface="Baskerville"/>
              </a:rPr>
              <a:t>World</a:t>
            </a:r>
            <a:r>
              <a:rPr sz="2000" i="1" spc="85" dirty="0">
                <a:latin typeface="Baskerville"/>
                <a:cs typeface="Baskerville"/>
              </a:rPr>
              <a:t> </a:t>
            </a:r>
            <a:r>
              <a:rPr sz="2000" i="1" spc="10" dirty="0">
                <a:latin typeface="Baskerville"/>
                <a:cs typeface="Baskerville"/>
              </a:rPr>
              <a:t>is</a:t>
            </a:r>
            <a:r>
              <a:rPr sz="2000" i="1" spc="85" dirty="0">
                <a:latin typeface="Baskerville"/>
                <a:cs typeface="Baskerville"/>
              </a:rPr>
              <a:t> </a:t>
            </a:r>
            <a:r>
              <a:rPr sz="2000" i="1" spc="-5" dirty="0">
                <a:latin typeface="Baskerville"/>
                <a:cs typeface="Baskerville"/>
              </a:rPr>
              <a:t>a</a:t>
            </a:r>
            <a:r>
              <a:rPr sz="2000" i="1" spc="85" dirty="0">
                <a:latin typeface="Baskerville"/>
                <a:cs typeface="Baskerville"/>
              </a:rPr>
              <a:t> </a:t>
            </a:r>
            <a:r>
              <a:rPr sz="2000" i="1" spc="15" dirty="0">
                <a:latin typeface="Baskerville"/>
                <a:cs typeface="Baskerville"/>
              </a:rPr>
              <a:t>blueprint</a:t>
            </a:r>
            <a:r>
              <a:rPr sz="2000" i="1" spc="85" dirty="0">
                <a:latin typeface="Baskerville"/>
                <a:cs typeface="Baskerville"/>
              </a:rPr>
              <a:t> </a:t>
            </a:r>
            <a:r>
              <a:rPr sz="2000" i="1" spc="5" dirty="0">
                <a:latin typeface="Baskerville"/>
                <a:cs typeface="Baskerville"/>
              </a:rPr>
              <a:t>for</a:t>
            </a:r>
            <a:r>
              <a:rPr sz="2000" i="1" spc="85" dirty="0">
                <a:latin typeface="Baskerville"/>
                <a:cs typeface="Baskerville"/>
              </a:rPr>
              <a:t> </a:t>
            </a:r>
            <a:r>
              <a:rPr sz="2000" i="1" spc="15" dirty="0">
                <a:latin typeface="Baskerville"/>
                <a:cs typeface="Baskerville"/>
              </a:rPr>
              <a:t>building</a:t>
            </a:r>
            <a:r>
              <a:rPr sz="2000" i="1" spc="85" dirty="0">
                <a:latin typeface="Baskerville"/>
                <a:cs typeface="Baskerville"/>
              </a:rPr>
              <a:t> </a:t>
            </a:r>
            <a:r>
              <a:rPr sz="2000" i="1" spc="-5" dirty="0">
                <a:latin typeface="Baskerville"/>
                <a:cs typeface="Baskerville"/>
              </a:rPr>
              <a:t>a</a:t>
            </a:r>
            <a:r>
              <a:rPr sz="2000" i="1" spc="85" dirty="0">
                <a:latin typeface="Baskerville"/>
                <a:cs typeface="Baskerville"/>
              </a:rPr>
              <a:t> </a:t>
            </a:r>
            <a:r>
              <a:rPr sz="2000" i="1" spc="25" dirty="0">
                <a:latin typeface="Baskerville"/>
                <a:cs typeface="Baskerville"/>
              </a:rPr>
              <a:t>better</a:t>
            </a:r>
            <a:endParaRPr sz="2000" dirty="0">
              <a:latin typeface="Baskerville"/>
              <a:cs typeface="Baskerville"/>
            </a:endParaRPr>
          </a:p>
          <a:p>
            <a:pPr marL="62230" marR="5080" indent="-50165" algn="just">
              <a:lnSpc>
                <a:spcPct val="121700"/>
              </a:lnSpc>
            </a:pPr>
            <a:r>
              <a:rPr sz="2000" i="1" spc="10" dirty="0">
                <a:latin typeface="Baskerville"/>
                <a:cs typeface="Baskerville"/>
              </a:rPr>
              <a:t>world. </a:t>
            </a:r>
            <a:r>
              <a:rPr sz="2000" i="1" spc="15" dirty="0">
                <a:latin typeface="Baskerville"/>
                <a:cs typeface="Baskerville"/>
              </a:rPr>
              <a:t>Its heroes </a:t>
            </a:r>
            <a:r>
              <a:rPr sz="2000" i="1" spc="5" dirty="0">
                <a:latin typeface="Baskerville"/>
                <a:cs typeface="Baskerville"/>
              </a:rPr>
              <a:t>are </a:t>
            </a:r>
            <a:r>
              <a:rPr sz="2000" i="1" spc="30" dirty="0">
                <a:latin typeface="Baskerville"/>
                <a:cs typeface="Baskerville"/>
              </a:rPr>
              <a:t>legendary </a:t>
            </a:r>
            <a:r>
              <a:rPr sz="2000" i="1" spc="15" dirty="0">
                <a:latin typeface="Baskerville"/>
                <a:cs typeface="Baskerville"/>
              </a:rPr>
              <a:t>people </a:t>
            </a:r>
            <a:r>
              <a:rPr sz="2000" i="1" spc="10" dirty="0">
                <a:latin typeface="Baskerville"/>
                <a:cs typeface="Baskerville"/>
              </a:rPr>
              <a:t>and </a:t>
            </a:r>
            <a:r>
              <a:rPr sz="2000" i="1" spc="25" dirty="0">
                <a:latin typeface="Baskerville"/>
                <a:cs typeface="Baskerville"/>
              </a:rPr>
              <a:t>ordinary </a:t>
            </a:r>
            <a:r>
              <a:rPr sz="2000" i="1" spc="15" dirty="0">
                <a:latin typeface="Baskerville"/>
                <a:cs typeface="Baskerville"/>
              </a:rPr>
              <a:t>folks </a:t>
            </a:r>
            <a:r>
              <a:rPr sz="2000" i="1" dirty="0">
                <a:latin typeface="Baskerville"/>
                <a:cs typeface="Baskerville"/>
              </a:rPr>
              <a:t>who, by  </a:t>
            </a:r>
            <a:r>
              <a:rPr sz="2000" i="1" spc="15" dirty="0">
                <a:latin typeface="Baskerville"/>
                <a:cs typeface="Baskerville"/>
              </a:rPr>
              <a:t>their </a:t>
            </a:r>
            <a:r>
              <a:rPr sz="2000" i="1" spc="25" dirty="0">
                <a:latin typeface="Baskerville"/>
                <a:cs typeface="Baskerville"/>
              </a:rPr>
              <a:t>conviction, imagination, innovation, </a:t>
            </a:r>
            <a:r>
              <a:rPr sz="2000" i="1" spc="10" dirty="0">
                <a:latin typeface="Baskerville"/>
                <a:cs typeface="Baskerville"/>
              </a:rPr>
              <a:t>persistence, hard work  and</a:t>
            </a:r>
            <a:r>
              <a:rPr sz="2000" i="1" spc="100" dirty="0">
                <a:latin typeface="Baskerville"/>
                <a:cs typeface="Baskerville"/>
              </a:rPr>
              <a:t> </a:t>
            </a:r>
            <a:r>
              <a:rPr sz="2000" i="1" spc="15" dirty="0">
                <a:latin typeface="Baskerville"/>
                <a:cs typeface="Baskerville"/>
              </a:rPr>
              <a:t>courage,</a:t>
            </a:r>
            <a:r>
              <a:rPr sz="2000" i="1" spc="100" dirty="0">
                <a:latin typeface="Baskerville"/>
                <a:cs typeface="Baskerville"/>
              </a:rPr>
              <a:t> </a:t>
            </a:r>
            <a:r>
              <a:rPr sz="2000" i="1" spc="15" dirty="0">
                <a:latin typeface="Baskerville"/>
                <a:cs typeface="Baskerville"/>
              </a:rPr>
              <a:t>have</a:t>
            </a:r>
            <a:r>
              <a:rPr sz="2000" i="1" spc="100" dirty="0">
                <a:latin typeface="Baskerville"/>
                <a:cs typeface="Baskerville"/>
              </a:rPr>
              <a:t> </a:t>
            </a:r>
            <a:r>
              <a:rPr sz="2000" i="1" spc="25" dirty="0">
                <a:latin typeface="Baskerville"/>
                <a:cs typeface="Baskerville"/>
              </a:rPr>
              <a:t>lifted</a:t>
            </a:r>
            <a:r>
              <a:rPr sz="2000" i="1" spc="100" dirty="0">
                <a:latin typeface="Baskerville"/>
                <a:cs typeface="Baskerville"/>
              </a:rPr>
              <a:t> </a:t>
            </a:r>
            <a:r>
              <a:rPr sz="2000" i="1" spc="15" dirty="0">
                <a:latin typeface="Baskerville"/>
                <a:cs typeface="Baskerville"/>
              </a:rPr>
              <a:t>their</a:t>
            </a:r>
            <a:r>
              <a:rPr sz="2000" i="1" spc="100" dirty="0">
                <a:latin typeface="Baskerville"/>
                <a:cs typeface="Baskerville"/>
              </a:rPr>
              <a:t> </a:t>
            </a:r>
            <a:r>
              <a:rPr sz="2000" i="1" spc="10" dirty="0">
                <a:latin typeface="Baskerville"/>
                <a:cs typeface="Baskerville"/>
              </a:rPr>
              <a:t>neighbors</a:t>
            </a:r>
            <a:r>
              <a:rPr sz="2000" i="1" spc="100" dirty="0">
                <a:latin typeface="Baskerville"/>
                <a:cs typeface="Baskerville"/>
              </a:rPr>
              <a:t> </a:t>
            </a:r>
            <a:r>
              <a:rPr sz="2000" i="1" spc="10" dirty="0">
                <a:latin typeface="Baskerville"/>
                <a:cs typeface="Baskerville"/>
              </a:rPr>
              <a:t>and</a:t>
            </a:r>
            <a:r>
              <a:rPr sz="2000" i="1" spc="100" dirty="0">
                <a:latin typeface="Baskerville"/>
                <a:cs typeface="Baskerville"/>
              </a:rPr>
              <a:t> </a:t>
            </a:r>
            <a:r>
              <a:rPr sz="2000" i="1" spc="15" dirty="0">
                <a:latin typeface="Baskerville"/>
                <a:cs typeface="Baskerville"/>
              </a:rPr>
              <a:t>their</a:t>
            </a:r>
            <a:r>
              <a:rPr sz="2000" i="1" spc="105" dirty="0">
                <a:latin typeface="Baskerville"/>
                <a:cs typeface="Baskerville"/>
              </a:rPr>
              <a:t> </a:t>
            </a:r>
            <a:r>
              <a:rPr sz="2000" i="1" spc="15" dirty="0">
                <a:latin typeface="Baskerville"/>
                <a:cs typeface="Baskerville"/>
              </a:rPr>
              <a:t>communities.</a:t>
            </a:r>
            <a:endParaRPr sz="2000" dirty="0">
              <a:latin typeface="Baskerville"/>
              <a:cs typeface="Baskerville"/>
            </a:endParaRPr>
          </a:p>
          <a:p>
            <a:pPr algn="ctr">
              <a:lnSpc>
                <a:spcPct val="100000"/>
              </a:lnSpc>
              <a:spcBef>
                <a:spcPts val="525"/>
              </a:spcBef>
            </a:pPr>
            <a:r>
              <a:rPr sz="2000" i="1" spc="50" dirty="0">
                <a:latin typeface="Baskerville"/>
                <a:cs typeface="Baskerville"/>
              </a:rPr>
              <a:t>They </a:t>
            </a:r>
            <a:r>
              <a:rPr sz="2000" i="1" spc="15" dirty="0">
                <a:latin typeface="Baskerville"/>
                <a:cs typeface="Baskerville"/>
              </a:rPr>
              <a:t>challenge </a:t>
            </a:r>
            <a:r>
              <a:rPr sz="2000" i="1" spc="10" dirty="0">
                <a:latin typeface="Baskerville"/>
                <a:cs typeface="Baskerville"/>
              </a:rPr>
              <a:t>each </a:t>
            </a:r>
            <a:r>
              <a:rPr sz="2000" i="1" spc="5" dirty="0">
                <a:latin typeface="Baskerville"/>
                <a:cs typeface="Baskerville"/>
              </a:rPr>
              <a:t>of  us to </a:t>
            </a:r>
            <a:r>
              <a:rPr sz="2000" i="1" spc="15" dirty="0">
                <a:latin typeface="Baskerville"/>
                <a:cs typeface="Baskerville"/>
              </a:rPr>
              <a:t>respond </a:t>
            </a:r>
            <a:r>
              <a:rPr sz="2000" i="1" spc="5" dirty="0">
                <a:latin typeface="Baskerville"/>
                <a:cs typeface="Baskerville"/>
              </a:rPr>
              <a:t>in</a:t>
            </a:r>
            <a:r>
              <a:rPr sz="2000" i="1" spc="450" dirty="0">
                <a:latin typeface="Baskerville"/>
                <a:cs typeface="Baskerville"/>
              </a:rPr>
              <a:t> </a:t>
            </a:r>
            <a:r>
              <a:rPr sz="2000" i="1" spc="15" dirty="0">
                <a:latin typeface="Baskerville"/>
                <a:cs typeface="Baskerville"/>
              </a:rPr>
              <a:t>kind.</a:t>
            </a:r>
            <a:endParaRPr sz="2000" dirty="0">
              <a:latin typeface="Baskerville"/>
              <a:cs typeface="Baskervill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3880" y="107950"/>
            <a:ext cx="9494520" cy="73025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41959" y="6208690"/>
            <a:ext cx="7350759" cy="1181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latin typeface="Baskerville"/>
                <a:cs typeface="Baskerville"/>
              </a:rPr>
              <a:t>Our </a:t>
            </a:r>
            <a:r>
              <a:rPr sz="1300" spc="-5" dirty="0">
                <a:latin typeface="Baskerville"/>
                <a:cs typeface="Baskerville"/>
              </a:rPr>
              <a:t>leadership </a:t>
            </a:r>
            <a:r>
              <a:rPr sz="1300" spc="-10" dirty="0">
                <a:latin typeface="Baskerville"/>
                <a:cs typeface="Baskerville"/>
              </a:rPr>
              <a:t>platform </a:t>
            </a:r>
            <a:r>
              <a:rPr sz="1300" dirty="0">
                <a:latin typeface="Baskerville"/>
                <a:cs typeface="Baskerville"/>
              </a:rPr>
              <a:t>has taken </a:t>
            </a:r>
            <a:r>
              <a:rPr sz="1300" spc="-10" dirty="0">
                <a:latin typeface="Baskerville"/>
                <a:cs typeface="Baskerville"/>
              </a:rPr>
              <a:t>youth </a:t>
            </a:r>
            <a:r>
              <a:rPr sz="1300" spc="-5" dirty="0">
                <a:latin typeface="Baskerville"/>
                <a:cs typeface="Baskerville"/>
              </a:rPr>
              <a:t>and facilitators </a:t>
            </a:r>
            <a:r>
              <a:rPr sz="1300" spc="10" dirty="0">
                <a:latin typeface="Baskerville"/>
                <a:cs typeface="Baskerville"/>
              </a:rPr>
              <a:t>all </a:t>
            </a:r>
            <a:r>
              <a:rPr sz="1300" spc="-15" dirty="0">
                <a:latin typeface="Baskerville"/>
                <a:cs typeface="Baskerville"/>
              </a:rPr>
              <a:t>over </a:t>
            </a:r>
            <a:r>
              <a:rPr sz="1300" dirty="0">
                <a:latin typeface="Baskerville"/>
                <a:cs typeface="Baskerville"/>
              </a:rPr>
              <a:t>the </a:t>
            </a:r>
            <a:r>
              <a:rPr sz="1300" spc="-20" dirty="0">
                <a:latin typeface="Baskerville"/>
                <a:cs typeface="Baskerville"/>
              </a:rPr>
              <a:t>world </a:t>
            </a:r>
            <a:r>
              <a:rPr sz="1300" spc="-5" dirty="0">
                <a:latin typeface="Baskerville"/>
                <a:cs typeface="Baskerville"/>
              </a:rPr>
              <a:t>to </a:t>
            </a:r>
            <a:r>
              <a:rPr sz="1300" dirty="0">
                <a:latin typeface="Baskerville"/>
                <a:cs typeface="Baskerville"/>
              </a:rPr>
              <a:t>the </a:t>
            </a:r>
            <a:r>
              <a:rPr sz="1300" spc="-10" dirty="0">
                <a:latin typeface="Baskerville"/>
                <a:cs typeface="Baskerville"/>
              </a:rPr>
              <a:t>next</a:t>
            </a:r>
            <a:r>
              <a:rPr sz="1300" spc="165" dirty="0">
                <a:latin typeface="Baskerville"/>
                <a:cs typeface="Baskerville"/>
              </a:rPr>
              <a:t> </a:t>
            </a:r>
            <a:r>
              <a:rPr sz="1300" spc="-10" dirty="0">
                <a:latin typeface="Baskerville"/>
                <a:cs typeface="Baskerville"/>
              </a:rPr>
              <a:t>level.</a:t>
            </a:r>
            <a:endParaRPr sz="1300">
              <a:latin typeface="Baskerville"/>
              <a:cs typeface="Baskerville"/>
            </a:endParaRPr>
          </a:p>
          <a:p>
            <a:pPr marL="12700">
              <a:lnSpc>
                <a:spcPct val="100000"/>
              </a:lnSpc>
            </a:pPr>
            <a:r>
              <a:rPr sz="1300" dirty="0">
                <a:latin typeface="Baskerville"/>
                <a:cs typeface="Baskerville"/>
              </a:rPr>
              <a:t>Our </a:t>
            </a:r>
            <a:r>
              <a:rPr sz="1300" spc="-5" dirty="0">
                <a:latin typeface="Baskerville"/>
                <a:cs typeface="Baskerville"/>
              </a:rPr>
              <a:t>Action </a:t>
            </a:r>
            <a:r>
              <a:rPr sz="1300" spc="0" dirty="0">
                <a:latin typeface="Baskerville"/>
                <a:cs typeface="Baskerville"/>
              </a:rPr>
              <a:t>Learning </a:t>
            </a:r>
            <a:r>
              <a:rPr sz="1300" spc="-10" dirty="0">
                <a:latin typeface="Baskerville"/>
                <a:cs typeface="Baskerville"/>
              </a:rPr>
              <a:t>process </a:t>
            </a:r>
            <a:r>
              <a:rPr sz="1300" spc="-5" dirty="0">
                <a:latin typeface="Baskerville"/>
                <a:cs typeface="Baskerville"/>
              </a:rPr>
              <a:t>results </a:t>
            </a:r>
            <a:r>
              <a:rPr sz="1300" spc="0" dirty="0">
                <a:latin typeface="Baskerville"/>
                <a:cs typeface="Baskerville"/>
              </a:rPr>
              <a:t>in </a:t>
            </a:r>
            <a:r>
              <a:rPr sz="1300" spc="-10" dirty="0">
                <a:latin typeface="Baskerville"/>
                <a:cs typeface="Baskerville"/>
              </a:rPr>
              <a:t>real-world projects </a:t>
            </a:r>
            <a:r>
              <a:rPr sz="1300" spc="0" dirty="0">
                <a:latin typeface="Baskerville"/>
                <a:cs typeface="Baskerville"/>
              </a:rPr>
              <a:t>like </a:t>
            </a:r>
            <a:r>
              <a:rPr sz="1300" spc="5" dirty="0">
                <a:latin typeface="Baskerville"/>
                <a:cs typeface="Baskerville"/>
              </a:rPr>
              <a:t>this Virtual </a:t>
            </a:r>
            <a:r>
              <a:rPr sz="1300" spc="-10" dirty="0">
                <a:latin typeface="Baskerville"/>
                <a:cs typeface="Baskerville"/>
              </a:rPr>
              <a:t>Field </a:t>
            </a:r>
            <a:r>
              <a:rPr sz="1300" spc="-5" dirty="0">
                <a:latin typeface="Baskerville"/>
                <a:cs typeface="Baskerville"/>
              </a:rPr>
              <a:t>Station </a:t>
            </a:r>
            <a:r>
              <a:rPr sz="1300" spc="0" dirty="0">
                <a:latin typeface="Baskerville"/>
                <a:cs typeface="Baskerville"/>
              </a:rPr>
              <a:t>in </a:t>
            </a:r>
            <a:r>
              <a:rPr sz="1300" spc="-10" dirty="0">
                <a:latin typeface="Baskerville"/>
                <a:cs typeface="Baskerville"/>
              </a:rPr>
              <a:t>Martha’s</a:t>
            </a:r>
            <a:r>
              <a:rPr sz="1300" spc="175" dirty="0">
                <a:latin typeface="Baskerville"/>
                <a:cs typeface="Baskerville"/>
              </a:rPr>
              <a:t> </a:t>
            </a:r>
            <a:r>
              <a:rPr sz="1300" dirty="0">
                <a:latin typeface="Baskerville"/>
                <a:cs typeface="Baskerville"/>
              </a:rPr>
              <a:t>Vineyard.</a:t>
            </a:r>
            <a:endParaRPr sz="1300">
              <a:latin typeface="Baskerville"/>
              <a:cs typeface="Baskerville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2200" b="1" spc="-90" dirty="0">
                <a:solidFill>
                  <a:srgbClr val="0092CA"/>
                </a:solidFill>
                <a:latin typeface="Georgia"/>
                <a:cs typeface="Georgia"/>
              </a:rPr>
              <a:t>Our </a:t>
            </a:r>
            <a:r>
              <a:rPr sz="2200" b="1" spc="-120" dirty="0">
                <a:solidFill>
                  <a:srgbClr val="0092CA"/>
                </a:solidFill>
                <a:latin typeface="Georgia"/>
                <a:cs typeface="Georgia"/>
              </a:rPr>
              <a:t>platform </a:t>
            </a:r>
            <a:r>
              <a:rPr sz="2200" b="1" spc="-95" dirty="0">
                <a:solidFill>
                  <a:srgbClr val="0092CA"/>
                </a:solidFill>
                <a:latin typeface="Georgia"/>
                <a:cs typeface="Georgia"/>
              </a:rPr>
              <a:t>lays </a:t>
            </a:r>
            <a:r>
              <a:rPr sz="2200" b="1" spc="-140" dirty="0">
                <a:solidFill>
                  <a:srgbClr val="0092CA"/>
                </a:solidFill>
                <a:latin typeface="Georgia"/>
                <a:cs typeface="Georgia"/>
              </a:rPr>
              <a:t>the  </a:t>
            </a:r>
            <a:r>
              <a:rPr sz="2200" b="1" spc="-155" dirty="0">
                <a:solidFill>
                  <a:srgbClr val="0092CA"/>
                </a:solidFill>
                <a:latin typeface="Georgia"/>
                <a:cs typeface="Georgia"/>
              </a:rPr>
              <a:t>foundation</a:t>
            </a:r>
            <a:r>
              <a:rPr sz="2200" b="1" spc="-25" dirty="0">
                <a:solidFill>
                  <a:srgbClr val="0092CA"/>
                </a:solidFill>
                <a:latin typeface="Georgia"/>
                <a:cs typeface="Georgia"/>
              </a:rPr>
              <a:t> </a:t>
            </a:r>
            <a:r>
              <a:rPr sz="2200" b="1" spc="-165" dirty="0">
                <a:solidFill>
                  <a:srgbClr val="0092CA"/>
                </a:solidFill>
                <a:latin typeface="Georgia"/>
                <a:cs typeface="Georgia"/>
              </a:rPr>
              <a:t>for</a:t>
            </a:r>
            <a:endParaRPr sz="22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2200" b="1" spc="85" dirty="0">
                <a:solidFill>
                  <a:srgbClr val="0092CA"/>
                </a:solidFill>
                <a:latin typeface="Garamond"/>
                <a:cs typeface="Garamond"/>
              </a:rPr>
              <a:t>the </a:t>
            </a:r>
            <a:r>
              <a:rPr sz="2200" b="1" spc="114" dirty="0">
                <a:solidFill>
                  <a:srgbClr val="0092CA"/>
                </a:solidFill>
                <a:latin typeface="Garamond"/>
                <a:cs typeface="Garamond"/>
              </a:rPr>
              <a:t>new </a:t>
            </a:r>
            <a:r>
              <a:rPr sz="2200" b="1" spc="85" dirty="0">
                <a:solidFill>
                  <a:srgbClr val="0092CA"/>
                </a:solidFill>
                <a:latin typeface="Garamond"/>
                <a:cs typeface="Garamond"/>
              </a:rPr>
              <a:t>generation </a:t>
            </a:r>
            <a:r>
              <a:rPr sz="2200" b="1" spc="55" dirty="0">
                <a:solidFill>
                  <a:srgbClr val="0092CA"/>
                </a:solidFill>
                <a:latin typeface="Garamond"/>
                <a:cs typeface="Garamond"/>
              </a:rPr>
              <a:t>of </a:t>
            </a:r>
            <a:r>
              <a:rPr sz="2200" b="1" spc="114" dirty="0">
                <a:solidFill>
                  <a:srgbClr val="0092CA"/>
                </a:solidFill>
                <a:latin typeface="Garamond"/>
                <a:cs typeface="Garamond"/>
              </a:rPr>
              <a:t>Sustainability</a:t>
            </a:r>
            <a:r>
              <a:rPr sz="2200" b="1" spc="-295" dirty="0">
                <a:solidFill>
                  <a:srgbClr val="0092CA"/>
                </a:solidFill>
                <a:latin typeface="Garamond"/>
                <a:cs typeface="Garamond"/>
              </a:rPr>
              <a:t> </a:t>
            </a:r>
            <a:r>
              <a:rPr sz="2200" b="1" spc="114" dirty="0">
                <a:solidFill>
                  <a:srgbClr val="0092CA"/>
                </a:solidFill>
                <a:latin typeface="Garamond"/>
                <a:cs typeface="Garamond"/>
              </a:rPr>
              <a:t>Leaders</a:t>
            </a:r>
            <a:endParaRPr sz="22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168" y="0"/>
            <a:ext cx="10046231" cy="1116482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486208" y="6978600"/>
            <a:ext cx="2202941" cy="456437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650498" y="521004"/>
            <a:ext cx="1030782" cy="1015390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 rot="3300000">
            <a:off x="8784235" y="1218098"/>
            <a:ext cx="8718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" name="object 8"/>
          <p:cNvSpPr txBox="1"/>
          <p:nvPr/>
        </p:nvSpPr>
        <p:spPr>
          <a:xfrm rot="2940000">
            <a:off x="8812930" y="1252964"/>
            <a:ext cx="8683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" name="object 9"/>
          <p:cNvSpPr txBox="1"/>
          <p:nvPr/>
        </p:nvSpPr>
        <p:spPr>
          <a:xfrm rot="2580000">
            <a:off x="8842728" y="1284848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" name="object 10"/>
          <p:cNvSpPr txBox="1"/>
          <p:nvPr/>
        </p:nvSpPr>
        <p:spPr>
          <a:xfrm rot="2280000">
            <a:off x="8871556" y="1303285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1" name="object 11"/>
          <p:cNvSpPr txBox="1"/>
          <p:nvPr/>
        </p:nvSpPr>
        <p:spPr>
          <a:xfrm rot="2100000">
            <a:off x="8886621" y="1315422"/>
            <a:ext cx="75908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2" name="object 12"/>
          <p:cNvSpPr txBox="1"/>
          <p:nvPr/>
        </p:nvSpPr>
        <p:spPr>
          <a:xfrm rot="1860000">
            <a:off x="8909094" y="1332709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3" name="object 13"/>
          <p:cNvSpPr txBox="1"/>
          <p:nvPr/>
        </p:nvSpPr>
        <p:spPr>
          <a:xfrm rot="1560000">
            <a:off x="8944304" y="1352384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4" name="object 14"/>
          <p:cNvSpPr txBox="1"/>
          <p:nvPr/>
        </p:nvSpPr>
        <p:spPr>
          <a:xfrm rot="1200000">
            <a:off x="8977288" y="1366189"/>
            <a:ext cx="815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5" name="object 15"/>
          <p:cNvSpPr txBox="1"/>
          <p:nvPr/>
        </p:nvSpPr>
        <p:spPr>
          <a:xfrm rot="900000">
            <a:off x="9011623" y="1378201"/>
            <a:ext cx="8065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6" name="object 16"/>
          <p:cNvSpPr txBox="1"/>
          <p:nvPr/>
        </p:nvSpPr>
        <p:spPr>
          <a:xfrm rot="600000">
            <a:off x="9049072" y="1387500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7" name="object 17"/>
          <p:cNvSpPr txBox="1"/>
          <p:nvPr/>
        </p:nvSpPr>
        <p:spPr>
          <a:xfrm rot="240000">
            <a:off x="9089322" y="1391782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134775" y="1370035"/>
            <a:ext cx="52069" cy="111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9" name="object 19"/>
          <p:cNvSpPr txBox="1"/>
          <p:nvPr/>
        </p:nvSpPr>
        <p:spPr>
          <a:xfrm rot="21480000">
            <a:off x="9145429" y="1393065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0" name="object 20"/>
          <p:cNvSpPr txBox="1"/>
          <p:nvPr/>
        </p:nvSpPr>
        <p:spPr>
          <a:xfrm rot="21240000">
            <a:off x="9169186" y="1391897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1" name="object 21"/>
          <p:cNvSpPr txBox="1"/>
          <p:nvPr/>
        </p:nvSpPr>
        <p:spPr>
          <a:xfrm rot="21000000">
            <a:off x="9200504" y="1387443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2" name="object 22"/>
          <p:cNvSpPr txBox="1"/>
          <p:nvPr/>
        </p:nvSpPr>
        <p:spPr>
          <a:xfrm rot="20760000">
            <a:off x="9223295" y="1380761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3" name="object 23"/>
          <p:cNvSpPr txBox="1"/>
          <p:nvPr/>
        </p:nvSpPr>
        <p:spPr>
          <a:xfrm rot="20520000">
            <a:off x="9255603" y="1372219"/>
            <a:ext cx="75703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4" name="object 24"/>
          <p:cNvSpPr txBox="1"/>
          <p:nvPr/>
        </p:nvSpPr>
        <p:spPr>
          <a:xfrm rot="20340000">
            <a:off x="9277283" y="136393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5" name="object 25"/>
          <p:cNvSpPr txBox="1"/>
          <p:nvPr/>
        </p:nvSpPr>
        <p:spPr>
          <a:xfrm rot="20220000">
            <a:off x="9293901" y="1358739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6" name="object 26"/>
          <p:cNvSpPr txBox="1"/>
          <p:nvPr/>
        </p:nvSpPr>
        <p:spPr>
          <a:xfrm rot="20040000">
            <a:off x="9310439" y="134856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7" name="object 27"/>
          <p:cNvSpPr txBox="1"/>
          <p:nvPr/>
        </p:nvSpPr>
        <p:spPr>
          <a:xfrm rot="19800000">
            <a:off x="9331344" y="1336200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8" name="object 28"/>
          <p:cNvSpPr txBox="1"/>
          <p:nvPr/>
        </p:nvSpPr>
        <p:spPr>
          <a:xfrm rot="19560000">
            <a:off x="9357816" y="1322176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9" name="object 29"/>
          <p:cNvSpPr txBox="1"/>
          <p:nvPr/>
        </p:nvSpPr>
        <p:spPr>
          <a:xfrm rot="19380000">
            <a:off x="9374753" y="1306862"/>
            <a:ext cx="7872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0" name="object 30"/>
          <p:cNvSpPr txBox="1"/>
          <p:nvPr/>
        </p:nvSpPr>
        <p:spPr>
          <a:xfrm rot="19140000">
            <a:off x="9397716" y="1291801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1" name="object 31"/>
          <p:cNvSpPr txBox="1"/>
          <p:nvPr/>
        </p:nvSpPr>
        <p:spPr>
          <a:xfrm rot="18960000">
            <a:off x="9411746" y="1274478"/>
            <a:ext cx="78465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2" name="object 32"/>
          <p:cNvSpPr txBox="1"/>
          <p:nvPr/>
        </p:nvSpPr>
        <p:spPr>
          <a:xfrm rot="18660000">
            <a:off x="9432696" y="1251617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3" name="object 33"/>
          <p:cNvSpPr txBox="1"/>
          <p:nvPr/>
        </p:nvSpPr>
        <p:spPr>
          <a:xfrm rot="18300000">
            <a:off x="9456760" y="1213727"/>
            <a:ext cx="9252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703916" y="989893"/>
            <a:ext cx="107314" cy="67945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 rot="16680000">
            <a:off x="8717840" y="94249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 rot="17100000">
            <a:off x="8723030" y="894965"/>
            <a:ext cx="9207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 rot="17520000">
            <a:off x="8741586" y="842398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 rot="17940000">
            <a:off x="8765940" y="795552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 rot="18480000">
            <a:off x="8801789" y="743131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 rot="18900000">
            <a:off x="8829347" y="705066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 rot="19380000">
            <a:off x="8870921" y="668951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 rot="19800000">
            <a:off x="8914388" y="640752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 rot="20280000">
            <a:off x="8968236" y="613657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 rot="20700000">
            <a:off x="9012286" y="599672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 rot="21120000">
            <a:off x="9058274" y="587829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9119452" y="565452"/>
            <a:ext cx="80010" cy="107314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 rot="360000">
            <a:off x="9167553" y="586155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 rot="780000">
            <a:off x="9215448" y="595606"/>
            <a:ext cx="8947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 rot="1200000">
            <a:off x="9262709" y="608770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 rot="1620000">
            <a:off x="9304298" y="628421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 rot="1920000">
            <a:off x="9344764" y="649155"/>
            <a:ext cx="7812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 rot="2220000">
            <a:off x="9369275" y="66793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 rot="2700000">
            <a:off x="9409676" y="701190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 rot="3000000">
            <a:off x="9430168" y="730954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 rot="3420000">
            <a:off x="9461573" y="77048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 rot="3780000">
            <a:off x="9482649" y="810619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 rot="4140000">
            <a:off x="9502317" y="842997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 rot="4440000">
            <a:off x="9509513" y="878146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 rot="4860000">
            <a:off x="9517797" y="926523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 rot="5280000">
            <a:off x="9524091" y="977373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 rot="5640000">
            <a:off x="9524431" y="102362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>
            <a:spLocks noGrp="1"/>
          </p:cNvSpPr>
          <p:nvPr>
            <p:ph type="title"/>
          </p:nvPr>
        </p:nvSpPr>
        <p:spPr>
          <a:xfrm>
            <a:off x="408608" y="656741"/>
            <a:ext cx="757237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150" dirty="0"/>
              <a:t>Our </a:t>
            </a:r>
            <a:r>
              <a:rPr sz="2200" spc="50" dirty="0"/>
              <a:t>Youth </a:t>
            </a:r>
            <a:r>
              <a:rPr sz="2200" spc="105" dirty="0"/>
              <a:t>Leaders: </a:t>
            </a:r>
            <a:r>
              <a:rPr sz="2200" spc="100" dirty="0"/>
              <a:t>Inspired </a:t>
            </a:r>
            <a:r>
              <a:rPr sz="2200" spc="-114" dirty="0"/>
              <a:t>&amp; </a:t>
            </a:r>
            <a:r>
              <a:rPr sz="2200" spc="60" dirty="0"/>
              <a:t>Taking </a:t>
            </a:r>
            <a:r>
              <a:rPr sz="2200" spc="80" dirty="0"/>
              <a:t>Actions </a:t>
            </a:r>
            <a:r>
              <a:rPr sz="2200" spc="105" dirty="0"/>
              <a:t>for</a:t>
            </a:r>
            <a:r>
              <a:rPr sz="2200" spc="-345" dirty="0"/>
              <a:t> </a:t>
            </a:r>
            <a:r>
              <a:rPr sz="2200" spc="85" dirty="0"/>
              <a:t>Change</a:t>
            </a:r>
            <a:endParaRPr sz="22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" y="965200"/>
            <a:ext cx="10044963" cy="68072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08608" y="4494695"/>
            <a:ext cx="4678045" cy="1930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110" dirty="0">
                <a:solidFill>
                  <a:srgbClr val="00A5D5"/>
                </a:solidFill>
                <a:latin typeface="Georgia"/>
                <a:cs typeface="Georgia"/>
              </a:rPr>
              <a:t>The </a:t>
            </a:r>
            <a:r>
              <a:rPr sz="2500" b="1" spc="-114" dirty="0">
                <a:solidFill>
                  <a:srgbClr val="00A5D5"/>
                </a:solidFill>
                <a:latin typeface="Georgia"/>
                <a:cs typeface="Georgia"/>
              </a:rPr>
              <a:t>Sustainab</a:t>
            </a:r>
            <a:r>
              <a:rPr lang="en-US" sz="2500" b="1" spc="-114" dirty="0">
                <a:solidFill>
                  <a:srgbClr val="00A5D5"/>
                </a:solidFill>
                <a:latin typeface="Georgia"/>
                <a:cs typeface="Georgia"/>
              </a:rPr>
              <a:t>le Toolkit </a:t>
            </a:r>
            <a:r>
              <a:rPr sz="2500" b="1" spc="-140" dirty="0">
                <a:solidFill>
                  <a:srgbClr val="00A5D5"/>
                </a:solidFill>
                <a:latin typeface="Georgia"/>
                <a:cs typeface="Georgia"/>
              </a:rPr>
              <a:t>APP</a:t>
            </a:r>
            <a:endParaRPr sz="2500" dirty="0">
              <a:latin typeface="Georgia"/>
              <a:cs typeface="Georgia"/>
            </a:endParaRPr>
          </a:p>
          <a:p>
            <a:pPr marL="12700" marR="5080">
              <a:lnSpc>
                <a:spcPct val="100000"/>
              </a:lnSpc>
            </a:pPr>
            <a:r>
              <a:rPr sz="2500" b="1" spc="110" dirty="0">
                <a:solidFill>
                  <a:srgbClr val="00A5D5"/>
                </a:solidFill>
                <a:latin typeface="Garamond"/>
                <a:cs typeface="Garamond"/>
              </a:rPr>
              <a:t>is </a:t>
            </a:r>
            <a:r>
              <a:rPr sz="2500" b="1" spc="150" dirty="0">
                <a:solidFill>
                  <a:srgbClr val="00A5D5"/>
                </a:solidFill>
                <a:latin typeface="Garamond"/>
                <a:cs typeface="Garamond"/>
              </a:rPr>
              <a:t>our </a:t>
            </a:r>
            <a:r>
              <a:rPr sz="2500" b="1" spc="135" dirty="0">
                <a:solidFill>
                  <a:srgbClr val="00A5D5"/>
                </a:solidFill>
                <a:latin typeface="Garamond"/>
                <a:cs typeface="Garamond"/>
              </a:rPr>
              <a:t>ftrst </a:t>
            </a:r>
            <a:r>
              <a:rPr sz="2500" b="1" spc="50" dirty="0">
                <a:solidFill>
                  <a:srgbClr val="00A5D5"/>
                </a:solidFill>
                <a:latin typeface="Garamond"/>
                <a:cs typeface="Garamond"/>
              </a:rPr>
              <a:t>TouchStone </a:t>
            </a:r>
            <a:r>
              <a:rPr sz="2500" b="1" spc="75" dirty="0">
                <a:solidFill>
                  <a:srgbClr val="00A5D5"/>
                </a:solidFill>
                <a:latin typeface="Garamond"/>
                <a:cs typeface="Garamond"/>
              </a:rPr>
              <a:t>public  </a:t>
            </a:r>
            <a:r>
              <a:rPr sz="2500" b="1" spc="105" dirty="0">
                <a:solidFill>
                  <a:srgbClr val="00A5D5"/>
                </a:solidFill>
                <a:latin typeface="Garamond"/>
                <a:cs typeface="Garamond"/>
              </a:rPr>
              <a:t>product. </a:t>
            </a:r>
            <a:r>
              <a:rPr sz="2500" b="1" spc="10" dirty="0">
                <a:solidFill>
                  <a:srgbClr val="00A5D5"/>
                </a:solidFill>
                <a:latin typeface="Garamond"/>
                <a:cs typeface="Garamond"/>
              </a:rPr>
              <a:t>It </a:t>
            </a:r>
            <a:r>
              <a:rPr sz="2500" b="1" spc="180" dirty="0">
                <a:solidFill>
                  <a:srgbClr val="00A5D5"/>
                </a:solidFill>
                <a:latin typeface="Garamond"/>
                <a:cs typeface="Garamond"/>
              </a:rPr>
              <a:t>will </a:t>
            </a:r>
            <a:r>
              <a:rPr sz="2500" b="1" spc="100" dirty="0">
                <a:solidFill>
                  <a:srgbClr val="00A5D5"/>
                </a:solidFill>
                <a:latin typeface="Garamond"/>
                <a:cs typeface="Garamond"/>
              </a:rPr>
              <a:t>launch in  Hawaii in </a:t>
            </a:r>
            <a:r>
              <a:rPr sz="2500" b="1" spc="80" dirty="0">
                <a:solidFill>
                  <a:srgbClr val="00A5D5"/>
                </a:solidFill>
                <a:latin typeface="Garamond"/>
                <a:cs typeface="Garamond"/>
              </a:rPr>
              <a:t>2018 </a:t>
            </a:r>
            <a:r>
              <a:rPr sz="2500" b="1" spc="150" dirty="0">
                <a:solidFill>
                  <a:srgbClr val="00A5D5"/>
                </a:solidFill>
                <a:latin typeface="Garamond"/>
                <a:cs typeface="Garamond"/>
              </a:rPr>
              <a:t>with </a:t>
            </a:r>
            <a:r>
              <a:rPr sz="2500" b="1" spc="80" dirty="0">
                <a:solidFill>
                  <a:srgbClr val="00A5D5"/>
                </a:solidFill>
                <a:latin typeface="Garamond"/>
                <a:cs typeface="Garamond"/>
              </a:rPr>
              <a:t>content  </a:t>
            </a:r>
            <a:r>
              <a:rPr sz="2500" b="1" spc="90" dirty="0">
                <a:solidFill>
                  <a:srgbClr val="00A5D5"/>
                </a:solidFill>
                <a:latin typeface="Garamond"/>
                <a:cs typeface="Garamond"/>
              </a:rPr>
              <a:t>designed </a:t>
            </a:r>
            <a:r>
              <a:rPr sz="2500" b="1" spc="125" dirty="0">
                <a:solidFill>
                  <a:srgbClr val="00A5D5"/>
                </a:solidFill>
                <a:latin typeface="Garamond"/>
                <a:cs typeface="Garamond"/>
              </a:rPr>
              <a:t>for </a:t>
            </a:r>
            <a:r>
              <a:rPr sz="2500" b="1" spc="75" dirty="0">
                <a:solidFill>
                  <a:srgbClr val="00A5D5"/>
                </a:solidFill>
                <a:latin typeface="Garamond"/>
                <a:cs typeface="Garamond"/>
              </a:rPr>
              <a:t>speciftc</a:t>
            </a:r>
            <a:r>
              <a:rPr sz="2500" b="1" spc="-225" dirty="0">
                <a:solidFill>
                  <a:srgbClr val="00A5D5"/>
                </a:solidFill>
                <a:latin typeface="Garamond"/>
                <a:cs typeface="Garamond"/>
              </a:rPr>
              <a:t> </a:t>
            </a:r>
            <a:r>
              <a:rPr sz="2500" b="1" spc="85" dirty="0">
                <a:solidFill>
                  <a:srgbClr val="00A5D5"/>
                </a:solidFill>
                <a:latin typeface="Garamond"/>
                <a:cs typeface="Garamond"/>
              </a:rPr>
              <a:t>audiences.</a:t>
            </a:r>
            <a:endParaRPr sz="2500" dirty="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350" y="6350"/>
            <a:ext cx="10045700" cy="1273810"/>
          </a:xfrm>
          <a:custGeom>
            <a:avLst/>
            <a:gdLst/>
            <a:ahLst/>
            <a:cxnLst/>
            <a:rect l="l" t="t" r="r" b="b"/>
            <a:pathLst>
              <a:path w="10045700" h="1273810">
                <a:moveTo>
                  <a:pt x="0" y="1273810"/>
                </a:moveTo>
                <a:lnTo>
                  <a:pt x="10045700" y="1273810"/>
                </a:lnTo>
                <a:lnTo>
                  <a:pt x="10045700" y="0"/>
                </a:lnTo>
                <a:lnTo>
                  <a:pt x="0" y="0"/>
                </a:lnTo>
                <a:lnTo>
                  <a:pt x="0" y="12738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168" y="0"/>
            <a:ext cx="10046231" cy="1116482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486208" y="6978600"/>
            <a:ext cx="2202941" cy="456437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650498" y="521004"/>
            <a:ext cx="1030782" cy="1015390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 rot="3300000">
            <a:off x="8784235" y="1218098"/>
            <a:ext cx="8718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" name="object 9"/>
          <p:cNvSpPr txBox="1"/>
          <p:nvPr/>
        </p:nvSpPr>
        <p:spPr>
          <a:xfrm rot="2940000">
            <a:off x="8812930" y="1252964"/>
            <a:ext cx="8683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" name="object 10"/>
          <p:cNvSpPr txBox="1"/>
          <p:nvPr/>
        </p:nvSpPr>
        <p:spPr>
          <a:xfrm rot="2580000">
            <a:off x="8842728" y="1284848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1" name="object 11"/>
          <p:cNvSpPr txBox="1"/>
          <p:nvPr/>
        </p:nvSpPr>
        <p:spPr>
          <a:xfrm rot="2280000">
            <a:off x="8871556" y="1303285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2" name="object 12"/>
          <p:cNvSpPr txBox="1"/>
          <p:nvPr/>
        </p:nvSpPr>
        <p:spPr>
          <a:xfrm rot="2100000">
            <a:off x="8886621" y="1315422"/>
            <a:ext cx="75908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3" name="object 13"/>
          <p:cNvSpPr txBox="1"/>
          <p:nvPr/>
        </p:nvSpPr>
        <p:spPr>
          <a:xfrm rot="1860000">
            <a:off x="8909094" y="1332709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4" name="object 14"/>
          <p:cNvSpPr txBox="1"/>
          <p:nvPr/>
        </p:nvSpPr>
        <p:spPr>
          <a:xfrm rot="1560000">
            <a:off x="8944304" y="1352384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5" name="object 15"/>
          <p:cNvSpPr txBox="1"/>
          <p:nvPr/>
        </p:nvSpPr>
        <p:spPr>
          <a:xfrm rot="1200000">
            <a:off x="8977288" y="1366189"/>
            <a:ext cx="815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6" name="object 16"/>
          <p:cNvSpPr txBox="1"/>
          <p:nvPr/>
        </p:nvSpPr>
        <p:spPr>
          <a:xfrm rot="900000">
            <a:off x="9011623" y="1378201"/>
            <a:ext cx="8065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7" name="object 17"/>
          <p:cNvSpPr txBox="1"/>
          <p:nvPr/>
        </p:nvSpPr>
        <p:spPr>
          <a:xfrm rot="600000">
            <a:off x="9049072" y="1387500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8" name="object 18"/>
          <p:cNvSpPr txBox="1"/>
          <p:nvPr/>
        </p:nvSpPr>
        <p:spPr>
          <a:xfrm rot="240000">
            <a:off x="9089322" y="1391782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134775" y="1370035"/>
            <a:ext cx="52069" cy="111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0" name="object 20"/>
          <p:cNvSpPr txBox="1"/>
          <p:nvPr/>
        </p:nvSpPr>
        <p:spPr>
          <a:xfrm rot="21480000">
            <a:off x="9145429" y="1393065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1" name="object 21"/>
          <p:cNvSpPr txBox="1"/>
          <p:nvPr/>
        </p:nvSpPr>
        <p:spPr>
          <a:xfrm rot="21240000">
            <a:off x="9169186" y="1391897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2" name="object 22"/>
          <p:cNvSpPr txBox="1"/>
          <p:nvPr/>
        </p:nvSpPr>
        <p:spPr>
          <a:xfrm rot="21000000">
            <a:off x="9200504" y="1387443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3" name="object 23"/>
          <p:cNvSpPr txBox="1"/>
          <p:nvPr/>
        </p:nvSpPr>
        <p:spPr>
          <a:xfrm rot="20760000">
            <a:off x="9223295" y="1380761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4" name="object 24"/>
          <p:cNvSpPr txBox="1"/>
          <p:nvPr/>
        </p:nvSpPr>
        <p:spPr>
          <a:xfrm rot="20520000">
            <a:off x="9255603" y="1372219"/>
            <a:ext cx="75703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5" name="object 25"/>
          <p:cNvSpPr txBox="1"/>
          <p:nvPr/>
        </p:nvSpPr>
        <p:spPr>
          <a:xfrm rot="20340000">
            <a:off x="9277283" y="136393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6" name="object 26"/>
          <p:cNvSpPr txBox="1"/>
          <p:nvPr/>
        </p:nvSpPr>
        <p:spPr>
          <a:xfrm rot="20220000">
            <a:off x="9293901" y="1358739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7" name="object 27"/>
          <p:cNvSpPr txBox="1"/>
          <p:nvPr/>
        </p:nvSpPr>
        <p:spPr>
          <a:xfrm rot="20040000">
            <a:off x="9310439" y="134856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8" name="object 28"/>
          <p:cNvSpPr txBox="1"/>
          <p:nvPr/>
        </p:nvSpPr>
        <p:spPr>
          <a:xfrm rot="19800000">
            <a:off x="9331344" y="1336200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9" name="object 29"/>
          <p:cNvSpPr txBox="1"/>
          <p:nvPr/>
        </p:nvSpPr>
        <p:spPr>
          <a:xfrm rot="19560000">
            <a:off x="9357816" y="1322176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0" name="object 30"/>
          <p:cNvSpPr txBox="1"/>
          <p:nvPr/>
        </p:nvSpPr>
        <p:spPr>
          <a:xfrm rot="19380000">
            <a:off x="9374753" y="1306862"/>
            <a:ext cx="7872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1" name="object 31"/>
          <p:cNvSpPr txBox="1"/>
          <p:nvPr/>
        </p:nvSpPr>
        <p:spPr>
          <a:xfrm rot="19140000">
            <a:off x="9397716" y="1291801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2" name="object 32"/>
          <p:cNvSpPr txBox="1"/>
          <p:nvPr/>
        </p:nvSpPr>
        <p:spPr>
          <a:xfrm rot="18960000">
            <a:off x="9411746" y="1274478"/>
            <a:ext cx="78465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3" name="object 33"/>
          <p:cNvSpPr txBox="1"/>
          <p:nvPr/>
        </p:nvSpPr>
        <p:spPr>
          <a:xfrm rot="18660000">
            <a:off x="9432696" y="1251617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4" name="object 34"/>
          <p:cNvSpPr txBox="1"/>
          <p:nvPr/>
        </p:nvSpPr>
        <p:spPr>
          <a:xfrm rot="18300000">
            <a:off x="9456760" y="1213727"/>
            <a:ext cx="9252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703916" y="989893"/>
            <a:ext cx="107314" cy="67945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 rot="16680000">
            <a:off x="8717840" y="94249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 rot="17100000">
            <a:off x="8723030" y="894965"/>
            <a:ext cx="9207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 rot="17520000">
            <a:off x="8741586" y="842398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 rot="17940000">
            <a:off x="8765940" y="795552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 rot="18480000">
            <a:off x="8801789" y="743131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 rot="18900000">
            <a:off x="8829347" y="705066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 rot="19380000">
            <a:off x="8870921" y="668951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 rot="19800000">
            <a:off x="8914388" y="640752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 rot="20280000">
            <a:off x="8968236" y="613657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 rot="20700000">
            <a:off x="9012286" y="599672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 rot="21120000">
            <a:off x="9058274" y="587829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9119452" y="565452"/>
            <a:ext cx="80010" cy="107314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 rot="360000">
            <a:off x="9167553" y="586155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 rot="780000">
            <a:off x="9215448" y="595606"/>
            <a:ext cx="8947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 rot="1200000">
            <a:off x="9262709" y="608770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 rot="1620000">
            <a:off x="9304298" y="628421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 rot="1920000">
            <a:off x="9344764" y="649155"/>
            <a:ext cx="7812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 rot="2220000">
            <a:off x="9369275" y="66793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 rot="2700000">
            <a:off x="9409676" y="701190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 rot="3000000">
            <a:off x="9430168" y="730954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 rot="3420000">
            <a:off x="9461573" y="77048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 rot="3780000">
            <a:off x="9482649" y="810619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 rot="4140000">
            <a:off x="9502317" y="842997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 rot="4440000">
            <a:off x="9509513" y="878146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 rot="4860000">
            <a:off x="9517797" y="926523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 rot="5280000">
            <a:off x="9524091" y="977373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 rot="5640000">
            <a:off x="9524431" y="102362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>
            <a:spLocks noGrp="1"/>
          </p:cNvSpPr>
          <p:nvPr>
            <p:ph type="title"/>
          </p:nvPr>
        </p:nvSpPr>
        <p:spPr>
          <a:xfrm>
            <a:off x="408608" y="688237"/>
            <a:ext cx="52031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75" dirty="0"/>
              <a:t>The </a:t>
            </a:r>
            <a:r>
              <a:rPr spc="100" dirty="0"/>
              <a:t>Stone Soup </a:t>
            </a:r>
            <a:r>
              <a:rPr spc="114" dirty="0"/>
              <a:t>Leadership</a:t>
            </a:r>
            <a:r>
              <a:rPr spc="-254" dirty="0"/>
              <a:t> </a:t>
            </a:r>
            <a:r>
              <a:rPr spc="100" dirty="0"/>
              <a:t>Institute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780" y="330441"/>
            <a:ext cx="10031539" cy="733833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95312" y="3121615"/>
            <a:ext cx="5327015" cy="1874520"/>
          </a:xfrm>
          <a:custGeom>
            <a:avLst/>
            <a:gdLst/>
            <a:ahLst/>
            <a:cxnLst/>
            <a:rect l="l" t="t" r="r" b="b"/>
            <a:pathLst>
              <a:path w="5327015" h="1874520">
                <a:moveTo>
                  <a:pt x="5326913" y="1311230"/>
                </a:moveTo>
                <a:lnTo>
                  <a:pt x="5321149" y="1265404"/>
                </a:lnTo>
                <a:lnTo>
                  <a:pt x="5313612" y="1219775"/>
                </a:lnTo>
                <a:lnTo>
                  <a:pt x="5304282" y="1174365"/>
                </a:lnTo>
                <a:lnTo>
                  <a:pt x="5293140" y="1129193"/>
                </a:lnTo>
                <a:lnTo>
                  <a:pt x="5280164" y="1084281"/>
                </a:lnTo>
                <a:lnTo>
                  <a:pt x="5255597" y="1013123"/>
                </a:lnTo>
                <a:lnTo>
                  <a:pt x="5226769" y="944109"/>
                </a:lnTo>
                <a:lnTo>
                  <a:pt x="5193787" y="877268"/>
                </a:lnTo>
                <a:lnTo>
                  <a:pt x="5156757" y="812631"/>
                </a:lnTo>
                <a:lnTo>
                  <a:pt x="5115786" y="750228"/>
                </a:lnTo>
                <a:lnTo>
                  <a:pt x="5070982" y="690088"/>
                </a:lnTo>
                <a:lnTo>
                  <a:pt x="5022450" y="632242"/>
                </a:lnTo>
                <a:lnTo>
                  <a:pt x="4970298" y="576719"/>
                </a:lnTo>
                <a:lnTo>
                  <a:pt x="4942897" y="549838"/>
                </a:lnTo>
                <a:lnTo>
                  <a:pt x="4914631" y="523550"/>
                </a:lnTo>
                <a:lnTo>
                  <a:pt x="4885514" y="497857"/>
                </a:lnTo>
                <a:lnTo>
                  <a:pt x="4855558" y="472764"/>
                </a:lnTo>
                <a:lnTo>
                  <a:pt x="4824778" y="448274"/>
                </a:lnTo>
                <a:lnTo>
                  <a:pt x="4793185" y="424391"/>
                </a:lnTo>
                <a:lnTo>
                  <a:pt x="4760794" y="401119"/>
                </a:lnTo>
                <a:lnTo>
                  <a:pt x="4727618" y="378461"/>
                </a:lnTo>
                <a:lnTo>
                  <a:pt x="4693671" y="356422"/>
                </a:lnTo>
                <a:lnTo>
                  <a:pt x="4658965" y="335004"/>
                </a:lnTo>
                <a:lnTo>
                  <a:pt x="4623514" y="314213"/>
                </a:lnTo>
                <a:lnTo>
                  <a:pt x="4587332" y="294051"/>
                </a:lnTo>
                <a:lnTo>
                  <a:pt x="4550431" y="274522"/>
                </a:lnTo>
                <a:lnTo>
                  <a:pt x="4512825" y="255630"/>
                </a:lnTo>
                <a:lnTo>
                  <a:pt x="4474528" y="237379"/>
                </a:lnTo>
                <a:lnTo>
                  <a:pt x="4435552" y="219772"/>
                </a:lnTo>
                <a:lnTo>
                  <a:pt x="4395911" y="202814"/>
                </a:lnTo>
                <a:lnTo>
                  <a:pt x="4355619" y="186507"/>
                </a:lnTo>
                <a:lnTo>
                  <a:pt x="4314689" y="170856"/>
                </a:lnTo>
                <a:lnTo>
                  <a:pt x="4273134" y="155865"/>
                </a:lnTo>
                <a:lnTo>
                  <a:pt x="4230967" y="141537"/>
                </a:lnTo>
                <a:lnTo>
                  <a:pt x="4188202" y="127875"/>
                </a:lnTo>
                <a:lnTo>
                  <a:pt x="4144852" y="114885"/>
                </a:lnTo>
                <a:lnTo>
                  <a:pt x="4100931" y="102568"/>
                </a:lnTo>
                <a:lnTo>
                  <a:pt x="4056452" y="90930"/>
                </a:lnTo>
                <a:lnTo>
                  <a:pt x="4011428" y="79974"/>
                </a:lnTo>
                <a:lnTo>
                  <a:pt x="3965872" y="69703"/>
                </a:lnTo>
                <a:lnTo>
                  <a:pt x="3919798" y="60122"/>
                </a:lnTo>
                <a:lnTo>
                  <a:pt x="3873219" y="51234"/>
                </a:lnTo>
                <a:lnTo>
                  <a:pt x="3826149" y="43043"/>
                </a:lnTo>
                <a:lnTo>
                  <a:pt x="3778601" y="35552"/>
                </a:lnTo>
                <a:lnTo>
                  <a:pt x="3730588" y="28765"/>
                </a:lnTo>
                <a:lnTo>
                  <a:pt x="3682124" y="22687"/>
                </a:lnTo>
                <a:lnTo>
                  <a:pt x="3633222" y="17321"/>
                </a:lnTo>
                <a:lnTo>
                  <a:pt x="3583895" y="12670"/>
                </a:lnTo>
                <a:lnTo>
                  <a:pt x="3534157" y="8738"/>
                </a:lnTo>
                <a:lnTo>
                  <a:pt x="3484020" y="5529"/>
                </a:lnTo>
                <a:lnTo>
                  <a:pt x="3433499" y="3047"/>
                </a:lnTo>
                <a:lnTo>
                  <a:pt x="3382607" y="1296"/>
                </a:lnTo>
                <a:lnTo>
                  <a:pt x="3331356" y="279"/>
                </a:lnTo>
                <a:lnTo>
                  <a:pt x="3279761" y="0"/>
                </a:lnTo>
                <a:lnTo>
                  <a:pt x="3227835" y="462"/>
                </a:lnTo>
                <a:lnTo>
                  <a:pt x="3175591" y="1670"/>
                </a:lnTo>
                <a:lnTo>
                  <a:pt x="3123042" y="3627"/>
                </a:lnTo>
                <a:lnTo>
                  <a:pt x="3070202" y="6338"/>
                </a:lnTo>
                <a:lnTo>
                  <a:pt x="3017084" y="9805"/>
                </a:lnTo>
                <a:lnTo>
                  <a:pt x="2963701" y="14032"/>
                </a:lnTo>
                <a:lnTo>
                  <a:pt x="2910068" y="19024"/>
                </a:lnTo>
                <a:lnTo>
                  <a:pt x="2856196" y="24783"/>
                </a:lnTo>
                <a:lnTo>
                  <a:pt x="2802100" y="31314"/>
                </a:lnTo>
                <a:lnTo>
                  <a:pt x="2747792" y="38621"/>
                </a:lnTo>
                <a:lnTo>
                  <a:pt x="2693287" y="46707"/>
                </a:lnTo>
                <a:lnTo>
                  <a:pt x="2638597" y="55575"/>
                </a:lnTo>
                <a:lnTo>
                  <a:pt x="2583736" y="65231"/>
                </a:lnTo>
                <a:lnTo>
                  <a:pt x="2528718" y="75676"/>
                </a:lnTo>
                <a:lnTo>
                  <a:pt x="2473555" y="86916"/>
                </a:lnTo>
                <a:lnTo>
                  <a:pt x="2418260" y="98954"/>
                </a:lnTo>
                <a:lnTo>
                  <a:pt x="2362848" y="111793"/>
                </a:lnTo>
                <a:lnTo>
                  <a:pt x="2307332" y="125438"/>
                </a:lnTo>
                <a:lnTo>
                  <a:pt x="2251724" y="139891"/>
                </a:lnTo>
                <a:lnTo>
                  <a:pt x="2196039" y="155158"/>
                </a:lnTo>
                <a:lnTo>
                  <a:pt x="2140289" y="171241"/>
                </a:lnTo>
                <a:lnTo>
                  <a:pt x="2084489" y="188144"/>
                </a:lnTo>
                <a:lnTo>
                  <a:pt x="2029021" y="205753"/>
                </a:lnTo>
                <a:lnTo>
                  <a:pt x="1974059" y="224006"/>
                </a:lnTo>
                <a:lnTo>
                  <a:pt x="1919609" y="242894"/>
                </a:lnTo>
                <a:lnTo>
                  <a:pt x="1865682" y="262406"/>
                </a:lnTo>
                <a:lnTo>
                  <a:pt x="1812285" y="282531"/>
                </a:lnTo>
                <a:lnTo>
                  <a:pt x="1759428" y="303259"/>
                </a:lnTo>
                <a:lnTo>
                  <a:pt x="1707120" y="324579"/>
                </a:lnTo>
                <a:lnTo>
                  <a:pt x="1655369" y="346480"/>
                </a:lnTo>
                <a:lnTo>
                  <a:pt x="1604185" y="368952"/>
                </a:lnTo>
                <a:lnTo>
                  <a:pt x="1553576" y="391985"/>
                </a:lnTo>
                <a:lnTo>
                  <a:pt x="1503550" y="415568"/>
                </a:lnTo>
                <a:lnTo>
                  <a:pt x="1454117" y="439690"/>
                </a:lnTo>
                <a:lnTo>
                  <a:pt x="1405286" y="464340"/>
                </a:lnTo>
                <a:lnTo>
                  <a:pt x="1357066" y="489509"/>
                </a:lnTo>
                <a:lnTo>
                  <a:pt x="1309464" y="515185"/>
                </a:lnTo>
                <a:lnTo>
                  <a:pt x="1262491" y="541358"/>
                </a:lnTo>
                <a:lnTo>
                  <a:pt x="1216154" y="568018"/>
                </a:lnTo>
                <a:lnTo>
                  <a:pt x="1170464" y="595153"/>
                </a:lnTo>
                <a:lnTo>
                  <a:pt x="1125428" y="622754"/>
                </a:lnTo>
                <a:lnTo>
                  <a:pt x="1081055" y="650809"/>
                </a:lnTo>
                <a:lnTo>
                  <a:pt x="1037355" y="679308"/>
                </a:lnTo>
                <a:lnTo>
                  <a:pt x="994335" y="708240"/>
                </a:lnTo>
                <a:lnTo>
                  <a:pt x="952006" y="737596"/>
                </a:lnTo>
                <a:lnTo>
                  <a:pt x="910375" y="767364"/>
                </a:lnTo>
                <a:lnTo>
                  <a:pt x="869452" y="797533"/>
                </a:lnTo>
                <a:lnTo>
                  <a:pt x="829246" y="828094"/>
                </a:lnTo>
                <a:lnTo>
                  <a:pt x="789764" y="859035"/>
                </a:lnTo>
                <a:lnTo>
                  <a:pt x="751017" y="890346"/>
                </a:lnTo>
                <a:lnTo>
                  <a:pt x="713013" y="922017"/>
                </a:lnTo>
                <a:lnTo>
                  <a:pt x="675760" y="954036"/>
                </a:lnTo>
                <a:lnTo>
                  <a:pt x="639268" y="986394"/>
                </a:lnTo>
                <a:lnTo>
                  <a:pt x="603546" y="1019080"/>
                </a:lnTo>
                <a:lnTo>
                  <a:pt x="568602" y="1052082"/>
                </a:lnTo>
                <a:lnTo>
                  <a:pt x="534444" y="1085391"/>
                </a:lnTo>
                <a:lnTo>
                  <a:pt x="501083" y="1118996"/>
                </a:lnTo>
                <a:lnTo>
                  <a:pt x="468527" y="1152887"/>
                </a:lnTo>
                <a:lnTo>
                  <a:pt x="436784" y="1187052"/>
                </a:lnTo>
                <a:lnTo>
                  <a:pt x="405863" y="1221481"/>
                </a:lnTo>
                <a:lnTo>
                  <a:pt x="375774" y="1256165"/>
                </a:lnTo>
                <a:lnTo>
                  <a:pt x="346525" y="1291091"/>
                </a:lnTo>
                <a:lnTo>
                  <a:pt x="318125" y="1326249"/>
                </a:lnTo>
                <a:lnTo>
                  <a:pt x="290582" y="1361630"/>
                </a:lnTo>
                <a:lnTo>
                  <a:pt x="263906" y="1397222"/>
                </a:lnTo>
                <a:lnTo>
                  <a:pt x="238106" y="1433015"/>
                </a:lnTo>
                <a:lnTo>
                  <a:pt x="213190" y="1468998"/>
                </a:lnTo>
                <a:lnTo>
                  <a:pt x="189167" y="1505160"/>
                </a:lnTo>
                <a:lnTo>
                  <a:pt x="166046" y="1541492"/>
                </a:lnTo>
                <a:lnTo>
                  <a:pt x="143835" y="1577981"/>
                </a:lnTo>
                <a:lnTo>
                  <a:pt x="122544" y="1614619"/>
                </a:lnTo>
                <a:lnTo>
                  <a:pt x="102182" y="1651394"/>
                </a:lnTo>
                <a:lnTo>
                  <a:pt x="82757" y="1688296"/>
                </a:lnTo>
                <a:lnTo>
                  <a:pt x="64278" y="1725314"/>
                </a:lnTo>
                <a:lnTo>
                  <a:pt x="46754" y="1762438"/>
                </a:lnTo>
                <a:lnTo>
                  <a:pt x="30194" y="1799656"/>
                </a:lnTo>
                <a:lnTo>
                  <a:pt x="14606" y="1836959"/>
                </a:lnTo>
                <a:lnTo>
                  <a:pt x="0" y="1874336"/>
                </a:lnTo>
              </a:path>
            </a:pathLst>
          </a:custGeom>
          <a:ln w="25400">
            <a:solidFill>
              <a:srgbClr val="D2DB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28525" y="1664037"/>
            <a:ext cx="6424930" cy="2259965"/>
          </a:xfrm>
          <a:custGeom>
            <a:avLst/>
            <a:gdLst/>
            <a:ahLst/>
            <a:cxnLst/>
            <a:rect l="l" t="t" r="r" b="b"/>
            <a:pathLst>
              <a:path w="6424930" h="2259965">
                <a:moveTo>
                  <a:pt x="8467" y="2259346"/>
                </a:moveTo>
                <a:lnTo>
                  <a:pt x="4657" y="2225690"/>
                </a:lnTo>
                <a:lnTo>
                  <a:pt x="1982" y="2192038"/>
                </a:lnTo>
                <a:lnTo>
                  <a:pt x="432" y="2158398"/>
                </a:lnTo>
                <a:lnTo>
                  <a:pt x="0" y="2124777"/>
                </a:lnTo>
                <a:lnTo>
                  <a:pt x="674" y="2091180"/>
                </a:lnTo>
                <a:lnTo>
                  <a:pt x="5311" y="2024089"/>
                </a:lnTo>
                <a:lnTo>
                  <a:pt x="14268" y="1957179"/>
                </a:lnTo>
                <a:lnTo>
                  <a:pt x="27474" y="1890503"/>
                </a:lnTo>
                <a:lnTo>
                  <a:pt x="44856" y="1824113"/>
                </a:lnTo>
                <a:lnTo>
                  <a:pt x="66341" y="1758065"/>
                </a:lnTo>
                <a:lnTo>
                  <a:pt x="91856" y="1692411"/>
                </a:lnTo>
                <a:lnTo>
                  <a:pt x="121329" y="1627204"/>
                </a:lnTo>
                <a:lnTo>
                  <a:pt x="154686" y="1562498"/>
                </a:lnTo>
                <a:lnTo>
                  <a:pt x="191855" y="1498346"/>
                </a:lnTo>
                <a:lnTo>
                  <a:pt x="232763" y="1434803"/>
                </a:lnTo>
                <a:lnTo>
                  <a:pt x="254597" y="1403275"/>
                </a:lnTo>
                <a:lnTo>
                  <a:pt x="277338" y="1371920"/>
                </a:lnTo>
                <a:lnTo>
                  <a:pt x="300977" y="1340743"/>
                </a:lnTo>
                <a:lnTo>
                  <a:pt x="325506" y="1309752"/>
                </a:lnTo>
                <a:lnTo>
                  <a:pt x="350915" y="1278953"/>
                </a:lnTo>
                <a:lnTo>
                  <a:pt x="377195" y="1248352"/>
                </a:lnTo>
                <a:lnTo>
                  <a:pt x="404337" y="1217957"/>
                </a:lnTo>
                <a:lnTo>
                  <a:pt x="432332" y="1187773"/>
                </a:lnTo>
                <a:lnTo>
                  <a:pt x="461171" y="1157809"/>
                </a:lnTo>
                <a:lnTo>
                  <a:pt x="490844" y="1128070"/>
                </a:lnTo>
                <a:lnTo>
                  <a:pt x="521343" y="1098562"/>
                </a:lnTo>
                <a:lnTo>
                  <a:pt x="552659" y="1069294"/>
                </a:lnTo>
                <a:lnTo>
                  <a:pt x="584782" y="1040271"/>
                </a:lnTo>
                <a:lnTo>
                  <a:pt x="617703" y="1011500"/>
                </a:lnTo>
                <a:lnTo>
                  <a:pt x="651414" y="982988"/>
                </a:lnTo>
                <a:lnTo>
                  <a:pt x="685905" y="954741"/>
                </a:lnTo>
                <a:lnTo>
                  <a:pt x="721166" y="926766"/>
                </a:lnTo>
                <a:lnTo>
                  <a:pt x="757190" y="899071"/>
                </a:lnTo>
                <a:lnTo>
                  <a:pt x="793967" y="871660"/>
                </a:lnTo>
                <a:lnTo>
                  <a:pt x="831487" y="844542"/>
                </a:lnTo>
                <a:lnTo>
                  <a:pt x="869742" y="817723"/>
                </a:lnTo>
                <a:lnTo>
                  <a:pt x="908723" y="791209"/>
                </a:lnTo>
                <a:lnTo>
                  <a:pt x="948420" y="765007"/>
                </a:lnTo>
                <a:lnTo>
                  <a:pt x="988824" y="739124"/>
                </a:lnTo>
                <a:lnTo>
                  <a:pt x="1029927" y="713567"/>
                </a:lnTo>
                <a:lnTo>
                  <a:pt x="1071719" y="688341"/>
                </a:lnTo>
                <a:lnTo>
                  <a:pt x="1114191" y="663455"/>
                </a:lnTo>
                <a:lnTo>
                  <a:pt x="1157333" y="638914"/>
                </a:lnTo>
                <a:lnTo>
                  <a:pt x="1201138" y="614726"/>
                </a:lnTo>
                <a:lnTo>
                  <a:pt x="1245596" y="590896"/>
                </a:lnTo>
                <a:lnTo>
                  <a:pt x="1290697" y="567432"/>
                </a:lnTo>
                <a:lnTo>
                  <a:pt x="1336433" y="544340"/>
                </a:lnTo>
                <a:lnTo>
                  <a:pt x="1382794" y="521627"/>
                </a:lnTo>
                <a:lnTo>
                  <a:pt x="1429772" y="499300"/>
                </a:lnTo>
                <a:lnTo>
                  <a:pt x="1477357" y="477365"/>
                </a:lnTo>
                <a:lnTo>
                  <a:pt x="1525540" y="455829"/>
                </a:lnTo>
                <a:lnTo>
                  <a:pt x="1574313" y="434699"/>
                </a:lnTo>
                <a:lnTo>
                  <a:pt x="1623665" y="413981"/>
                </a:lnTo>
                <a:lnTo>
                  <a:pt x="1673588" y="393682"/>
                </a:lnTo>
                <a:lnTo>
                  <a:pt x="1724073" y="373808"/>
                </a:lnTo>
                <a:lnTo>
                  <a:pt x="1775111" y="354367"/>
                </a:lnTo>
                <a:lnTo>
                  <a:pt x="1826692" y="335365"/>
                </a:lnTo>
                <a:lnTo>
                  <a:pt x="1878808" y="316809"/>
                </a:lnTo>
                <a:lnTo>
                  <a:pt x="1931450" y="298705"/>
                </a:lnTo>
                <a:lnTo>
                  <a:pt x="1984608" y="281060"/>
                </a:lnTo>
                <a:lnTo>
                  <a:pt x="2038273" y="263881"/>
                </a:lnTo>
                <a:lnTo>
                  <a:pt x="2092436" y="247174"/>
                </a:lnTo>
                <a:lnTo>
                  <a:pt x="2147088" y="230946"/>
                </a:lnTo>
                <a:lnTo>
                  <a:pt x="2202220" y="215204"/>
                </a:lnTo>
                <a:lnTo>
                  <a:pt x="2257823" y="199955"/>
                </a:lnTo>
                <a:lnTo>
                  <a:pt x="2313888" y="185204"/>
                </a:lnTo>
                <a:lnTo>
                  <a:pt x="2370405" y="170959"/>
                </a:lnTo>
                <a:lnTo>
                  <a:pt x="2427366" y="157227"/>
                </a:lnTo>
                <a:lnTo>
                  <a:pt x="2484762" y="144014"/>
                </a:lnTo>
                <a:lnTo>
                  <a:pt x="2542582" y="131327"/>
                </a:lnTo>
                <a:lnTo>
                  <a:pt x="2600819" y="119172"/>
                </a:lnTo>
                <a:lnTo>
                  <a:pt x="2659464" y="107557"/>
                </a:lnTo>
                <a:lnTo>
                  <a:pt x="2718506" y="96487"/>
                </a:lnTo>
                <a:lnTo>
                  <a:pt x="2777937" y="85969"/>
                </a:lnTo>
                <a:lnTo>
                  <a:pt x="2837748" y="76011"/>
                </a:lnTo>
                <a:lnTo>
                  <a:pt x="2897930" y="66619"/>
                </a:lnTo>
                <a:lnTo>
                  <a:pt x="2958474" y="57800"/>
                </a:lnTo>
                <a:lnTo>
                  <a:pt x="3019370" y="49559"/>
                </a:lnTo>
                <a:lnTo>
                  <a:pt x="3080263" y="41947"/>
                </a:lnTo>
                <a:lnTo>
                  <a:pt x="3140964" y="34983"/>
                </a:lnTo>
                <a:lnTo>
                  <a:pt x="3201462" y="28664"/>
                </a:lnTo>
                <a:lnTo>
                  <a:pt x="3261747" y="22984"/>
                </a:lnTo>
                <a:lnTo>
                  <a:pt x="3321809" y="17941"/>
                </a:lnTo>
                <a:lnTo>
                  <a:pt x="3381637" y="13530"/>
                </a:lnTo>
                <a:lnTo>
                  <a:pt x="3441220" y="9746"/>
                </a:lnTo>
                <a:lnTo>
                  <a:pt x="3500549" y="6586"/>
                </a:lnTo>
                <a:lnTo>
                  <a:pt x="3559613" y="4046"/>
                </a:lnTo>
                <a:lnTo>
                  <a:pt x="3618401" y="2122"/>
                </a:lnTo>
                <a:lnTo>
                  <a:pt x="3676902" y="808"/>
                </a:lnTo>
                <a:lnTo>
                  <a:pt x="3735107" y="102"/>
                </a:lnTo>
                <a:lnTo>
                  <a:pt x="3793005" y="0"/>
                </a:lnTo>
                <a:lnTo>
                  <a:pt x="3850586" y="496"/>
                </a:lnTo>
                <a:lnTo>
                  <a:pt x="3907838" y="1587"/>
                </a:lnTo>
                <a:lnTo>
                  <a:pt x="3964752" y="3269"/>
                </a:lnTo>
                <a:lnTo>
                  <a:pt x="4021317" y="5538"/>
                </a:lnTo>
                <a:lnTo>
                  <a:pt x="4077522" y="8389"/>
                </a:lnTo>
                <a:lnTo>
                  <a:pt x="4133358" y="11819"/>
                </a:lnTo>
                <a:lnTo>
                  <a:pt x="4188814" y="15824"/>
                </a:lnTo>
                <a:lnTo>
                  <a:pt x="4243878" y="20399"/>
                </a:lnTo>
                <a:lnTo>
                  <a:pt x="4298542" y="25540"/>
                </a:lnTo>
                <a:lnTo>
                  <a:pt x="4352794" y="31243"/>
                </a:lnTo>
                <a:lnTo>
                  <a:pt x="4406623" y="37504"/>
                </a:lnTo>
                <a:lnTo>
                  <a:pt x="4460021" y="44319"/>
                </a:lnTo>
                <a:lnTo>
                  <a:pt x="4512975" y="51684"/>
                </a:lnTo>
                <a:lnTo>
                  <a:pt x="4565475" y="59594"/>
                </a:lnTo>
                <a:lnTo>
                  <a:pt x="4617512" y="68046"/>
                </a:lnTo>
                <a:lnTo>
                  <a:pt x="4669074" y="77036"/>
                </a:lnTo>
                <a:lnTo>
                  <a:pt x="4720151" y="86558"/>
                </a:lnTo>
                <a:lnTo>
                  <a:pt x="4770733" y="96610"/>
                </a:lnTo>
                <a:lnTo>
                  <a:pt x="4820809" y="107188"/>
                </a:lnTo>
                <a:lnTo>
                  <a:pt x="4870369" y="118286"/>
                </a:lnTo>
                <a:lnTo>
                  <a:pt x="4919402" y="129901"/>
                </a:lnTo>
                <a:lnTo>
                  <a:pt x="4967898" y="142029"/>
                </a:lnTo>
                <a:lnTo>
                  <a:pt x="5015847" y="154666"/>
                </a:lnTo>
                <a:lnTo>
                  <a:pt x="5063237" y="167807"/>
                </a:lnTo>
                <a:lnTo>
                  <a:pt x="5110058" y="181449"/>
                </a:lnTo>
                <a:lnTo>
                  <a:pt x="5156301" y="195587"/>
                </a:lnTo>
                <a:lnTo>
                  <a:pt x="5201954" y="210217"/>
                </a:lnTo>
                <a:lnTo>
                  <a:pt x="5247007" y="225336"/>
                </a:lnTo>
                <a:lnTo>
                  <a:pt x="5291450" y="240938"/>
                </a:lnTo>
                <a:lnTo>
                  <a:pt x="5335272" y="257021"/>
                </a:lnTo>
                <a:lnTo>
                  <a:pt x="5378463" y="273580"/>
                </a:lnTo>
                <a:lnTo>
                  <a:pt x="5421012" y="290610"/>
                </a:lnTo>
                <a:lnTo>
                  <a:pt x="5462909" y="308108"/>
                </a:lnTo>
                <a:lnTo>
                  <a:pt x="5504143" y="326069"/>
                </a:lnTo>
                <a:lnTo>
                  <a:pt x="5544704" y="344490"/>
                </a:lnTo>
                <a:lnTo>
                  <a:pt x="5584581" y="363366"/>
                </a:lnTo>
                <a:lnTo>
                  <a:pt x="5623764" y="382693"/>
                </a:lnTo>
                <a:lnTo>
                  <a:pt x="5662243" y="402467"/>
                </a:lnTo>
                <a:lnTo>
                  <a:pt x="5700006" y="422685"/>
                </a:lnTo>
                <a:lnTo>
                  <a:pt x="5737045" y="443341"/>
                </a:lnTo>
                <a:lnTo>
                  <a:pt x="5773347" y="464432"/>
                </a:lnTo>
                <a:lnTo>
                  <a:pt x="5808903" y="485953"/>
                </a:lnTo>
                <a:lnTo>
                  <a:pt x="5843702" y="507902"/>
                </a:lnTo>
                <a:lnTo>
                  <a:pt x="5877734" y="530272"/>
                </a:lnTo>
                <a:lnTo>
                  <a:pt x="5910989" y="553061"/>
                </a:lnTo>
                <a:lnTo>
                  <a:pt x="5943455" y="576265"/>
                </a:lnTo>
                <a:lnTo>
                  <a:pt x="5975122" y="599878"/>
                </a:lnTo>
                <a:lnTo>
                  <a:pt x="6005980" y="623897"/>
                </a:lnTo>
                <a:lnTo>
                  <a:pt x="6036019" y="648318"/>
                </a:lnTo>
                <a:lnTo>
                  <a:pt x="6065228" y="673138"/>
                </a:lnTo>
                <a:lnTo>
                  <a:pt x="6121113" y="723953"/>
                </a:lnTo>
                <a:lnTo>
                  <a:pt x="6173553" y="776310"/>
                </a:lnTo>
                <a:lnTo>
                  <a:pt x="6222463" y="830176"/>
                </a:lnTo>
                <a:lnTo>
                  <a:pt x="6267761" y="885518"/>
                </a:lnTo>
                <a:lnTo>
                  <a:pt x="6309362" y="942303"/>
                </a:lnTo>
                <a:lnTo>
                  <a:pt x="6347183" y="1000499"/>
                </a:lnTo>
                <a:lnTo>
                  <a:pt x="6381140" y="1060073"/>
                </a:lnTo>
                <a:lnTo>
                  <a:pt x="6411149" y="1120991"/>
                </a:lnTo>
                <a:lnTo>
                  <a:pt x="6424647" y="1151944"/>
                </a:lnTo>
              </a:path>
            </a:pathLst>
          </a:custGeom>
          <a:ln w="25400">
            <a:solidFill>
              <a:srgbClr val="D2DB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36993" y="2071057"/>
            <a:ext cx="6043295" cy="1852930"/>
          </a:xfrm>
          <a:custGeom>
            <a:avLst/>
            <a:gdLst/>
            <a:ahLst/>
            <a:cxnLst/>
            <a:rect l="l" t="t" r="r" b="b"/>
            <a:pathLst>
              <a:path w="6043295" h="1852929">
                <a:moveTo>
                  <a:pt x="0" y="1852326"/>
                </a:moveTo>
                <a:lnTo>
                  <a:pt x="1149" y="1781512"/>
                </a:lnTo>
                <a:lnTo>
                  <a:pt x="6848" y="1711316"/>
                </a:lnTo>
                <a:lnTo>
                  <a:pt x="17013" y="1641789"/>
                </a:lnTo>
                <a:lnTo>
                  <a:pt x="31561" y="1572982"/>
                </a:lnTo>
                <a:lnTo>
                  <a:pt x="50407" y="1504947"/>
                </a:lnTo>
                <a:lnTo>
                  <a:pt x="73469" y="1437736"/>
                </a:lnTo>
                <a:lnTo>
                  <a:pt x="100662" y="1371400"/>
                </a:lnTo>
                <a:lnTo>
                  <a:pt x="131904" y="1305990"/>
                </a:lnTo>
                <a:lnTo>
                  <a:pt x="167110" y="1241557"/>
                </a:lnTo>
                <a:lnTo>
                  <a:pt x="206198" y="1178154"/>
                </a:lnTo>
                <a:lnTo>
                  <a:pt x="249083" y="1115832"/>
                </a:lnTo>
                <a:lnTo>
                  <a:pt x="271923" y="1085092"/>
                </a:lnTo>
                <a:lnTo>
                  <a:pt x="295682" y="1054642"/>
                </a:lnTo>
                <a:lnTo>
                  <a:pt x="320348" y="1024488"/>
                </a:lnTo>
                <a:lnTo>
                  <a:pt x="345912" y="994636"/>
                </a:lnTo>
                <a:lnTo>
                  <a:pt x="372362" y="965092"/>
                </a:lnTo>
                <a:lnTo>
                  <a:pt x="399688" y="935864"/>
                </a:lnTo>
                <a:lnTo>
                  <a:pt x="427881" y="906958"/>
                </a:lnTo>
                <a:lnTo>
                  <a:pt x="456928" y="878379"/>
                </a:lnTo>
                <a:lnTo>
                  <a:pt x="486821" y="850136"/>
                </a:lnTo>
                <a:lnTo>
                  <a:pt x="517548" y="822233"/>
                </a:lnTo>
                <a:lnTo>
                  <a:pt x="549100" y="794677"/>
                </a:lnTo>
                <a:lnTo>
                  <a:pt x="581465" y="767475"/>
                </a:lnTo>
                <a:lnTo>
                  <a:pt x="614633" y="740634"/>
                </a:lnTo>
                <a:lnTo>
                  <a:pt x="648594" y="714159"/>
                </a:lnTo>
                <a:lnTo>
                  <a:pt x="683337" y="688057"/>
                </a:lnTo>
                <a:lnTo>
                  <a:pt x="718852" y="662335"/>
                </a:lnTo>
                <a:lnTo>
                  <a:pt x="755129" y="636998"/>
                </a:lnTo>
                <a:lnTo>
                  <a:pt x="792156" y="612055"/>
                </a:lnTo>
                <a:lnTo>
                  <a:pt x="829924" y="587509"/>
                </a:lnTo>
                <a:lnTo>
                  <a:pt x="868422" y="563370"/>
                </a:lnTo>
                <a:lnTo>
                  <a:pt x="907640" y="539641"/>
                </a:lnTo>
                <a:lnTo>
                  <a:pt x="947567" y="516331"/>
                </a:lnTo>
                <a:lnTo>
                  <a:pt x="988193" y="493446"/>
                </a:lnTo>
                <a:lnTo>
                  <a:pt x="1029507" y="470991"/>
                </a:lnTo>
                <a:lnTo>
                  <a:pt x="1071499" y="448974"/>
                </a:lnTo>
                <a:lnTo>
                  <a:pt x="1114159" y="427401"/>
                </a:lnTo>
                <a:lnTo>
                  <a:pt x="1157475" y="406278"/>
                </a:lnTo>
                <a:lnTo>
                  <a:pt x="1201438" y="385612"/>
                </a:lnTo>
                <a:lnTo>
                  <a:pt x="1246037" y="365409"/>
                </a:lnTo>
                <a:lnTo>
                  <a:pt x="1291262" y="345675"/>
                </a:lnTo>
                <a:lnTo>
                  <a:pt x="1337102" y="326418"/>
                </a:lnTo>
                <a:lnTo>
                  <a:pt x="1383547" y="307643"/>
                </a:lnTo>
                <a:lnTo>
                  <a:pt x="1430586" y="289356"/>
                </a:lnTo>
                <a:lnTo>
                  <a:pt x="1478209" y="271565"/>
                </a:lnTo>
                <a:lnTo>
                  <a:pt x="1526405" y="254276"/>
                </a:lnTo>
                <a:lnTo>
                  <a:pt x="1575165" y="237495"/>
                </a:lnTo>
                <a:lnTo>
                  <a:pt x="1624477" y="221229"/>
                </a:lnTo>
                <a:lnTo>
                  <a:pt x="1674331" y="205483"/>
                </a:lnTo>
                <a:lnTo>
                  <a:pt x="1724717" y="190266"/>
                </a:lnTo>
                <a:lnTo>
                  <a:pt x="1775624" y="175581"/>
                </a:lnTo>
                <a:lnTo>
                  <a:pt x="1827042" y="161438"/>
                </a:lnTo>
                <a:lnTo>
                  <a:pt x="1878960" y="147841"/>
                </a:lnTo>
                <a:lnTo>
                  <a:pt x="1931369" y="134797"/>
                </a:lnTo>
                <a:lnTo>
                  <a:pt x="1984256" y="122313"/>
                </a:lnTo>
                <a:lnTo>
                  <a:pt x="2037613" y="110395"/>
                </a:lnTo>
                <a:lnTo>
                  <a:pt x="2091428" y="99049"/>
                </a:lnTo>
                <a:lnTo>
                  <a:pt x="2145692" y="88283"/>
                </a:lnTo>
                <a:lnTo>
                  <a:pt x="2200393" y="78102"/>
                </a:lnTo>
                <a:lnTo>
                  <a:pt x="2255521" y="68512"/>
                </a:lnTo>
                <a:lnTo>
                  <a:pt x="2311066" y="59521"/>
                </a:lnTo>
                <a:lnTo>
                  <a:pt x="2367018" y="51134"/>
                </a:lnTo>
                <a:lnTo>
                  <a:pt x="2423365" y="43359"/>
                </a:lnTo>
                <a:lnTo>
                  <a:pt x="2480098" y="36201"/>
                </a:lnTo>
                <a:lnTo>
                  <a:pt x="2537206" y="29666"/>
                </a:lnTo>
                <a:lnTo>
                  <a:pt x="2594679" y="23763"/>
                </a:lnTo>
                <a:lnTo>
                  <a:pt x="2652505" y="18496"/>
                </a:lnTo>
                <a:lnTo>
                  <a:pt x="2710676" y="13872"/>
                </a:lnTo>
                <a:lnTo>
                  <a:pt x="2769179" y="9898"/>
                </a:lnTo>
                <a:lnTo>
                  <a:pt x="2828006" y="6580"/>
                </a:lnTo>
                <a:lnTo>
                  <a:pt x="2887145" y="3925"/>
                </a:lnTo>
                <a:lnTo>
                  <a:pt x="2946586" y="1939"/>
                </a:lnTo>
                <a:lnTo>
                  <a:pt x="3006318" y="628"/>
                </a:lnTo>
                <a:lnTo>
                  <a:pt x="3066378" y="0"/>
                </a:lnTo>
                <a:lnTo>
                  <a:pt x="3126165" y="63"/>
                </a:lnTo>
                <a:lnTo>
                  <a:pt x="3185669" y="812"/>
                </a:lnTo>
                <a:lnTo>
                  <a:pt x="3244879" y="2240"/>
                </a:lnTo>
                <a:lnTo>
                  <a:pt x="3303784" y="4342"/>
                </a:lnTo>
                <a:lnTo>
                  <a:pt x="3362373" y="7110"/>
                </a:lnTo>
                <a:lnTo>
                  <a:pt x="3420636" y="10539"/>
                </a:lnTo>
                <a:lnTo>
                  <a:pt x="3478562" y="14623"/>
                </a:lnTo>
                <a:lnTo>
                  <a:pt x="3536140" y="19356"/>
                </a:lnTo>
                <a:lnTo>
                  <a:pt x="3593359" y="24730"/>
                </a:lnTo>
                <a:lnTo>
                  <a:pt x="3650208" y="30741"/>
                </a:lnTo>
                <a:lnTo>
                  <a:pt x="3706677" y="37381"/>
                </a:lnTo>
                <a:lnTo>
                  <a:pt x="3762754" y="44645"/>
                </a:lnTo>
                <a:lnTo>
                  <a:pt x="3818429" y="52527"/>
                </a:lnTo>
                <a:lnTo>
                  <a:pt x="3873692" y="61020"/>
                </a:lnTo>
                <a:lnTo>
                  <a:pt x="3928530" y="70118"/>
                </a:lnTo>
                <a:lnTo>
                  <a:pt x="3982934" y="79815"/>
                </a:lnTo>
                <a:lnTo>
                  <a:pt x="4036892" y="90104"/>
                </a:lnTo>
                <a:lnTo>
                  <a:pt x="4090395" y="100981"/>
                </a:lnTo>
                <a:lnTo>
                  <a:pt x="4143430" y="112437"/>
                </a:lnTo>
                <a:lnTo>
                  <a:pt x="4195987" y="124468"/>
                </a:lnTo>
                <a:lnTo>
                  <a:pt x="4248056" y="137067"/>
                </a:lnTo>
                <a:lnTo>
                  <a:pt x="4299625" y="150227"/>
                </a:lnTo>
                <a:lnTo>
                  <a:pt x="4350684" y="163943"/>
                </a:lnTo>
                <a:lnTo>
                  <a:pt x="4401221" y="178209"/>
                </a:lnTo>
                <a:lnTo>
                  <a:pt x="4451227" y="193018"/>
                </a:lnTo>
                <a:lnTo>
                  <a:pt x="4500690" y="208364"/>
                </a:lnTo>
                <a:lnTo>
                  <a:pt x="4549600" y="224240"/>
                </a:lnTo>
                <a:lnTo>
                  <a:pt x="4597945" y="240642"/>
                </a:lnTo>
                <a:lnTo>
                  <a:pt x="4645715" y="257562"/>
                </a:lnTo>
                <a:lnTo>
                  <a:pt x="4692898" y="274994"/>
                </a:lnTo>
                <a:lnTo>
                  <a:pt x="4739485" y="292932"/>
                </a:lnTo>
                <a:lnTo>
                  <a:pt x="4785465" y="311371"/>
                </a:lnTo>
                <a:lnTo>
                  <a:pt x="4830825" y="330303"/>
                </a:lnTo>
                <a:lnTo>
                  <a:pt x="4875557" y="349722"/>
                </a:lnTo>
                <a:lnTo>
                  <a:pt x="4919648" y="369623"/>
                </a:lnTo>
                <a:lnTo>
                  <a:pt x="4963089" y="389999"/>
                </a:lnTo>
                <a:lnTo>
                  <a:pt x="5005868" y="410844"/>
                </a:lnTo>
                <a:lnTo>
                  <a:pt x="5047974" y="432152"/>
                </a:lnTo>
                <a:lnTo>
                  <a:pt x="5089397" y="453917"/>
                </a:lnTo>
                <a:lnTo>
                  <a:pt x="5130125" y="476132"/>
                </a:lnTo>
                <a:lnTo>
                  <a:pt x="5170149" y="498791"/>
                </a:lnTo>
                <a:lnTo>
                  <a:pt x="5209457" y="521888"/>
                </a:lnTo>
                <a:lnTo>
                  <a:pt x="5248038" y="545417"/>
                </a:lnTo>
                <a:lnTo>
                  <a:pt x="5285882" y="569372"/>
                </a:lnTo>
                <a:lnTo>
                  <a:pt x="5322978" y="593746"/>
                </a:lnTo>
                <a:lnTo>
                  <a:pt x="5359314" y="618534"/>
                </a:lnTo>
                <a:lnTo>
                  <a:pt x="5394881" y="643729"/>
                </a:lnTo>
                <a:lnTo>
                  <a:pt x="5429666" y="669324"/>
                </a:lnTo>
                <a:lnTo>
                  <a:pt x="5463661" y="695315"/>
                </a:lnTo>
                <a:lnTo>
                  <a:pt x="5496853" y="721694"/>
                </a:lnTo>
                <a:lnTo>
                  <a:pt x="5529231" y="748455"/>
                </a:lnTo>
                <a:lnTo>
                  <a:pt x="5560786" y="775593"/>
                </a:lnTo>
                <a:lnTo>
                  <a:pt x="5591506" y="803100"/>
                </a:lnTo>
                <a:lnTo>
                  <a:pt x="5621381" y="830972"/>
                </a:lnTo>
                <a:lnTo>
                  <a:pt x="5650399" y="859201"/>
                </a:lnTo>
                <a:lnTo>
                  <a:pt x="5678549" y="887781"/>
                </a:lnTo>
                <a:lnTo>
                  <a:pt x="5705822" y="916707"/>
                </a:lnTo>
                <a:lnTo>
                  <a:pt x="5732206" y="945971"/>
                </a:lnTo>
                <a:lnTo>
                  <a:pt x="5757690" y="975569"/>
                </a:lnTo>
                <a:lnTo>
                  <a:pt x="5782264" y="1005493"/>
                </a:lnTo>
                <a:lnTo>
                  <a:pt x="5805916" y="1035738"/>
                </a:lnTo>
                <a:lnTo>
                  <a:pt x="5850413" y="1097164"/>
                </a:lnTo>
                <a:lnTo>
                  <a:pt x="5891095" y="1159798"/>
                </a:lnTo>
                <a:lnTo>
                  <a:pt x="5927876" y="1223591"/>
                </a:lnTo>
                <a:lnTo>
                  <a:pt x="5960669" y="1288492"/>
                </a:lnTo>
                <a:lnTo>
                  <a:pt x="5989386" y="1354452"/>
                </a:lnTo>
                <a:lnTo>
                  <a:pt x="6013943" y="1421422"/>
                </a:lnTo>
                <a:lnTo>
                  <a:pt x="6034252" y="1489353"/>
                </a:lnTo>
                <a:lnTo>
                  <a:pt x="6042787" y="1523663"/>
                </a:lnTo>
              </a:path>
            </a:pathLst>
          </a:custGeom>
          <a:ln w="25400">
            <a:solidFill>
              <a:srgbClr val="D2DB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43682" y="2921705"/>
            <a:ext cx="5267325" cy="2334895"/>
          </a:xfrm>
          <a:custGeom>
            <a:avLst/>
            <a:gdLst/>
            <a:ahLst/>
            <a:cxnLst/>
            <a:rect l="l" t="t" r="r" b="b"/>
            <a:pathLst>
              <a:path w="5267325" h="2334895">
                <a:moveTo>
                  <a:pt x="0" y="979031"/>
                </a:moveTo>
                <a:lnTo>
                  <a:pt x="22893" y="911332"/>
                </a:lnTo>
                <a:lnTo>
                  <a:pt x="50325" y="845802"/>
                </a:lnTo>
                <a:lnTo>
                  <a:pt x="82180" y="782471"/>
                </a:lnTo>
                <a:lnTo>
                  <a:pt x="118341" y="721370"/>
                </a:lnTo>
                <a:lnTo>
                  <a:pt x="158693" y="662528"/>
                </a:lnTo>
                <a:lnTo>
                  <a:pt x="203121" y="605975"/>
                </a:lnTo>
                <a:lnTo>
                  <a:pt x="251508" y="551742"/>
                </a:lnTo>
                <a:lnTo>
                  <a:pt x="303740" y="499857"/>
                </a:lnTo>
                <a:lnTo>
                  <a:pt x="359699" y="450350"/>
                </a:lnTo>
                <a:lnTo>
                  <a:pt x="419271" y="403252"/>
                </a:lnTo>
                <a:lnTo>
                  <a:pt x="450375" y="380615"/>
                </a:lnTo>
                <a:lnTo>
                  <a:pt x="482340" y="358592"/>
                </a:lnTo>
                <a:lnTo>
                  <a:pt x="515149" y="337186"/>
                </a:lnTo>
                <a:lnTo>
                  <a:pt x="548789" y="316401"/>
                </a:lnTo>
                <a:lnTo>
                  <a:pt x="583246" y="296240"/>
                </a:lnTo>
                <a:lnTo>
                  <a:pt x="618504" y="276707"/>
                </a:lnTo>
                <a:lnTo>
                  <a:pt x="654550" y="257806"/>
                </a:lnTo>
                <a:lnTo>
                  <a:pt x="691369" y="239541"/>
                </a:lnTo>
                <a:lnTo>
                  <a:pt x="728946" y="221915"/>
                </a:lnTo>
                <a:lnTo>
                  <a:pt x="767267" y="204933"/>
                </a:lnTo>
                <a:lnTo>
                  <a:pt x="806318" y="188597"/>
                </a:lnTo>
                <a:lnTo>
                  <a:pt x="846084" y="172912"/>
                </a:lnTo>
                <a:lnTo>
                  <a:pt x="886551" y="157882"/>
                </a:lnTo>
                <a:lnTo>
                  <a:pt x="927703" y="143509"/>
                </a:lnTo>
                <a:lnTo>
                  <a:pt x="969528" y="129798"/>
                </a:lnTo>
                <a:lnTo>
                  <a:pt x="1012009" y="116753"/>
                </a:lnTo>
                <a:lnTo>
                  <a:pt x="1055133" y="104377"/>
                </a:lnTo>
                <a:lnTo>
                  <a:pt x="1098886" y="92674"/>
                </a:lnTo>
                <a:lnTo>
                  <a:pt x="1143252" y="81648"/>
                </a:lnTo>
                <a:lnTo>
                  <a:pt x="1188218" y="71302"/>
                </a:lnTo>
                <a:lnTo>
                  <a:pt x="1233769" y="61641"/>
                </a:lnTo>
                <a:lnTo>
                  <a:pt x="1279890" y="52667"/>
                </a:lnTo>
                <a:lnTo>
                  <a:pt x="1326567" y="44385"/>
                </a:lnTo>
                <a:lnTo>
                  <a:pt x="1373785" y="36799"/>
                </a:lnTo>
                <a:lnTo>
                  <a:pt x="1421531" y="29911"/>
                </a:lnTo>
                <a:lnTo>
                  <a:pt x="1469789" y="23726"/>
                </a:lnTo>
                <a:lnTo>
                  <a:pt x="1518545" y="18248"/>
                </a:lnTo>
                <a:lnTo>
                  <a:pt x="1567785" y="13481"/>
                </a:lnTo>
                <a:lnTo>
                  <a:pt x="1617494" y="9427"/>
                </a:lnTo>
                <a:lnTo>
                  <a:pt x="1667658" y="6091"/>
                </a:lnTo>
                <a:lnTo>
                  <a:pt x="1718262" y="3477"/>
                </a:lnTo>
                <a:lnTo>
                  <a:pt x="1769292" y="1587"/>
                </a:lnTo>
                <a:lnTo>
                  <a:pt x="1820733" y="427"/>
                </a:lnTo>
                <a:lnTo>
                  <a:pt x="1872571" y="0"/>
                </a:lnTo>
                <a:lnTo>
                  <a:pt x="1924791" y="308"/>
                </a:lnTo>
                <a:lnTo>
                  <a:pt x="1977379" y="1357"/>
                </a:lnTo>
                <a:lnTo>
                  <a:pt x="2030321" y="3150"/>
                </a:lnTo>
                <a:lnTo>
                  <a:pt x="2083602" y="5691"/>
                </a:lnTo>
                <a:lnTo>
                  <a:pt x="2137207" y="8983"/>
                </a:lnTo>
                <a:lnTo>
                  <a:pt x="2191122" y="13030"/>
                </a:lnTo>
                <a:lnTo>
                  <a:pt x="2245333" y="17835"/>
                </a:lnTo>
                <a:lnTo>
                  <a:pt x="2299825" y="23404"/>
                </a:lnTo>
                <a:lnTo>
                  <a:pt x="2354584" y="29738"/>
                </a:lnTo>
                <a:lnTo>
                  <a:pt x="2409595" y="36843"/>
                </a:lnTo>
                <a:lnTo>
                  <a:pt x="2464843" y="44721"/>
                </a:lnTo>
                <a:lnTo>
                  <a:pt x="2520315" y="53377"/>
                </a:lnTo>
                <a:lnTo>
                  <a:pt x="2575996" y="62814"/>
                </a:lnTo>
                <a:lnTo>
                  <a:pt x="2631871" y="73036"/>
                </a:lnTo>
                <a:lnTo>
                  <a:pt x="2687926" y="84046"/>
                </a:lnTo>
                <a:lnTo>
                  <a:pt x="2744146" y="95849"/>
                </a:lnTo>
                <a:lnTo>
                  <a:pt x="2800517" y="108448"/>
                </a:lnTo>
                <a:lnTo>
                  <a:pt x="2857025" y="121847"/>
                </a:lnTo>
                <a:lnTo>
                  <a:pt x="2913654" y="136050"/>
                </a:lnTo>
                <a:lnTo>
                  <a:pt x="2970392" y="151059"/>
                </a:lnTo>
                <a:lnTo>
                  <a:pt x="3027222" y="166880"/>
                </a:lnTo>
                <a:lnTo>
                  <a:pt x="3084131" y="183516"/>
                </a:lnTo>
                <a:lnTo>
                  <a:pt x="3141668" y="201148"/>
                </a:lnTo>
                <a:lnTo>
                  <a:pt x="3198676" y="219437"/>
                </a:lnTo>
                <a:lnTo>
                  <a:pt x="3255145" y="238372"/>
                </a:lnTo>
                <a:lnTo>
                  <a:pt x="3311064" y="257939"/>
                </a:lnTo>
                <a:lnTo>
                  <a:pt x="3366422" y="278129"/>
                </a:lnTo>
                <a:lnTo>
                  <a:pt x="3421209" y="298929"/>
                </a:lnTo>
                <a:lnTo>
                  <a:pt x="3475415" y="320328"/>
                </a:lnTo>
                <a:lnTo>
                  <a:pt x="3529029" y="342315"/>
                </a:lnTo>
                <a:lnTo>
                  <a:pt x="3582040" y="364877"/>
                </a:lnTo>
                <a:lnTo>
                  <a:pt x="3634438" y="388003"/>
                </a:lnTo>
                <a:lnTo>
                  <a:pt x="3686213" y="411682"/>
                </a:lnTo>
                <a:lnTo>
                  <a:pt x="3737354" y="435901"/>
                </a:lnTo>
                <a:lnTo>
                  <a:pt x="3787851" y="460650"/>
                </a:lnTo>
                <a:lnTo>
                  <a:pt x="3837692" y="485917"/>
                </a:lnTo>
                <a:lnTo>
                  <a:pt x="3886868" y="511691"/>
                </a:lnTo>
                <a:lnTo>
                  <a:pt x="3935368" y="537959"/>
                </a:lnTo>
                <a:lnTo>
                  <a:pt x="3983182" y="564710"/>
                </a:lnTo>
                <a:lnTo>
                  <a:pt x="4030298" y="591933"/>
                </a:lnTo>
                <a:lnTo>
                  <a:pt x="4076708" y="619615"/>
                </a:lnTo>
                <a:lnTo>
                  <a:pt x="4122399" y="647747"/>
                </a:lnTo>
                <a:lnTo>
                  <a:pt x="4167362" y="676315"/>
                </a:lnTo>
                <a:lnTo>
                  <a:pt x="4211586" y="705308"/>
                </a:lnTo>
                <a:lnTo>
                  <a:pt x="4255060" y="734715"/>
                </a:lnTo>
                <a:lnTo>
                  <a:pt x="4297775" y="764524"/>
                </a:lnTo>
                <a:lnTo>
                  <a:pt x="4339719" y="794724"/>
                </a:lnTo>
                <a:lnTo>
                  <a:pt x="4380882" y="825303"/>
                </a:lnTo>
                <a:lnTo>
                  <a:pt x="4421254" y="856249"/>
                </a:lnTo>
                <a:lnTo>
                  <a:pt x="4460824" y="887551"/>
                </a:lnTo>
                <a:lnTo>
                  <a:pt x="4499582" y="919198"/>
                </a:lnTo>
                <a:lnTo>
                  <a:pt x="4537516" y="951177"/>
                </a:lnTo>
                <a:lnTo>
                  <a:pt x="4574618" y="983477"/>
                </a:lnTo>
                <a:lnTo>
                  <a:pt x="4610875" y="1016087"/>
                </a:lnTo>
                <a:lnTo>
                  <a:pt x="4646278" y="1048995"/>
                </a:lnTo>
                <a:lnTo>
                  <a:pt x="4680817" y="1082190"/>
                </a:lnTo>
                <a:lnTo>
                  <a:pt x="4714479" y="1115659"/>
                </a:lnTo>
                <a:lnTo>
                  <a:pt x="4747256" y="1149391"/>
                </a:lnTo>
                <a:lnTo>
                  <a:pt x="4779137" y="1183376"/>
                </a:lnTo>
                <a:lnTo>
                  <a:pt x="4810111" y="1217600"/>
                </a:lnTo>
                <a:lnTo>
                  <a:pt x="4840167" y="1252053"/>
                </a:lnTo>
                <a:lnTo>
                  <a:pt x="4869296" y="1286723"/>
                </a:lnTo>
                <a:lnTo>
                  <a:pt x="4897486" y="1321599"/>
                </a:lnTo>
                <a:lnTo>
                  <a:pt x="4924727" y="1356668"/>
                </a:lnTo>
                <a:lnTo>
                  <a:pt x="4951010" y="1391920"/>
                </a:lnTo>
                <a:lnTo>
                  <a:pt x="4976322" y="1427343"/>
                </a:lnTo>
                <a:lnTo>
                  <a:pt x="5000654" y="1462924"/>
                </a:lnTo>
                <a:lnTo>
                  <a:pt x="5023995" y="1498654"/>
                </a:lnTo>
                <a:lnTo>
                  <a:pt x="5046335" y="1534519"/>
                </a:lnTo>
                <a:lnTo>
                  <a:pt x="5067663" y="1570509"/>
                </a:lnTo>
                <a:lnTo>
                  <a:pt x="5087968" y="1606611"/>
                </a:lnTo>
                <a:lnTo>
                  <a:pt x="5107241" y="1642815"/>
                </a:lnTo>
                <a:lnTo>
                  <a:pt x="5125471" y="1679109"/>
                </a:lnTo>
                <a:lnTo>
                  <a:pt x="5142647" y="1715481"/>
                </a:lnTo>
                <a:lnTo>
                  <a:pt x="5158758" y="1751919"/>
                </a:lnTo>
                <a:lnTo>
                  <a:pt x="5173795" y="1788413"/>
                </a:lnTo>
                <a:lnTo>
                  <a:pt x="5187746" y="1824950"/>
                </a:lnTo>
                <a:lnTo>
                  <a:pt x="5200602" y="1861519"/>
                </a:lnTo>
                <a:lnTo>
                  <a:pt x="5212351" y="1898108"/>
                </a:lnTo>
                <a:lnTo>
                  <a:pt x="5222984" y="1934706"/>
                </a:lnTo>
                <a:lnTo>
                  <a:pt x="5240857" y="2007882"/>
                </a:lnTo>
                <a:lnTo>
                  <a:pt x="5254137" y="2080954"/>
                </a:lnTo>
                <a:lnTo>
                  <a:pt x="5262740" y="2153830"/>
                </a:lnTo>
                <a:lnTo>
                  <a:pt x="5266582" y="2226417"/>
                </a:lnTo>
                <a:lnTo>
                  <a:pt x="5266692" y="2262573"/>
                </a:lnTo>
                <a:lnTo>
                  <a:pt x="5265580" y="2298622"/>
                </a:lnTo>
                <a:lnTo>
                  <a:pt x="5263235" y="2334553"/>
                </a:lnTo>
              </a:path>
            </a:pathLst>
          </a:custGeom>
          <a:ln w="25400">
            <a:solidFill>
              <a:srgbClr val="D2DB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042227" y="2171076"/>
            <a:ext cx="2620645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i="1" dirty="0">
                <a:solidFill>
                  <a:srgbClr val="2A2E7B"/>
                </a:solidFill>
                <a:latin typeface="Baskerville"/>
                <a:cs typeface="Baskerville"/>
              </a:rPr>
              <a:t>STE</a:t>
            </a:r>
            <a:r>
              <a:rPr lang="en-US" sz="3000" i="1" dirty="0">
                <a:solidFill>
                  <a:srgbClr val="2A2E7B"/>
                </a:solidFill>
                <a:latin typeface="Baskerville"/>
                <a:cs typeface="Baskerville"/>
              </a:rPr>
              <a:t>A</a:t>
            </a:r>
            <a:r>
              <a:rPr sz="3000" i="1" dirty="0">
                <a:solidFill>
                  <a:srgbClr val="2A2E7B"/>
                </a:solidFill>
                <a:latin typeface="Baskerville"/>
                <a:cs typeface="Baskerville"/>
              </a:rPr>
              <a:t>M</a:t>
            </a:r>
            <a:r>
              <a:rPr sz="3000" i="1" spc="-60" dirty="0">
                <a:solidFill>
                  <a:srgbClr val="2A2E7B"/>
                </a:solidFill>
                <a:latin typeface="Baskerville"/>
                <a:cs typeface="Baskerville"/>
              </a:rPr>
              <a:t> </a:t>
            </a:r>
            <a:r>
              <a:rPr sz="3000" i="1" spc="0" dirty="0">
                <a:solidFill>
                  <a:srgbClr val="2A2E7B"/>
                </a:solidFill>
                <a:latin typeface="Baskerville"/>
                <a:cs typeface="Baskerville"/>
              </a:rPr>
              <a:t>Curriculum</a:t>
            </a:r>
            <a:endParaRPr sz="3000" dirty="0">
              <a:latin typeface="Baskerville"/>
              <a:cs typeface="Baskervill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24600" y="1244103"/>
            <a:ext cx="2093919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i="1" spc="-10">
                <a:solidFill>
                  <a:srgbClr val="2A2E7B"/>
                </a:solidFill>
                <a:latin typeface="Baskerville"/>
                <a:cs typeface="Baskerville"/>
              </a:rPr>
              <a:t>Real-</a:t>
            </a:r>
            <a:r>
              <a:rPr lang="en-US" sz="3000" i="1" spc="-10">
                <a:solidFill>
                  <a:srgbClr val="2A2E7B"/>
                </a:solidFill>
                <a:latin typeface="Baskerville"/>
                <a:cs typeface="Baskerville"/>
              </a:rPr>
              <a:t>W</a:t>
            </a:r>
            <a:r>
              <a:rPr sz="3000" i="1" spc="-10">
                <a:solidFill>
                  <a:srgbClr val="2A2E7B"/>
                </a:solidFill>
                <a:latin typeface="Baskerville"/>
                <a:cs typeface="Baskerville"/>
              </a:rPr>
              <a:t>orld</a:t>
            </a:r>
            <a:endParaRPr sz="3000">
              <a:latin typeface="Baskerville"/>
              <a:cs typeface="Baskervill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13527" y="3938154"/>
            <a:ext cx="4070350" cy="24622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41600">
              <a:lnSpc>
                <a:spcPct val="100000"/>
              </a:lnSpc>
              <a:spcBef>
                <a:spcPts val="100"/>
              </a:spcBef>
            </a:pPr>
            <a:r>
              <a:rPr sz="2800" i="1" spc="-10" dirty="0">
                <a:solidFill>
                  <a:srgbClr val="2A2E7B"/>
                </a:solidFill>
                <a:latin typeface="Baskerville"/>
                <a:cs typeface="Baskerville"/>
              </a:rPr>
              <a:t>Green</a:t>
            </a:r>
            <a:r>
              <a:rPr lang="en-US" sz="2800" i="1" spc="-10" dirty="0">
                <a:solidFill>
                  <a:srgbClr val="2A2E7B"/>
                </a:solidFill>
                <a:latin typeface="Baskerville"/>
                <a:cs typeface="Baskerville"/>
              </a:rPr>
              <a:t>/Blue</a:t>
            </a:r>
            <a:r>
              <a:rPr sz="2800" i="1" spc="-95" dirty="0">
                <a:solidFill>
                  <a:srgbClr val="2A2E7B"/>
                </a:solidFill>
                <a:latin typeface="Baskerville"/>
                <a:cs typeface="Baskerville"/>
              </a:rPr>
              <a:t> </a:t>
            </a:r>
            <a:r>
              <a:rPr lang="en-US" sz="2800" i="1" spc="-35" dirty="0">
                <a:solidFill>
                  <a:srgbClr val="2A2E7B"/>
                </a:solidFill>
                <a:latin typeface="Baskerville"/>
                <a:cs typeface="Baskerville"/>
              </a:rPr>
              <a:t>Careers</a:t>
            </a:r>
            <a:endParaRPr sz="2800" dirty="0">
              <a:latin typeface="Baskerville"/>
              <a:cs typeface="Baskerville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3000" i="1" spc="-40" dirty="0">
                <a:solidFill>
                  <a:srgbClr val="2A2E7B"/>
                </a:solidFill>
                <a:latin typeface="Baskerville"/>
                <a:cs typeface="Baskerville"/>
              </a:rPr>
              <a:t>Volunteers</a:t>
            </a:r>
            <a:endParaRPr sz="3000" dirty="0">
              <a:latin typeface="Baskerville"/>
              <a:cs typeface="Baskerville"/>
            </a:endParaRPr>
          </a:p>
          <a:p>
            <a:pPr marL="393065" marR="443230" algn="ctr">
              <a:lnSpc>
                <a:spcPts val="2400"/>
              </a:lnSpc>
              <a:spcBef>
                <a:spcPts val="1030"/>
              </a:spcBef>
            </a:pPr>
            <a:r>
              <a:rPr sz="2400" b="1" spc="160" dirty="0">
                <a:solidFill>
                  <a:srgbClr val="00A5D5"/>
                </a:solidFill>
                <a:latin typeface="Garamond"/>
                <a:cs typeface="Garamond"/>
              </a:rPr>
              <a:t>Our </a:t>
            </a:r>
            <a:r>
              <a:rPr sz="2400" b="1" spc="80" dirty="0">
                <a:solidFill>
                  <a:srgbClr val="00A5D5"/>
                </a:solidFill>
                <a:latin typeface="Garamond"/>
                <a:cs typeface="Garamond"/>
              </a:rPr>
              <a:t>APPs </a:t>
            </a:r>
            <a:r>
              <a:rPr sz="2400" b="1" spc="175" dirty="0">
                <a:solidFill>
                  <a:srgbClr val="00A5D5"/>
                </a:solidFill>
                <a:latin typeface="Garamond"/>
                <a:cs typeface="Garamond"/>
              </a:rPr>
              <a:t>will</a:t>
            </a:r>
            <a:r>
              <a:rPr sz="2400" b="1" spc="-254" dirty="0">
                <a:solidFill>
                  <a:srgbClr val="00A5D5"/>
                </a:solidFill>
                <a:latin typeface="Garamond"/>
                <a:cs typeface="Garamond"/>
              </a:rPr>
              <a:t> </a:t>
            </a:r>
            <a:r>
              <a:rPr sz="2400" b="1" spc="125" dirty="0">
                <a:solidFill>
                  <a:srgbClr val="00A5D5"/>
                </a:solidFill>
                <a:latin typeface="Garamond"/>
                <a:cs typeface="Garamond"/>
              </a:rPr>
              <a:t>interact  and </a:t>
            </a:r>
            <a:r>
              <a:rPr sz="2400" b="1" spc="100" dirty="0">
                <a:solidFill>
                  <a:srgbClr val="00A5D5"/>
                </a:solidFill>
                <a:latin typeface="Garamond"/>
                <a:cs typeface="Garamond"/>
              </a:rPr>
              <a:t>build </a:t>
            </a:r>
            <a:r>
              <a:rPr sz="2400" b="1" spc="125" dirty="0">
                <a:solidFill>
                  <a:srgbClr val="00A5D5"/>
                </a:solidFill>
                <a:latin typeface="Garamond"/>
                <a:cs typeface="Garamond"/>
              </a:rPr>
              <a:t>real-world  </a:t>
            </a:r>
            <a:r>
              <a:rPr sz="2400" b="1" spc="85" dirty="0">
                <a:solidFill>
                  <a:srgbClr val="00A5D5"/>
                </a:solidFill>
                <a:latin typeface="Garamond"/>
                <a:cs typeface="Garamond"/>
              </a:rPr>
              <a:t>connections</a:t>
            </a:r>
            <a:endParaRPr sz="2400" dirty="0">
              <a:latin typeface="Garamond"/>
              <a:cs typeface="Garamond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168" y="0"/>
            <a:ext cx="10046231" cy="1116482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486208" y="6978600"/>
            <a:ext cx="2202941" cy="456437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650498" y="521004"/>
            <a:ext cx="1030782" cy="1015390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 rot="3300000">
            <a:off x="8784235" y="1218098"/>
            <a:ext cx="8718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4" name="object 14"/>
          <p:cNvSpPr txBox="1"/>
          <p:nvPr/>
        </p:nvSpPr>
        <p:spPr>
          <a:xfrm rot="2940000">
            <a:off x="8812930" y="1252964"/>
            <a:ext cx="8683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5" name="object 15"/>
          <p:cNvSpPr txBox="1"/>
          <p:nvPr/>
        </p:nvSpPr>
        <p:spPr>
          <a:xfrm rot="2580000">
            <a:off x="8842728" y="1284848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6" name="object 16"/>
          <p:cNvSpPr txBox="1"/>
          <p:nvPr/>
        </p:nvSpPr>
        <p:spPr>
          <a:xfrm rot="2280000">
            <a:off x="8871556" y="1303285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7" name="object 17"/>
          <p:cNvSpPr txBox="1"/>
          <p:nvPr/>
        </p:nvSpPr>
        <p:spPr>
          <a:xfrm rot="2100000">
            <a:off x="8886621" y="1315422"/>
            <a:ext cx="75908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8" name="object 18"/>
          <p:cNvSpPr txBox="1"/>
          <p:nvPr/>
        </p:nvSpPr>
        <p:spPr>
          <a:xfrm rot="1860000">
            <a:off x="8909094" y="1332709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9" name="object 19"/>
          <p:cNvSpPr txBox="1"/>
          <p:nvPr/>
        </p:nvSpPr>
        <p:spPr>
          <a:xfrm rot="1560000">
            <a:off x="8944304" y="1352384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0" name="object 20"/>
          <p:cNvSpPr txBox="1"/>
          <p:nvPr/>
        </p:nvSpPr>
        <p:spPr>
          <a:xfrm rot="1200000">
            <a:off x="8977288" y="1366189"/>
            <a:ext cx="815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1" name="object 21"/>
          <p:cNvSpPr txBox="1"/>
          <p:nvPr/>
        </p:nvSpPr>
        <p:spPr>
          <a:xfrm rot="900000">
            <a:off x="9011623" y="1378201"/>
            <a:ext cx="8065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2" name="object 22"/>
          <p:cNvSpPr txBox="1"/>
          <p:nvPr/>
        </p:nvSpPr>
        <p:spPr>
          <a:xfrm rot="600000">
            <a:off x="9049072" y="1387500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3" name="object 23"/>
          <p:cNvSpPr txBox="1"/>
          <p:nvPr/>
        </p:nvSpPr>
        <p:spPr>
          <a:xfrm rot="240000">
            <a:off x="9089322" y="1391782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134775" y="1370035"/>
            <a:ext cx="52069" cy="111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5" name="object 25"/>
          <p:cNvSpPr txBox="1"/>
          <p:nvPr/>
        </p:nvSpPr>
        <p:spPr>
          <a:xfrm rot="21480000">
            <a:off x="9145429" y="1393065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6" name="object 26"/>
          <p:cNvSpPr txBox="1"/>
          <p:nvPr/>
        </p:nvSpPr>
        <p:spPr>
          <a:xfrm rot="21240000">
            <a:off x="9169186" y="1391897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7" name="object 27"/>
          <p:cNvSpPr txBox="1"/>
          <p:nvPr/>
        </p:nvSpPr>
        <p:spPr>
          <a:xfrm rot="21000000">
            <a:off x="9200504" y="1387443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8" name="object 28"/>
          <p:cNvSpPr txBox="1"/>
          <p:nvPr/>
        </p:nvSpPr>
        <p:spPr>
          <a:xfrm rot="20760000">
            <a:off x="9223295" y="1380761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9" name="object 29"/>
          <p:cNvSpPr txBox="1"/>
          <p:nvPr/>
        </p:nvSpPr>
        <p:spPr>
          <a:xfrm rot="20520000">
            <a:off x="9255603" y="1372219"/>
            <a:ext cx="75703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0" name="object 30"/>
          <p:cNvSpPr txBox="1"/>
          <p:nvPr/>
        </p:nvSpPr>
        <p:spPr>
          <a:xfrm rot="20340000">
            <a:off x="9277283" y="136393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1" name="object 31"/>
          <p:cNvSpPr txBox="1"/>
          <p:nvPr/>
        </p:nvSpPr>
        <p:spPr>
          <a:xfrm rot="20220000">
            <a:off x="9293901" y="1358739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2" name="object 32"/>
          <p:cNvSpPr txBox="1"/>
          <p:nvPr/>
        </p:nvSpPr>
        <p:spPr>
          <a:xfrm rot="20040000">
            <a:off x="9310439" y="134856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3" name="object 33"/>
          <p:cNvSpPr txBox="1"/>
          <p:nvPr/>
        </p:nvSpPr>
        <p:spPr>
          <a:xfrm rot="19800000">
            <a:off x="9331344" y="1336200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4" name="object 34"/>
          <p:cNvSpPr txBox="1"/>
          <p:nvPr/>
        </p:nvSpPr>
        <p:spPr>
          <a:xfrm rot="19560000">
            <a:off x="9357816" y="1322176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5" name="object 35"/>
          <p:cNvSpPr txBox="1"/>
          <p:nvPr/>
        </p:nvSpPr>
        <p:spPr>
          <a:xfrm rot="19380000">
            <a:off x="9374753" y="1306862"/>
            <a:ext cx="7872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6" name="object 36"/>
          <p:cNvSpPr txBox="1"/>
          <p:nvPr/>
        </p:nvSpPr>
        <p:spPr>
          <a:xfrm rot="19140000">
            <a:off x="9397716" y="1291801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7" name="object 37"/>
          <p:cNvSpPr txBox="1"/>
          <p:nvPr/>
        </p:nvSpPr>
        <p:spPr>
          <a:xfrm rot="18960000">
            <a:off x="9411746" y="1274478"/>
            <a:ext cx="78465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8" name="object 38"/>
          <p:cNvSpPr txBox="1"/>
          <p:nvPr/>
        </p:nvSpPr>
        <p:spPr>
          <a:xfrm rot="18660000">
            <a:off x="9432696" y="1251617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9" name="object 39"/>
          <p:cNvSpPr txBox="1"/>
          <p:nvPr/>
        </p:nvSpPr>
        <p:spPr>
          <a:xfrm rot="18300000">
            <a:off x="9456760" y="1213727"/>
            <a:ext cx="9252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703916" y="989893"/>
            <a:ext cx="107314" cy="67945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 rot="16680000">
            <a:off x="8717840" y="94249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 rot="17100000">
            <a:off x="8723030" y="894965"/>
            <a:ext cx="9207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 rot="17520000">
            <a:off x="8741586" y="842398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 rot="17940000">
            <a:off x="8765940" y="795552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 rot="18480000">
            <a:off x="8801789" y="743131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 rot="18900000">
            <a:off x="8829347" y="705066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 rot="19380000">
            <a:off x="8870921" y="668951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 rot="19800000">
            <a:off x="8914388" y="640752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 rot="20280000">
            <a:off x="8968236" y="613657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 rot="20700000">
            <a:off x="9012286" y="599672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 rot="21120000">
            <a:off x="9058274" y="587829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9119452" y="565452"/>
            <a:ext cx="80010" cy="107314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 rot="360000">
            <a:off x="9167553" y="586155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 rot="780000">
            <a:off x="9215448" y="595606"/>
            <a:ext cx="8947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 rot="1200000">
            <a:off x="9262709" y="608770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 rot="1620000">
            <a:off x="9304298" y="628421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 rot="1920000">
            <a:off x="9344764" y="649155"/>
            <a:ext cx="7812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 rot="2220000">
            <a:off x="9369275" y="66793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 rot="2700000">
            <a:off x="9409676" y="701190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 rot="3000000">
            <a:off x="9430168" y="730954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 rot="3420000">
            <a:off x="9461573" y="77048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 rot="3780000">
            <a:off x="9482649" y="810619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/>
          <p:nvPr/>
        </p:nvSpPr>
        <p:spPr>
          <a:xfrm rot="4140000">
            <a:off x="9502317" y="842997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 rot="4440000">
            <a:off x="9509513" y="878146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 rot="4860000">
            <a:off x="9517797" y="926523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 rot="5280000">
            <a:off x="9524091" y="977373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 rot="5640000">
            <a:off x="9524431" y="102362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 txBox="1">
            <a:spLocks noGrp="1"/>
          </p:cNvSpPr>
          <p:nvPr>
            <p:ph type="title"/>
          </p:nvPr>
        </p:nvSpPr>
        <p:spPr>
          <a:xfrm>
            <a:off x="408608" y="654099"/>
            <a:ext cx="79679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0" dirty="0"/>
              <a:t>Our</a:t>
            </a:r>
            <a:r>
              <a:rPr dirty="0"/>
              <a:t> </a:t>
            </a:r>
            <a:r>
              <a:rPr spc="125" dirty="0"/>
              <a:t>Sustainability</a:t>
            </a:r>
            <a:r>
              <a:rPr dirty="0"/>
              <a:t> </a:t>
            </a:r>
            <a:r>
              <a:rPr spc="80" dirty="0"/>
              <a:t>APP</a:t>
            </a:r>
            <a:r>
              <a:rPr dirty="0"/>
              <a:t> </a:t>
            </a:r>
            <a:r>
              <a:rPr spc="135" dirty="0"/>
              <a:t>pulls</a:t>
            </a:r>
            <a:r>
              <a:rPr dirty="0"/>
              <a:t> </a:t>
            </a:r>
            <a:r>
              <a:rPr spc="175" dirty="0"/>
              <a:t>from</a:t>
            </a:r>
            <a:r>
              <a:rPr dirty="0"/>
              <a:t> </a:t>
            </a:r>
            <a:r>
              <a:rPr spc="50" dirty="0"/>
              <a:t>TouchStone</a:t>
            </a:r>
            <a:r>
              <a:rPr dirty="0"/>
              <a:t> </a:t>
            </a:r>
            <a:r>
              <a:rPr spc="85" dirty="0"/>
              <a:t>concepts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78010" y="3277010"/>
            <a:ext cx="5207635" cy="3281045"/>
          </a:xfrm>
          <a:custGeom>
            <a:avLst/>
            <a:gdLst/>
            <a:ahLst/>
            <a:cxnLst/>
            <a:rect l="l" t="t" r="r" b="b"/>
            <a:pathLst>
              <a:path w="5207634" h="3281045">
                <a:moveTo>
                  <a:pt x="0" y="1640446"/>
                </a:moveTo>
                <a:lnTo>
                  <a:pt x="2606" y="1566379"/>
                </a:lnTo>
                <a:lnTo>
                  <a:pt x="10353" y="1493153"/>
                </a:lnTo>
                <a:lnTo>
                  <a:pt x="23129" y="1420839"/>
                </a:lnTo>
                <a:lnTo>
                  <a:pt x="40824" y="1349505"/>
                </a:lnTo>
                <a:lnTo>
                  <a:pt x="63329" y="1279222"/>
                </a:lnTo>
                <a:lnTo>
                  <a:pt x="90532" y="1210059"/>
                </a:lnTo>
                <a:lnTo>
                  <a:pt x="122324" y="1142086"/>
                </a:lnTo>
                <a:lnTo>
                  <a:pt x="158595" y="1075371"/>
                </a:lnTo>
                <a:lnTo>
                  <a:pt x="178375" y="1042507"/>
                </a:lnTo>
                <a:lnTo>
                  <a:pt x="199233" y="1009984"/>
                </a:lnTo>
                <a:lnTo>
                  <a:pt x="221156" y="977811"/>
                </a:lnTo>
                <a:lnTo>
                  <a:pt x="244130" y="945996"/>
                </a:lnTo>
                <a:lnTo>
                  <a:pt x="268140" y="914547"/>
                </a:lnTo>
                <a:lnTo>
                  <a:pt x="293174" y="883474"/>
                </a:lnTo>
                <a:lnTo>
                  <a:pt x="319217" y="852785"/>
                </a:lnTo>
                <a:lnTo>
                  <a:pt x="346256" y="822489"/>
                </a:lnTo>
                <a:lnTo>
                  <a:pt x="374276" y="792594"/>
                </a:lnTo>
                <a:lnTo>
                  <a:pt x="403264" y="763110"/>
                </a:lnTo>
                <a:lnTo>
                  <a:pt x="433207" y="734044"/>
                </a:lnTo>
                <a:lnTo>
                  <a:pt x="464090" y="705406"/>
                </a:lnTo>
                <a:lnTo>
                  <a:pt x="495900" y="677205"/>
                </a:lnTo>
                <a:lnTo>
                  <a:pt x="528622" y="649448"/>
                </a:lnTo>
                <a:lnTo>
                  <a:pt x="562244" y="622145"/>
                </a:lnTo>
                <a:lnTo>
                  <a:pt x="596751" y="595304"/>
                </a:lnTo>
                <a:lnTo>
                  <a:pt x="632130" y="568934"/>
                </a:lnTo>
                <a:lnTo>
                  <a:pt x="668366" y="543043"/>
                </a:lnTo>
                <a:lnTo>
                  <a:pt x="705446" y="517641"/>
                </a:lnTo>
                <a:lnTo>
                  <a:pt x="743357" y="492736"/>
                </a:lnTo>
                <a:lnTo>
                  <a:pt x="782084" y="468337"/>
                </a:lnTo>
                <a:lnTo>
                  <a:pt x="821614" y="444452"/>
                </a:lnTo>
                <a:lnTo>
                  <a:pt x="861932" y="421091"/>
                </a:lnTo>
                <a:lnTo>
                  <a:pt x="903026" y="398261"/>
                </a:lnTo>
                <a:lnTo>
                  <a:pt x="944881" y="375971"/>
                </a:lnTo>
                <a:lnTo>
                  <a:pt x="987483" y="354230"/>
                </a:lnTo>
                <a:lnTo>
                  <a:pt x="1030819" y="333048"/>
                </a:lnTo>
                <a:lnTo>
                  <a:pt x="1074875" y="312431"/>
                </a:lnTo>
                <a:lnTo>
                  <a:pt x="1119638" y="292390"/>
                </a:lnTo>
                <a:lnTo>
                  <a:pt x="1165092" y="272933"/>
                </a:lnTo>
                <a:lnTo>
                  <a:pt x="1211226" y="254068"/>
                </a:lnTo>
                <a:lnTo>
                  <a:pt x="1258024" y="235805"/>
                </a:lnTo>
                <a:lnTo>
                  <a:pt x="1305473" y="218151"/>
                </a:lnTo>
                <a:lnTo>
                  <a:pt x="1353560" y="201116"/>
                </a:lnTo>
                <a:lnTo>
                  <a:pt x="1402270" y="184708"/>
                </a:lnTo>
                <a:lnTo>
                  <a:pt x="1451589" y="168936"/>
                </a:lnTo>
                <a:lnTo>
                  <a:pt x="1501505" y="153809"/>
                </a:lnTo>
                <a:lnTo>
                  <a:pt x="1552003" y="139335"/>
                </a:lnTo>
                <a:lnTo>
                  <a:pt x="1603069" y="125523"/>
                </a:lnTo>
                <a:lnTo>
                  <a:pt x="1654690" y="112381"/>
                </a:lnTo>
                <a:lnTo>
                  <a:pt x="1706851" y="99919"/>
                </a:lnTo>
                <a:lnTo>
                  <a:pt x="1759540" y="88145"/>
                </a:lnTo>
                <a:lnTo>
                  <a:pt x="1812742" y="77068"/>
                </a:lnTo>
                <a:lnTo>
                  <a:pt x="1866443" y="66696"/>
                </a:lnTo>
                <a:lnTo>
                  <a:pt x="1920630" y="57038"/>
                </a:lnTo>
                <a:lnTo>
                  <a:pt x="1975289" y="48103"/>
                </a:lnTo>
                <a:lnTo>
                  <a:pt x="2030407" y="39899"/>
                </a:lnTo>
                <a:lnTo>
                  <a:pt x="2085968" y="32435"/>
                </a:lnTo>
                <a:lnTo>
                  <a:pt x="2141960" y="25720"/>
                </a:lnTo>
                <a:lnTo>
                  <a:pt x="2198369" y="19763"/>
                </a:lnTo>
                <a:lnTo>
                  <a:pt x="2255181" y="14572"/>
                </a:lnTo>
                <a:lnTo>
                  <a:pt x="2312382" y="10155"/>
                </a:lnTo>
                <a:lnTo>
                  <a:pt x="2369959" y="6522"/>
                </a:lnTo>
                <a:lnTo>
                  <a:pt x="2427897" y="3682"/>
                </a:lnTo>
                <a:lnTo>
                  <a:pt x="2486183" y="1642"/>
                </a:lnTo>
                <a:lnTo>
                  <a:pt x="2544803" y="412"/>
                </a:lnTo>
                <a:lnTo>
                  <a:pt x="2603744" y="0"/>
                </a:lnTo>
                <a:lnTo>
                  <a:pt x="2662685" y="412"/>
                </a:lnTo>
                <a:lnTo>
                  <a:pt x="2721305" y="1642"/>
                </a:lnTo>
                <a:lnTo>
                  <a:pt x="2779592" y="3682"/>
                </a:lnTo>
                <a:lnTo>
                  <a:pt x="2837531" y="6522"/>
                </a:lnTo>
                <a:lnTo>
                  <a:pt x="2895108" y="10155"/>
                </a:lnTo>
                <a:lnTo>
                  <a:pt x="2952309" y="14572"/>
                </a:lnTo>
                <a:lnTo>
                  <a:pt x="3009121" y="19763"/>
                </a:lnTo>
                <a:lnTo>
                  <a:pt x="3065531" y="25720"/>
                </a:lnTo>
                <a:lnTo>
                  <a:pt x="3121523" y="32435"/>
                </a:lnTo>
                <a:lnTo>
                  <a:pt x="3177085" y="39899"/>
                </a:lnTo>
                <a:lnTo>
                  <a:pt x="3232203" y="48103"/>
                </a:lnTo>
                <a:lnTo>
                  <a:pt x="3286862" y="57038"/>
                </a:lnTo>
                <a:lnTo>
                  <a:pt x="3341049" y="66696"/>
                </a:lnTo>
                <a:lnTo>
                  <a:pt x="3394751" y="77068"/>
                </a:lnTo>
                <a:lnTo>
                  <a:pt x="3447953" y="88145"/>
                </a:lnTo>
                <a:lnTo>
                  <a:pt x="3500642" y="99919"/>
                </a:lnTo>
                <a:lnTo>
                  <a:pt x="3552804" y="112381"/>
                </a:lnTo>
                <a:lnTo>
                  <a:pt x="3604425" y="125523"/>
                </a:lnTo>
                <a:lnTo>
                  <a:pt x="3655492" y="139335"/>
                </a:lnTo>
                <a:lnTo>
                  <a:pt x="3705990" y="153809"/>
                </a:lnTo>
                <a:lnTo>
                  <a:pt x="3755906" y="168936"/>
                </a:lnTo>
                <a:lnTo>
                  <a:pt x="3805226" y="184708"/>
                </a:lnTo>
                <a:lnTo>
                  <a:pt x="3853936" y="201116"/>
                </a:lnTo>
                <a:lnTo>
                  <a:pt x="3902023" y="218151"/>
                </a:lnTo>
                <a:lnTo>
                  <a:pt x="3949472" y="235805"/>
                </a:lnTo>
                <a:lnTo>
                  <a:pt x="3996270" y="254068"/>
                </a:lnTo>
                <a:lnTo>
                  <a:pt x="4042404" y="272933"/>
                </a:lnTo>
                <a:lnTo>
                  <a:pt x="4087859" y="292390"/>
                </a:lnTo>
                <a:lnTo>
                  <a:pt x="4132621" y="312431"/>
                </a:lnTo>
                <a:lnTo>
                  <a:pt x="4176678" y="333048"/>
                </a:lnTo>
                <a:lnTo>
                  <a:pt x="4220014" y="354230"/>
                </a:lnTo>
                <a:lnTo>
                  <a:pt x="4262617" y="375971"/>
                </a:lnTo>
                <a:lnTo>
                  <a:pt x="4304472" y="398261"/>
                </a:lnTo>
                <a:lnTo>
                  <a:pt x="4345565" y="421091"/>
                </a:lnTo>
                <a:lnTo>
                  <a:pt x="4385884" y="444452"/>
                </a:lnTo>
                <a:lnTo>
                  <a:pt x="4425414" y="468337"/>
                </a:lnTo>
                <a:lnTo>
                  <a:pt x="4464141" y="492736"/>
                </a:lnTo>
                <a:lnTo>
                  <a:pt x="4502051" y="517641"/>
                </a:lnTo>
                <a:lnTo>
                  <a:pt x="4539132" y="543043"/>
                </a:lnTo>
                <a:lnTo>
                  <a:pt x="4575368" y="568934"/>
                </a:lnTo>
                <a:lnTo>
                  <a:pt x="4610747" y="595304"/>
                </a:lnTo>
                <a:lnTo>
                  <a:pt x="4645254" y="622145"/>
                </a:lnTo>
                <a:lnTo>
                  <a:pt x="4678876" y="649448"/>
                </a:lnTo>
                <a:lnTo>
                  <a:pt x="4711599" y="677205"/>
                </a:lnTo>
                <a:lnTo>
                  <a:pt x="4743408" y="705406"/>
                </a:lnTo>
                <a:lnTo>
                  <a:pt x="4774292" y="734044"/>
                </a:lnTo>
                <a:lnTo>
                  <a:pt x="4804234" y="763110"/>
                </a:lnTo>
                <a:lnTo>
                  <a:pt x="4833223" y="792594"/>
                </a:lnTo>
                <a:lnTo>
                  <a:pt x="4861243" y="822489"/>
                </a:lnTo>
                <a:lnTo>
                  <a:pt x="4888282" y="852785"/>
                </a:lnTo>
                <a:lnTo>
                  <a:pt x="4914325" y="883474"/>
                </a:lnTo>
                <a:lnTo>
                  <a:pt x="4939358" y="914547"/>
                </a:lnTo>
                <a:lnTo>
                  <a:pt x="4963369" y="945996"/>
                </a:lnTo>
                <a:lnTo>
                  <a:pt x="4986343" y="977811"/>
                </a:lnTo>
                <a:lnTo>
                  <a:pt x="5008266" y="1009984"/>
                </a:lnTo>
                <a:lnTo>
                  <a:pt x="5029124" y="1042507"/>
                </a:lnTo>
                <a:lnTo>
                  <a:pt x="5048904" y="1075371"/>
                </a:lnTo>
                <a:lnTo>
                  <a:pt x="5085175" y="1142086"/>
                </a:lnTo>
                <a:lnTo>
                  <a:pt x="5116967" y="1210059"/>
                </a:lnTo>
                <a:lnTo>
                  <a:pt x="5144170" y="1279222"/>
                </a:lnTo>
                <a:lnTo>
                  <a:pt x="5166675" y="1349505"/>
                </a:lnTo>
                <a:lnTo>
                  <a:pt x="5184370" y="1420839"/>
                </a:lnTo>
                <a:lnTo>
                  <a:pt x="5197147" y="1493153"/>
                </a:lnTo>
                <a:lnTo>
                  <a:pt x="5204893" y="1566379"/>
                </a:lnTo>
                <a:lnTo>
                  <a:pt x="5207500" y="1640446"/>
                </a:lnTo>
                <a:lnTo>
                  <a:pt x="5206846" y="1677581"/>
                </a:lnTo>
                <a:lnTo>
                  <a:pt x="5201655" y="1751235"/>
                </a:lnTo>
                <a:lnTo>
                  <a:pt x="5191380" y="1824013"/>
                </a:lnTo>
                <a:lnTo>
                  <a:pt x="5176131" y="1895844"/>
                </a:lnTo>
                <a:lnTo>
                  <a:pt x="5156017" y="1966660"/>
                </a:lnTo>
                <a:lnTo>
                  <a:pt x="5131149" y="2036390"/>
                </a:lnTo>
                <a:lnTo>
                  <a:pt x="5101638" y="2104966"/>
                </a:lnTo>
                <a:lnTo>
                  <a:pt x="5067592" y="2172318"/>
                </a:lnTo>
                <a:lnTo>
                  <a:pt x="5029124" y="2238376"/>
                </a:lnTo>
                <a:lnTo>
                  <a:pt x="5008266" y="2270898"/>
                </a:lnTo>
                <a:lnTo>
                  <a:pt x="4986343" y="2303071"/>
                </a:lnTo>
                <a:lnTo>
                  <a:pt x="4963369" y="2334886"/>
                </a:lnTo>
                <a:lnTo>
                  <a:pt x="4939358" y="2366334"/>
                </a:lnTo>
                <a:lnTo>
                  <a:pt x="4914325" y="2397406"/>
                </a:lnTo>
                <a:lnTo>
                  <a:pt x="4888282" y="2428095"/>
                </a:lnTo>
                <a:lnTo>
                  <a:pt x="4861243" y="2458390"/>
                </a:lnTo>
                <a:lnTo>
                  <a:pt x="4833223" y="2488284"/>
                </a:lnTo>
                <a:lnTo>
                  <a:pt x="4804234" y="2517768"/>
                </a:lnTo>
                <a:lnTo>
                  <a:pt x="4774292" y="2546833"/>
                </a:lnTo>
                <a:lnTo>
                  <a:pt x="4743408" y="2575470"/>
                </a:lnTo>
                <a:lnTo>
                  <a:pt x="4711599" y="2603671"/>
                </a:lnTo>
                <a:lnTo>
                  <a:pt x="4678876" y="2631427"/>
                </a:lnTo>
                <a:lnTo>
                  <a:pt x="4645254" y="2658730"/>
                </a:lnTo>
                <a:lnTo>
                  <a:pt x="4610747" y="2685570"/>
                </a:lnTo>
                <a:lnTo>
                  <a:pt x="4575368" y="2711939"/>
                </a:lnTo>
                <a:lnTo>
                  <a:pt x="4539132" y="2737829"/>
                </a:lnTo>
                <a:lnTo>
                  <a:pt x="4502051" y="2763231"/>
                </a:lnTo>
                <a:lnTo>
                  <a:pt x="4464141" y="2788135"/>
                </a:lnTo>
                <a:lnTo>
                  <a:pt x="4425414" y="2812533"/>
                </a:lnTo>
                <a:lnTo>
                  <a:pt x="4385884" y="2836418"/>
                </a:lnTo>
                <a:lnTo>
                  <a:pt x="4345565" y="2859779"/>
                </a:lnTo>
                <a:lnTo>
                  <a:pt x="4304472" y="2882608"/>
                </a:lnTo>
                <a:lnTo>
                  <a:pt x="4262617" y="2904898"/>
                </a:lnTo>
                <a:lnTo>
                  <a:pt x="4220014" y="2926637"/>
                </a:lnTo>
                <a:lnTo>
                  <a:pt x="4176678" y="2947820"/>
                </a:lnTo>
                <a:lnTo>
                  <a:pt x="4132621" y="2968435"/>
                </a:lnTo>
                <a:lnTo>
                  <a:pt x="4087859" y="2988476"/>
                </a:lnTo>
                <a:lnTo>
                  <a:pt x="4042404" y="3007933"/>
                </a:lnTo>
                <a:lnTo>
                  <a:pt x="3996270" y="3026797"/>
                </a:lnTo>
                <a:lnTo>
                  <a:pt x="3949472" y="3045060"/>
                </a:lnTo>
                <a:lnTo>
                  <a:pt x="3902023" y="3062713"/>
                </a:lnTo>
                <a:lnTo>
                  <a:pt x="3853936" y="3079748"/>
                </a:lnTo>
                <a:lnTo>
                  <a:pt x="3805226" y="3096155"/>
                </a:lnTo>
                <a:lnTo>
                  <a:pt x="3755906" y="3111927"/>
                </a:lnTo>
                <a:lnTo>
                  <a:pt x="3705990" y="3127054"/>
                </a:lnTo>
                <a:lnTo>
                  <a:pt x="3655492" y="3141527"/>
                </a:lnTo>
                <a:lnTo>
                  <a:pt x="3604425" y="3155339"/>
                </a:lnTo>
                <a:lnTo>
                  <a:pt x="3552804" y="3168480"/>
                </a:lnTo>
                <a:lnTo>
                  <a:pt x="3500642" y="3180942"/>
                </a:lnTo>
                <a:lnTo>
                  <a:pt x="3447953" y="3192716"/>
                </a:lnTo>
                <a:lnTo>
                  <a:pt x="3394751" y="3203793"/>
                </a:lnTo>
                <a:lnTo>
                  <a:pt x="3341049" y="3214164"/>
                </a:lnTo>
                <a:lnTo>
                  <a:pt x="3286862" y="3223822"/>
                </a:lnTo>
                <a:lnTo>
                  <a:pt x="3232203" y="3232757"/>
                </a:lnTo>
                <a:lnTo>
                  <a:pt x="3177085" y="3240960"/>
                </a:lnTo>
                <a:lnTo>
                  <a:pt x="3121523" y="3248424"/>
                </a:lnTo>
                <a:lnTo>
                  <a:pt x="3065531" y="3255139"/>
                </a:lnTo>
                <a:lnTo>
                  <a:pt x="3009121" y="3261096"/>
                </a:lnTo>
                <a:lnTo>
                  <a:pt x="2952309" y="3266287"/>
                </a:lnTo>
                <a:lnTo>
                  <a:pt x="2895108" y="3270703"/>
                </a:lnTo>
                <a:lnTo>
                  <a:pt x="2837531" y="3274336"/>
                </a:lnTo>
                <a:lnTo>
                  <a:pt x="2779592" y="3277177"/>
                </a:lnTo>
                <a:lnTo>
                  <a:pt x="2721305" y="3279216"/>
                </a:lnTo>
                <a:lnTo>
                  <a:pt x="2662685" y="3280447"/>
                </a:lnTo>
                <a:lnTo>
                  <a:pt x="2603744" y="3280859"/>
                </a:lnTo>
                <a:lnTo>
                  <a:pt x="2544803" y="3280447"/>
                </a:lnTo>
                <a:lnTo>
                  <a:pt x="2486183" y="3279216"/>
                </a:lnTo>
                <a:lnTo>
                  <a:pt x="2427897" y="3277177"/>
                </a:lnTo>
                <a:lnTo>
                  <a:pt x="2369959" y="3274336"/>
                </a:lnTo>
                <a:lnTo>
                  <a:pt x="2312382" y="3270703"/>
                </a:lnTo>
                <a:lnTo>
                  <a:pt x="2255181" y="3266287"/>
                </a:lnTo>
                <a:lnTo>
                  <a:pt x="2198369" y="3261096"/>
                </a:lnTo>
                <a:lnTo>
                  <a:pt x="2141960" y="3255139"/>
                </a:lnTo>
                <a:lnTo>
                  <a:pt x="2085968" y="3248424"/>
                </a:lnTo>
                <a:lnTo>
                  <a:pt x="2030407" y="3240960"/>
                </a:lnTo>
                <a:lnTo>
                  <a:pt x="1975289" y="3232757"/>
                </a:lnTo>
                <a:lnTo>
                  <a:pt x="1920630" y="3223822"/>
                </a:lnTo>
                <a:lnTo>
                  <a:pt x="1866443" y="3214164"/>
                </a:lnTo>
                <a:lnTo>
                  <a:pt x="1812742" y="3203793"/>
                </a:lnTo>
                <a:lnTo>
                  <a:pt x="1759540" y="3192716"/>
                </a:lnTo>
                <a:lnTo>
                  <a:pt x="1706851" y="3180942"/>
                </a:lnTo>
                <a:lnTo>
                  <a:pt x="1654690" y="3168480"/>
                </a:lnTo>
                <a:lnTo>
                  <a:pt x="1603069" y="3155339"/>
                </a:lnTo>
                <a:lnTo>
                  <a:pt x="1552003" y="3141527"/>
                </a:lnTo>
                <a:lnTo>
                  <a:pt x="1501505" y="3127054"/>
                </a:lnTo>
                <a:lnTo>
                  <a:pt x="1451589" y="3111927"/>
                </a:lnTo>
                <a:lnTo>
                  <a:pt x="1402270" y="3096155"/>
                </a:lnTo>
                <a:lnTo>
                  <a:pt x="1353560" y="3079748"/>
                </a:lnTo>
                <a:lnTo>
                  <a:pt x="1305473" y="3062713"/>
                </a:lnTo>
                <a:lnTo>
                  <a:pt x="1258024" y="3045060"/>
                </a:lnTo>
                <a:lnTo>
                  <a:pt x="1211226" y="3026797"/>
                </a:lnTo>
                <a:lnTo>
                  <a:pt x="1165092" y="3007933"/>
                </a:lnTo>
                <a:lnTo>
                  <a:pt x="1119638" y="2988476"/>
                </a:lnTo>
                <a:lnTo>
                  <a:pt x="1074875" y="2968435"/>
                </a:lnTo>
                <a:lnTo>
                  <a:pt x="1030819" y="2947820"/>
                </a:lnTo>
                <a:lnTo>
                  <a:pt x="987483" y="2926637"/>
                </a:lnTo>
                <a:lnTo>
                  <a:pt x="944881" y="2904898"/>
                </a:lnTo>
                <a:lnTo>
                  <a:pt x="903026" y="2882608"/>
                </a:lnTo>
                <a:lnTo>
                  <a:pt x="861932" y="2859779"/>
                </a:lnTo>
                <a:lnTo>
                  <a:pt x="821614" y="2836418"/>
                </a:lnTo>
                <a:lnTo>
                  <a:pt x="782084" y="2812533"/>
                </a:lnTo>
                <a:lnTo>
                  <a:pt x="743357" y="2788135"/>
                </a:lnTo>
                <a:lnTo>
                  <a:pt x="705446" y="2763231"/>
                </a:lnTo>
                <a:lnTo>
                  <a:pt x="668366" y="2737829"/>
                </a:lnTo>
                <a:lnTo>
                  <a:pt x="632130" y="2711939"/>
                </a:lnTo>
                <a:lnTo>
                  <a:pt x="596751" y="2685570"/>
                </a:lnTo>
                <a:lnTo>
                  <a:pt x="562244" y="2658730"/>
                </a:lnTo>
                <a:lnTo>
                  <a:pt x="528622" y="2631427"/>
                </a:lnTo>
                <a:lnTo>
                  <a:pt x="495900" y="2603671"/>
                </a:lnTo>
                <a:lnTo>
                  <a:pt x="464090" y="2575470"/>
                </a:lnTo>
                <a:lnTo>
                  <a:pt x="433207" y="2546833"/>
                </a:lnTo>
                <a:lnTo>
                  <a:pt x="403264" y="2517768"/>
                </a:lnTo>
                <a:lnTo>
                  <a:pt x="374276" y="2488284"/>
                </a:lnTo>
                <a:lnTo>
                  <a:pt x="346256" y="2458390"/>
                </a:lnTo>
                <a:lnTo>
                  <a:pt x="319217" y="2428095"/>
                </a:lnTo>
                <a:lnTo>
                  <a:pt x="293174" y="2397406"/>
                </a:lnTo>
                <a:lnTo>
                  <a:pt x="268140" y="2366334"/>
                </a:lnTo>
                <a:lnTo>
                  <a:pt x="244130" y="2334886"/>
                </a:lnTo>
                <a:lnTo>
                  <a:pt x="221156" y="2303071"/>
                </a:lnTo>
                <a:lnTo>
                  <a:pt x="199233" y="2270898"/>
                </a:lnTo>
                <a:lnTo>
                  <a:pt x="178375" y="2238376"/>
                </a:lnTo>
                <a:lnTo>
                  <a:pt x="158595" y="2205513"/>
                </a:lnTo>
                <a:lnTo>
                  <a:pt x="122324" y="2138799"/>
                </a:lnTo>
                <a:lnTo>
                  <a:pt x="90532" y="2070827"/>
                </a:lnTo>
                <a:lnTo>
                  <a:pt x="63329" y="2001665"/>
                </a:lnTo>
                <a:lnTo>
                  <a:pt x="40824" y="1931383"/>
                </a:lnTo>
                <a:lnTo>
                  <a:pt x="23129" y="1860051"/>
                </a:lnTo>
                <a:lnTo>
                  <a:pt x="10353" y="1787738"/>
                </a:lnTo>
                <a:lnTo>
                  <a:pt x="2606" y="1714513"/>
                </a:lnTo>
                <a:lnTo>
                  <a:pt x="0" y="1640446"/>
                </a:lnTo>
                <a:close/>
              </a:path>
            </a:pathLst>
          </a:custGeom>
          <a:ln w="23289">
            <a:solidFill>
              <a:srgbClr val="D2DB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672984" y="4070749"/>
            <a:ext cx="1774825" cy="949325"/>
          </a:xfrm>
          <a:custGeom>
            <a:avLst/>
            <a:gdLst/>
            <a:ahLst/>
            <a:cxnLst/>
            <a:rect l="l" t="t" r="r" b="b"/>
            <a:pathLst>
              <a:path w="1774825" h="949325">
                <a:moveTo>
                  <a:pt x="1362062" y="948956"/>
                </a:moveTo>
                <a:lnTo>
                  <a:pt x="137706" y="948956"/>
                </a:lnTo>
                <a:lnTo>
                  <a:pt x="84101" y="939778"/>
                </a:lnTo>
                <a:lnTo>
                  <a:pt x="40329" y="918255"/>
                </a:lnTo>
                <a:lnTo>
                  <a:pt x="10820" y="893404"/>
                </a:lnTo>
                <a:lnTo>
                  <a:pt x="0" y="874240"/>
                </a:lnTo>
                <a:lnTo>
                  <a:pt x="0" y="91727"/>
                </a:lnTo>
                <a:lnTo>
                  <a:pt x="10820" y="69906"/>
                </a:lnTo>
                <a:lnTo>
                  <a:pt x="40329" y="39207"/>
                </a:lnTo>
                <a:lnTo>
                  <a:pt x="84101" y="11836"/>
                </a:lnTo>
                <a:lnTo>
                  <a:pt x="137706" y="0"/>
                </a:lnTo>
                <a:lnTo>
                  <a:pt x="1362062" y="0"/>
                </a:lnTo>
                <a:lnTo>
                  <a:pt x="1415661" y="11836"/>
                </a:lnTo>
                <a:lnTo>
                  <a:pt x="1459428" y="39207"/>
                </a:lnTo>
                <a:lnTo>
                  <a:pt x="1488936" y="69906"/>
                </a:lnTo>
                <a:lnTo>
                  <a:pt x="1499757" y="91727"/>
                </a:lnTo>
                <a:lnTo>
                  <a:pt x="1774576" y="469491"/>
                </a:lnTo>
                <a:lnTo>
                  <a:pt x="1499757" y="865723"/>
                </a:lnTo>
                <a:lnTo>
                  <a:pt x="1488936" y="886217"/>
                </a:lnTo>
                <a:lnTo>
                  <a:pt x="1459428" y="913996"/>
                </a:lnTo>
                <a:lnTo>
                  <a:pt x="1415661" y="938447"/>
                </a:lnTo>
                <a:lnTo>
                  <a:pt x="1362062" y="9489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672984" y="4070749"/>
            <a:ext cx="1774825" cy="949325"/>
          </a:xfrm>
          <a:custGeom>
            <a:avLst/>
            <a:gdLst/>
            <a:ahLst/>
            <a:cxnLst/>
            <a:rect l="l" t="t" r="r" b="b"/>
            <a:pathLst>
              <a:path w="1774825" h="949325">
                <a:moveTo>
                  <a:pt x="1362062" y="0"/>
                </a:moveTo>
                <a:lnTo>
                  <a:pt x="1415661" y="11836"/>
                </a:lnTo>
                <a:lnTo>
                  <a:pt x="1459428" y="39207"/>
                </a:lnTo>
                <a:lnTo>
                  <a:pt x="1488936" y="69906"/>
                </a:lnTo>
                <a:lnTo>
                  <a:pt x="1499757" y="91727"/>
                </a:lnTo>
                <a:lnTo>
                  <a:pt x="1774576" y="469491"/>
                </a:lnTo>
                <a:lnTo>
                  <a:pt x="1499757" y="865723"/>
                </a:lnTo>
                <a:lnTo>
                  <a:pt x="1488936" y="886217"/>
                </a:lnTo>
                <a:lnTo>
                  <a:pt x="1459428" y="913996"/>
                </a:lnTo>
                <a:lnTo>
                  <a:pt x="1415661" y="938447"/>
                </a:lnTo>
                <a:lnTo>
                  <a:pt x="1362062" y="948956"/>
                </a:lnTo>
                <a:lnTo>
                  <a:pt x="137706" y="948956"/>
                </a:lnTo>
                <a:lnTo>
                  <a:pt x="84101" y="939778"/>
                </a:lnTo>
                <a:lnTo>
                  <a:pt x="40329" y="918255"/>
                </a:lnTo>
                <a:lnTo>
                  <a:pt x="10820" y="893404"/>
                </a:lnTo>
                <a:lnTo>
                  <a:pt x="0" y="874240"/>
                </a:lnTo>
                <a:lnTo>
                  <a:pt x="0" y="91727"/>
                </a:lnTo>
                <a:lnTo>
                  <a:pt x="10820" y="69906"/>
                </a:lnTo>
                <a:lnTo>
                  <a:pt x="40329" y="39207"/>
                </a:lnTo>
                <a:lnTo>
                  <a:pt x="84101" y="11836"/>
                </a:lnTo>
                <a:lnTo>
                  <a:pt x="137706" y="0"/>
                </a:lnTo>
                <a:lnTo>
                  <a:pt x="1362062" y="0"/>
                </a:lnTo>
                <a:close/>
              </a:path>
            </a:pathLst>
          </a:custGeom>
          <a:ln w="11625">
            <a:solidFill>
              <a:srgbClr val="A7DE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83140" y="3726484"/>
            <a:ext cx="3570528" cy="85299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07841" y="5206161"/>
            <a:ext cx="2452204" cy="448221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51794" y="3029266"/>
            <a:ext cx="2013276" cy="596341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719488" y="4528441"/>
            <a:ext cx="2383983" cy="631012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11797" y="2408031"/>
            <a:ext cx="261620" cy="400050"/>
          </a:xfrm>
          <a:custGeom>
            <a:avLst/>
            <a:gdLst/>
            <a:ahLst/>
            <a:cxnLst/>
            <a:rect l="l" t="t" r="r" b="b"/>
            <a:pathLst>
              <a:path w="261620" h="400050">
                <a:moveTo>
                  <a:pt x="0" y="0"/>
                </a:moveTo>
                <a:lnTo>
                  <a:pt x="0" y="399733"/>
                </a:lnTo>
                <a:lnTo>
                  <a:pt x="261256" y="399733"/>
                </a:lnTo>
              </a:path>
            </a:pathLst>
          </a:custGeom>
          <a:ln w="11773">
            <a:solidFill>
              <a:srgbClr val="D2DB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57121" y="2754744"/>
            <a:ext cx="94615" cy="106045"/>
          </a:xfrm>
          <a:custGeom>
            <a:avLst/>
            <a:gdLst/>
            <a:ahLst/>
            <a:cxnLst/>
            <a:rect l="l" t="t" r="r" b="b"/>
            <a:pathLst>
              <a:path w="94614" h="106044">
                <a:moveTo>
                  <a:pt x="0" y="106035"/>
                </a:moveTo>
                <a:lnTo>
                  <a:pt x="0" y="0"/>
                </a:lnTo>
                <a:lnTo>
                  <a:pt x="94264" y="53023"/>
                </a:lnTo>
                <a:lnTo>
                  <a:pt x="0" y="106035"/>
                </a:lnTo>
                <a:close/>
              </a:path>
            </a:pathLst>
          </a:custGeom>
          <a:solidFill>
            <a:srgbClr val="D2DB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52871" y="2408031"/>
            <a:ext cx="261620" cy="400050"/>
          </a:xfrm>
          <a:custGeom>
            <a:avLst/>
            <a:gdLst/>
            <a:ahLst/>
            <a:cxnLst/>
            <a:rect l="l" t="t" r="r" b="b"/>
            <a:pathLst>
              <a:path w="261620" h="400050">
                <a:moveTo>
                  <a:pt x="261244" y="0"/>
                </a:moveTo>
                <a:lnTo>
                  <a:pt x="261244" y="399733"/>
                </a:lnTo>
                <a:lnTo>
                  <a:pt x="0" y="399733"/>
                </a:lnTo>
              </a:path>
            </a:pathLst>
          </a:custGeom>
          <a:ln w="11773">
            <a:solidFill>
              <a:srgbClr val="D2DB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274534" y="2754746"/>
            <a:ext cx="94615" cy="106045"/>
          </a:xfrm>
          <a:custGeom>
            <a:avLst/>
            <a:gdLst/>
            <a:ahLst/>
            <a:cxnLst/>
            <a:rect l="l" t="t" r="r" b="b"/>
            <a:pathLst>
              <a:path w="94614" h="106044">
                <a:moveTo>
                  <a:pt x="94264" y="106035"/>
                </a:moveTo>
                <a:lnTo>
                  <a:pt x="0" y="53011"/>
                </a:lnTo>
                <a:lnTo>
                  <a:pt x="94264" y="0"/>
                </a:lnTo>
                <a:lnTo>
                  <a:pt x="94264" y="106035"/>
                </a:lnTo>
                <a:close/>
              </a:path>
            </a:pathLst>
          </a:custGeom>
          <a:solidFill>
            <a:srgbClr val="D2DB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230385" y="6847997"/>
            <a:ext cx="1392555" cy="488315"/>
          </a:xfrm>
          <a:custGeom>
            <a:avLst/>
            <a:gdLst/>
            <a:ahLst/>
            <a:cxnLst/>
            <a:rect l="l" t="t" r="r" b="b"/>
            <a:pathLst>
              <a:path w="1392554" h="488315">
                <a:moveTo>
                  <a:pt x="696113" y="488190"/>
                </a:moveTo>
                <a:lnTo>
                  <a:pt x="629073" y="487073"/>
                </a:lnTo>
                <a:lnTo>
                  <a:pt x="563836" y="483788"/>
                </a:lnTo>
                <a:lnTo>
                  <a:pt x="500693" y="478439"/>
                </a:lnTo>
                <a:lnTo>
                  <a:pt x="439937" y="471128"/>
                </a:lnTo>
                <a:lnTo>
                  <a:pt x="381859" y="461956"/>
                </a:lnTo>
                <a:lnTo>
                  <a:pt x="326751" y="451028"/>
                </a:lnTo>
                <a:lnTo>
                  <a:pt x="274904" y="438444"/>
                </a:lnTo>
                <a:lnTo>
                  <a:pt x="226611" y="424307"/>
                </a:lnTo>
                <a:lnTo>
                  <a:pt x="182162" y="408720"/>
                </a:lnTo>
                <a:lnTo>
                  <a:pt x="141850" y="391785"/>
                </a:lnTo>
                <a:lnTo>
                  <a:pt x="105967" y="373605"/>
                </a:lnTo>
                <a:lnTo>
                  <a:pt x="48652" y="333916"/>
                </a:lnTo>
                <a:lnTo>
                  <a:pt x="12552" y="290473"/>
                </a:lnTo>
                <a:lnTo>
                  <a:pt x="0" y="244095"/>
                </a:lnTo>
                <a:lnTo>
                  <a:pt x="3186" y="220588"/>
                </a:lnTo>
                <a:lnTo>
                  <a:pt x="27804" y="175573"/>
                </a:lnTo>
                <a:lnTo>
                  <a:pt x="74803" y="133904"/>
                </a:lnTo>
                <a:lnTo>
                  <a:pt x="141850" y="96400"/>
                </a:lnTo>
                <a:lnTo>
                  <a:pt x="182162" y="79465"/>
                </a:lnTo>
                <a:lnTo>
                  <a:pt x="226611" y="63879"/>
                </a:lnTo>
                <a:lnTo>
                  <a:pt x="274904" y="49743"/>
                </a:lnTo>
                <a:lnTo>
                  <a:pt x="326751" y="37159"/>
                </a:lnTo>
                <a:lnTo>
                  <a:pt x="381859" y="26231"/>
                </a:lnTo>
                <a:lnTo>
                  <a:pt x="439937" y="17061"/>
                </a:lnTo>
                <a:lnTo>
                  <a:pt x="500693" y="9750"/>
                </a:lnTo>
                <a:lnTo>
                  <a:pt x="563836" y="4401"/>
                </a:lnTo>
                <a:lnTo>
                  <a:pt x="629073" y="1117"/>
                </a:lnTo>
                <a:lnTo>
                  <a:pt x="696113" y="0"/>
                </a:lnTo>
                <a:lnTo>
                  <a:pt x="763153" y="1117"/>
                </a:lnTo>
                <a:lnTo>
                  <a:pt x="828390" y="4401"/>
                </a:lnTo>
                <a:lnTo>
                  <a:pt x="891532" y="9750"/>
                </a:lnTo>
                <a:lnTo>
                  <a:pt x="952288" y="17061"/>
                </a:lnTo>
                <a:lnTo>
                  <a:pt x="1010366" y="26231"/>
                </a:lnTo>
                <a:lnTo>
                  <a:pt x="1065475" y="37159"/>
                </a:lnTo>
                <a:lnTo>
                  <a:pt x="1117321" y="49743"/>
                </a:lnTo>
                <a:lnTo>
                  <a:pt x="1165615" y="63879"/>
                </a:lnTo>
                <a:lnTo>
                  <a:pt x="1210064" y="79465"/>
                </a:lnTo>
                <a:lnTo>
                  <a:pt x="1250375" y="96400"/>
                </a:lnTo>
                <a:lnTo>
                  <a:pt x="1286259" y="114580"/>
                </a:lnTo>
                <a:lnTo>
                  <a:pt x="1343574" y="154269"/>
                </a:lnTo>
                <a:lnTo>
                  <a:pt x="1379674" y="197714"/>
                </a:lnTo>
                <a:lnTo>
                  <a:pt x="1392226" y="244095"/>
                </a:lnTo>
                <a:lnTo>
                  <a:pt x="1389039" y="267600"/>
                </a:lnTo>
                <a:lnTo>
                  <a:pt x="1364422" y="312613"/>
                </a:lnTo>
                <a:lnTo>
                  <a:pt x="1317422" y="354281"/>
                </a:lnTo>
                <a:lnTo>
                  <a:pt x="1250375" y="391785"/>
                </a:lnTo>
                <a:lnTo>
                  <a:pt x="1210064" y="408720"/>
                </a:lnTo>
                <a:lnTo>
                  <a:pt x="1165615" y="424307"/>
                </a:lnTo>
                <a:lnTo>
                  <a:pt x="1117321" y="438444"/>
                </a:lnTo>
                <a:lnTo>
                  <a:pt x="1065475" y="451028"/>
                </a:lnTo>
                <a:lnTo>
                  <a:pt x="1010366" y="461956"/>
                </a:lnTo>
                <a:lnTo>
                  <a:pt x="952288" y="471128"/>
                </a:lnTo>
                <a:lnTo>
                  <a:pt x="891532" y="478439"/>
                </a:lnTo>
                <a:lnTo>
                  <a:pt x="828390" y="483788"/>
                </a:lnTo>
                <a:lnTo>
                  <a:pt x="763153" y="487073"/>
                </a:lnTo>
                <a:lnTo>
                  <a:pt x="696113" y="488190"/>
                </a:lnTo>
                <a:close/>
              </a:path>
            </a:pathLst>
          </a:custGeom>
          <a:solidFill>
            <a:srgbClr val="6AC5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448507" y="2587218"/>
            <a:ext cx="2816098" cy="607999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641042" y="2666085"/>
            <a:ext cx="2465070" cy="247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50" b="1" spc="25" dirty="0">
                <a:solidFill>
                  <a:srgbClr val="FFFFFF"/>
                </a:solidFill>
                <a:latin typeface="Garamond"/>
                <a:cs typeface="Garamond"/>
              </a:rPr>
              <a:t>SUSTAINABILITY</a:t>
            </a:r>
            <a:r>
              <a:rPr sz="1450" b="1" spc="-2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1450" b="1" spc="50" dirty="0">
                <a:solidFill>
                  <a:srgbClr val="FFFFFF"/>
                </a:solidFill>
                <a:latin typeface="Garamond"/>
                <a:cs typeface="Garamond"/>
              </a:rPr>
              <a:t>SURVEY</a:t>
            </a:r>
            <a:endParaRPr sz="1450">
              <a:latin typeface="Garamond"/>
              <a:cs typeface="Garamond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905705" y="1950119"/>
            <a:ext cx="940435" cy="474980"/>
          </a:xfrm>
          <a:custGeom>
            <a:avLst/>
            <a:gdLst/>
            <a:ahLst/>
            <a:cxnLst/>
            <a:rect l="l" t="t" r="r" b="b"/>
            <a:pathLst>
              <a:path w="940435" h="474980">
                <a:moveTo>
                  <a:pt x="883906" y="474703"/>
                </a:moveTo>
                <a:lnTo>
                  <a:pt x="56304" y="474703"/>
                </a:lnTo>
                <a:lnTo>
                  <a:pt x="34391" y="470395"/>
                </a:lnTo>
                <a:lnTo>
                  <a:pt x="16493" y="458645"/>
                </a:lnTo>
                <a:lnTo>
                  <a:pt x="4425" y="441218"/>
                </a:lnTo>
                <a:lnTo>
                  <a:pt x="0" y="419877"/>
                </a:lnTo>
                <a:lnTo>
                  <a:pt x="0" y="54826"/>
                </a:lnTo>
                <a:lnTo>
                  <a:pt x="4425" y="33485"/>
                </a:lnTo>
                <a:lnTo>
                  <a:pt x="16493" y="16058"/>
                </a:lnTo>
                <a:lnTo>
                  <a:pt x="34391" y="4308"/>
                </a:lnTo>
                <a:lnTo>
                  <a:pt x="56304" y="0"/>
                </a:lnTo>
                <a:lnTo>
                  <a:pt x="883906" y="0"/>
                </a:lnTo>
                <a:lnTo>
                  <a:pt x="905810" y="4308"/>
                </a:lnTo>
                <a:lnTo>
                  <a:pt x="923700" y="16058"/>
                </a:lnTo>
                <a:lnTo>
                  <a:pt x="935763" y="33485"/>
                </a:lnTo>
                <a:lnTo>
                  <a:pt x="940187" y="54826"/>
                </a:lnTo>
                <a:lnTo>
                  <a:pt x="940187" y="419877"/>
                </a:lnTo>
                <a:lnTo>
                  <a:pt x="935763" y="441218"/>
                </a:lnTo>
                <a:lnTo>
                  <a:pt x="923700" y="458645"/>
                </a:lnTo>
                <a:lnTo>
                  <a:pt x="905810" y="470395"/>
                </a:lnTo>
                <a:lnTo>
                  <a:pt x="883906" y="474703"/>
                </a:lnTo>
                <a:close/>
              </a:path>
            </a:pathLst>
          </a:custGeom>
          <a:solidFill>
            <a:srgbClr val="008F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029083" y="2034316"/>
            <a:ext cx="673735" cy="27178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59055" marR="5080" indent="-46990">
              <a:lnSpc>
                <a:spcPct val="100000"/>
              </a:lnSpc>
              <a:spcBef>
                <a:spcPts val="120"/>
              </a:spcBef>
            </a:pPr>
            <a:r>
              <a:rPr sz="800" b="1" spc="-75" dirty="0">
                <a:solidFill>
                  <a:srgbClr val="FFFFFF"/>
                </a:solidFill>
                <a:latin typeface="Arial"/>
                <a:cs typeface="Arial"/>
              </a:rPr>
              <a:t>PROGRESSIVE  </a:t>
            </a:r>
            <a:r>
              <a:rPr sz="800" b="1" spc="-85" dirty="0">
                <a:solidFill>
                  <a:srgbClr val="FFFFFF"/>
                </a:solidFill>
                <a:latin typeface="Arial"/>
                <a:cs typeface="Arial"/>
              </a:rPr>
              <a:t>EDUCATORS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160127" y="1950119"/>
            <a:ext cx="949960" cy="474980"/>
          </a:xfrm>
          <a:custGeom>
            <a:avLst/>
            <a:gdLst/>
            <a:ahLst/>
            <a:cxnLst/>
            <a:rect l="l" t="t" r="r" b="b"/>
            <a:pathLst>
              <a:path w="949959" h="474980">
                <a:moveTo>
                  <a:pt x="893292" y="474703"/>
                </a:moveTo>
                <a:lnTo>
                  <a:pt x="56292" y="474703"/>
                </a:lnTo>
                <a:lnTo>
                  <a:pt x="34386" y="470395"/>
                </a:lnTo>
                <a:lnTo>
                  <a:pt x="16492" y="458645"/>
                </a:lnTo>
                <a:lnTo>
                  <a:pt x="4425" y="441218"/>
                </a:lnTo>
                <a:lnTo>
                  <a:pt x="0" y="419877"/>
                </a:lnTo>
                <a:lnTo>
                  <a:pt x="0" y="54826"/>
                </a:lnTo>
                <a:lnTo>
                  <a:pt x="4425" y="33485"/>
                </a:lnTo>
                <a:lnTo>
                  <a:pt x="16492" y="16058"/>
                </a:lnTo>
                <a:lnTo>
                  <a:pt x="34386" y="4308"/>
                </a:lnTo>
                <a:lnTo>
                  <a:pt x="56292" y="0"/>
                </a:lnTo>
                <a:lnTo>
                  <a:pt x="893292" y="0"/>
                </a:lnTo>
                <a:lnTo>
                  <a:pt x="915195" y="4308"/>
                </a:lnTo>
                <a:lnTo>
                  <a:pt x="933080" y="16058"/>
                </a:lnTo>
                <a:lnTo>
                  <a:pt x="945139" y="33485"/>
                </a:lnTo>
                <a:lnTo>
                  <a:pt x="949561" y="54826"/>
                </a:lnTo>
                <a:lnTo>
                  <a:pt x="949561" y="419877"/>
                </a:lnTo>
                <a:lnTo>
                  <a:pt x="945139" y="441218"/>
                </a:lnTo>
                <a:lnTo>
                  <a:pt x="933080" y="458645"/>
                </a:lnTo>
                <a:lnTo>
                  <a:pt x="915195" y="470395"/>
                </a:lnTo>
                <a:lnTo>
                  <a:pt x="893292" y="474703"/>
                </a:lnTo>
                <a:close/>
              </a:path>
            </a:pathLst>
          </a:custGeom>
          <a:solidFill>
            <a:srgbClr val="008F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6242702" y="2034316"/>
            <a:ext cx="781050" cy="27178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ts val="955"/>
              </a:lnSpc>
              <a:spcBef>
                <a:spcPts val="120"/>
              </a:spcBef>
            </a:pPr>
            <a:r>
              <a:rPr sz="800" b="1" spc="-55" dirty="0">
                <a:solidFill>
                  <a:srgbClr val="FFFFFF"/>
                </a:solidFill>
                <a:latin typeface="Arial"/>
                <a:cs typeface="Arial"/>
              </a:rPr>
              <a:t>COMMUNITY</a:t>
            </a:r>
            <a:endParaRPr sz="800">
              <a:latin typeface="Arial"/>
              <a:cs typeface="Arial"/>
            </a:endParaRPr>
          </a:p>
          <a:p>
            <a:pPr algn="ctr">
              <a:lnSpc>
                <a:spcPts val="955"/>
              </a:lnSpc>
            </a:pPr>
            <a:r>
              <a:rPr sz="800" b="1" spc="-70" dirty="0">
                <a:solidFill>
                  <a:srgbClr val="FFFFFF"/>
                </a:solidFill>
                <a:latin typeface="Arial"/>
                <a:cs typeface="Arial"/>
              </a:rPr>
              <a:t>ORGANIZATIONS</a:t>
            </a:r>
            <a:endParaRPr sz="8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245624" y="4029504"/>
            <a:ext cx="1038076" cy="1014704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030564" y="1950119"/>
            <a:ext cx="949960" cy="474980"/>
          </a:xfrm>
          <a:custGeom>
            <a:avLst/>
            <a:gdLst/>
            <a:ahLst/>
            <a:cxnLst/>
            <a:rect l="l" t="t" r="r" b="b"/>
            <a:pathLst>
              <a:path w="949960" h="474980">
                <a:moveTo>
                  <a:pt x="893304" y="474703"/>
                </a:moveTo>
                <a:lnTo>
                  <a:pt x="56292" y="474703"/>
                </a:lnTo>
                <a:lnTo>
                  <a:pt x="34386" y="470395"/>
                </a:lnTo>
                <a:lnTo>
                  <a:pt x="16492" y="458645"/>
                </a:lnTo>
                <a:lnTo>
                  <a:pt x="4425" y="441218"/>
                </a:lnTo>
                <a:lnTo>
                  <a:pt x="0" y="419877"/>
                </a:lnTo>
                <a:lnTo>
                  <a:pt x="0" y="54826"/>
                </a:lnTo>
                <a:lnTo>
                  <a:pt x="4425" y="33485"/>
                </a:lnTo>
                <a:lnTo>
                  <a:pt x="16492" y="16058"/>
                </a:lnTo>
                <a:lnTo>
                  <a:pt x="34386" y="4308"/>
                </a:lnTo>
                <a:lnTo>
                  <a:pt x="56292" y="0"/>
                </a:lnTo>
                <a:lnTo>
                  <a:pt x="893304" y="0"/>
                </a:lnTo>
                <a:lnTo>
                  <a:pt x="915207" y="4308"/>
                </a:lnTo>
                <a:lnTo>
                  <a:pt x="933092" y="16058"/>
                </a:lnTo>
                <a:lnTo>
                  <a:pt x="945151" y="33485"/>
                </a:lnTo>
                <a:lnTo>
                  <a:pt x="949573" y="54826"/>
                </a:lnTo>
                <a:lnTo>
                  <a:pt x="949573" y="419877"/>
                </a:lnTo>
                <a:lnTo>
                  <a:pt x="945151" y="441218"/>
                </a:lnTo>
                <a:lnTo>
                  <a:pt x="933092" y="458645"/>
                </a:lnTo>
                <a:lnTo>
                  <a:pt x="915207" y="470395"/>
                </a:lnTo>
                <a:lnTo>
                  <a:pt x="893304" y="474703"/>
                </a:lnTo>
                <a:close/>
              </a:path>
            </a:pathLst>
          </a:custGeom>
          <a:solidFill>
            <a:srgbClr val="008F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267865" y="2034316"/>
            <a:ext cx="491490" cy="27178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 indent="78105">
              <a:lnSpc>
                <a:spcPct val="100000"/>
              </a:lnSpc>
              <a:spcBef>
                <a:spcPts val="120"/>
              </a:spcBef>
            </a:pPr>
            <a:r>
              <a:rPr sz="800" b="1" spc="-90" dirty="0">
                <a:solidFill>
                  <a:srgbClr val="FFFFFF"/>
                </a:solidFill>
                <a:latin typeface="Arial"/>
                <a:cs typeface="Arial"/>
              </a:rPr>
              <a:t>GREEN  </a:t>
            </a:r>
            <a:r>
              <a:rPr sz="800" b="1" spc="-55" dirty="0">
                <a:solidFill>
                  <a:srgbClr val="FFFFFF"/>
                </a:solidFill>
                <a:latin typeface="Arial"/>
                <a:cs typeface="Arial"/>
              </a:rPr>
              <a:t>BUSINESS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058366" y="2012873"/>
            <a:ext cx="984516" cy="958900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64940" y="5219700"/>
            <a:ext cx="2738157" cy="2060088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501274" y="2424824"/>
            <a:ext cx="0" cy="73660"/>
          </a:xfrm>
          <a:custGeom>
            <a:avLst/>
            <a:gdLst/>
            <a:ahLst/>
            <a:cxnLst/>
            <a:rect l="l" t="t" r="r" b="b"/>
            <a:pathLst>
              <a:path h="73660">
                <a:moveTo>
                  <a:pt x="0" y="0"/>
                </a:moveTo>
                <a:lnTo>
                  <a:pt x="0" y="73178"/>
                </a:lnTo>
              </a:path>
            </a:pathLst>
          </a:custGeom>
          <a:ln w="11866">
            <a:solidFill>
              <a:srgbClr val="D2DB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434963" y="2489334"/>
            <a:ext cx="132715" cy="64769"/>
          </a:xfrm>
          <a:custGeom>
            <a:avLst/>
            <a:gdLst/>
            <a:ahLst/>
            <a:cxnLst/>
            <a:rect l="l" t="t" r="r" b="b"/>
            <a:pathLst>
              <a:path w="132714" h="64769">
                <a:moveTo>
                  <a:pt x="66307" y="64568"/>
                </a:moveTo>
                <a:lnTo>
                  <a:pt x="0" y="0"/>
                </a:lnTo>
                <a:lnTo>
                  <a:pt x="132615" y="0"/>
                </a:lnTo>
                <a:lnTo>
                  <a:pt x="66307" y="64568"/>
                </a:lnTo>
                <a:close/>
              </a:path>
            </a:pathLst>
          </a:custGeom>
          <a:solidFill>
            <a:srgbClr val="D2DB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383352" y="2424824"/>
            <a:ext cx="0" cy="73660"/>
          </a:xfrm>
          <a:custGeom>
            <a:avLst/>
            <a:gdLst/>
            <a:ahLst/>
            <a:cxnLst/>
            <a:rect l="l" t="t" r="r" b="b"/>
            <a:pathLst>
              <a:path h="73660">
                <a:moveTo>
                  <a:pt x="0" y="0"/>
                </a:moveTo>
                <a:lnTo>
                  <a:pt x="0" y="73178"/>
                </a:lnTo>
              </a:path>
            </a:pathLst>
          </a:custGeom>
          <a:ln w="11866">
            <a:solidFill>
              <a:srgbClr val="D2DB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317044" y="2489334"/>
            <a:ext cx="132715" cy="64769"/>
          </a:xfrm>
          <a:custGeom>
            <a:avLst/>
            <a:gdLst/>
            <a:ahLst/>
            <a:cxnLst/>
            <a:rect l="l" t="t" r="r" b="b"/>
            <a:pathLst>
              <a:path w="132714" h="64769">
                <a:moveTo>
                  <a:pt x="66307" y="64568"/>
                </a:moveTo>
                <a:lnTo>
                  <a:pt x="0" y="0"/>
                </a:lnTo>
                <a:lnTo>
                  <a:pt x="132615" y="0"/>
                </a:lnTo>
                <a:lnTo>
                  <a:pt x="66307" y="64568"/>
                </a:lnTo>
                <a:close/>
              </a:path>
            </a:pathLst>
          </a:custGeom>
          <a:solidFill>
            <a:srgbClr val="D2DB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757376" y="1950119"/>
            <a:ext cx="977900" cy="474980"/>
          </a:xfrm>
          <a:custGeom>
            <a:avLst/>
            <a:gdLst/>
            <a:ahLst/>
            <a:cxnLst/>
            <a:rect l="l" t="t" r="r" b="b"/>
            <a:pathLst>
              <a:path w="977900" h="474980">
                <a:moveTo>
                  <a:pt x="921462" y="474703"/>
                </a:moveTo>
                <a:lnTo>
                  <a:pt x="56292" y="474703"/>
                </a:lnTo>
                <a:lnTo>
                  <a:pt x="34386" y="470395"/>
                </a:lnTo>
                <a:lnTo>
                  <a:pt x="16492" y="458645"/>
                </a:lnTo>
                <a:lnTo>
                  <a:pt x="4425" y="441218"/>
                </a:lnTo>
                <a:lnTo>
                  <a:pt x="0" y="419877"/>
                </a:lnTo>
                <a:lnTo>
                  <a:pt x="0" y="54826"/>
                </a:lnTo>
                <a:lnTo>
                  <a:pt x="4425" y="33485"/>
                </a:lnTo>
                <a:lnTo>
                  <a:pt x="16492" y="16058"/>
                </a:lnTo>
                <a:lnTo>
                  <a:pt x="34386" y="4308"/>
                </a:lnTo>
                <a:lnTo>
                  <a:pt x="56292" y="0"/>
                </a:lnTo>
                <a:lnTo>
                  <a:pt x="921462" y="0"/>
                </a:lnTo>
                <a:lnTo>
                  <a:pt x="943372" y="4308"/>
                </a:lnTo>
                <a:lnTo>
                  <a:pt x="961261" y="16058"/>
                </a:lnTo>
                <a:lnTo>
                  <a:pt x="973321" y="33485"/>
                </a:lnTo>
                <a:lnTo>
                  <a:pt x="977743" y="54826"/>
                </a:lnTo>
                <a:lnTo>
                  <a:pt x="977743" y="419877"/>
                </a:lnTo>
                <a:lnTo>
                  <a:pt x="973321" y="441218"/>
                </a:lnTo>
                <a:lnTo>
                  <a:pt x="961261" y="458645"/>
                </a:lnTo>
                <a:lnTo>
                  <a:pt x="943372" y="470395"/>
                </a:lnTo>
                <a:lnTo>
                  <a:pt x="921462" y="474703"/>
                </a:lnTo>
                <a:close/>
              </a:path>
            </a:pathLst>
          </a:custGeom>
          <a:solidFill>
            <a:srgbClr val="008F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3021893" y="2034316"/>
            <a:ext cx="450850" cy="27178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 indent="57150">
              <a:lnSpc>
                <a:spcPct val="100000"/>
              </a:lnSpc>
              <a:spcBef>
                <a:spcPts val="120"/>
              </a:spcBef>
            </a:pPr>
            <a:r>
              <a:rPr sz="800" b="1" spc="-80" dirty="0">
                <a:solidFill>
                  <a:srgbClr val="FFFFFF"/>
                </a:solidFill>
                <a:latin typeface="Arial"/>
                <a:cs typeface="Arial"/>
              </a:rPr>
              <a:t>YOUTH  </a:t>
            </a:r>
            <a:r>
              <a:rPr sz="800" b="1" spc="-75" dirty="0">
                <a:solidFill>
                  <a:srgbClr val="FFFFFF"/>
                </a:solidFill>
                <a:latin typeface="Arial"/>
                <a:cs typeface="Arial"/>
              </a:rPr>
              <a:t>LEADERS</a:t>
            </a:r>
            <a:endParaRPr sz="8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63835" y="4160436"/>
            <a:ext cx="1041400" cy="85241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8575">
              <a:lnSpc>
                <a:spcPct val="102400"/>
              </a:lnSpc>
              <a:spcBef>
                <a:spcPts val="95"/>
              </a:spcBef>
            </a:pPr>
            <a:r>
              <a:rPr sz="800" spc="5" dirty="0">
                <a:latin typeface="Baskerville"/>
                <a:cs typeface="Baskerville"/>
              </a:rPr>
              <a:t>SUSTAINABILITY  </a:t>
            </a:r>
            <a:r>
              <a:rPr sz="800" spc="25" dirty="0">
                <a:latin typeface="Baskerville"/>
                <a:cs typeface="Baskerville"/>
              </a:rPr>
              <a:t>WEEKEND </a:t>
            </a:r>
            <a:endParaRPr sz="800" dirty="0">
              <a:latin typeface="Baskerville"/>
              <a:cs typeface="Baskerville"/>
            </a:endParaRPr>
          </a:p>
          <a:p>
            <a:pPr marL="59690" marR="5080">
              <a:lnSpc>
                <a:spcPct val="104299"/>
              </a:lnSpc>
              <a:spcBef>
                <a:spcPts val="610"/>
              </a:spcBef>
            </a:pPr>
            <a:r>
              <a:rPr sz="800" b="1" i="1" spc="-50" dirty="0">
                <a:latin typeface="Baskerville"/>
                <a:cs typeface="Baskerville"/>
              </a:rPr>
              <a:t>Global </a:t>
            </a:r>
            <a:r>
              <a:rPr sz="800" b="1" i="1" spc="-55" dirty="0">
                <a:latin typeface="Baskerville"/>
                <a:cs typeface="Baskerville"/>
              </a:rPr>
              <a:t>Emerging  </a:t>
            </a:r>
            <a:r>
              <a:rPr sz="800" b="1" i="1" spc="-50" dirty="0">
                <a:latin typeface="Baskerville"/>
                <a:cs typeface="Baskerville"/>
              </a:rPr>
              <a:t>Leaders </a:t>
            </a:r>
            <a:r>
              <a:rPr sz="800" b="1" i="1" spc="-70" dirty="0">
                <a:latin typeface="Baskerville"/>
                <a:cs typeface="Baskerville"/>
              </a:rPr>
              <a:t>&amp; </a:t>
            </a:r>
            <a:r>
              <a:rPr sz="800" b="1" i="1" spc="-50" dirty="0">
                <a:latin typeface="Baskerville"/>
                <a:cs typeface="Baskerville"/>
              </a:rPr>
              <a:t>Partners  </a:t>
            </a:r>
            <a:r>
              <a:rPr sz="800" i="1" spc="0" dirty="0">
                <a:latin typeface="Baskerville"/>
                <a:cs typeface="Baskerville"/>
              </a:rPr>
              <a:t> </a:t>
            </a:r>
            <a:r>
              <a:rPr lang="en-US" sz="800" i="1" dirty="0">
                <a:latin typeface="Baskerville"/>
                <a:cs typeface="Baskerville"/>
              </a:rPr>
              <a:t>Rhode Island, Bhutan, </a:t>
            </a:r>
            <a:r>
              <a:rPr sz="800" i="1" spc="0" dirty="0">
                <a:latin typeface="Baskerville"/>
                <a:cs typeface="Baskerville"/>
              </a:rPr>
              <a:t>P</a:t>
            </a:r>
            <a:r>
              <a:rPr lang="en-US" sz="800" i="1" spc="0" dirty="0">
                <a:latin typeface="Baskerville"/>
                <a:cs typeface="Baskerville"/>
              </a:rPr>
              <a:t>uerto Rico, California</a:t>
            </a:r>
            <a:endParaRPr sz="800" dirty="0">
              <a:latin typeface="Baskerville"/>
              <a:cs typeface="Baskerville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440886" y="3391097"/>
            <a:ext cx="1014738" cy="791654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282223" y="3933170"/>
            <a:ext cx="742841" cy="699198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3317864" y="3679819"/>
            <a:ext cx="3152775" cy="46545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sz="1500" b="1" spc="50" dirty="0">
                <a:solidFill>
                  <a:srgbClr val="FFFFFF"/>
                </a:solidFill>
                <a:latin typeface="Garamond"/>
                <a:cs typeface="Garamond"/>
              </a:rPr>
              <a:t>SUSTAINABILITY </a:t>
            </a:r>
            <a:r>
              <a:rPr lang="en-US" sz="1500" b="1" spc="90" dirty="0">
                <a:solidFill>
                  <a:srgbClr val="FFFFFF"/>
                </a:solidFill>
                <a:latin typeface="Garamond"/>
                <a:cs typeface="Garamond"/>
              </a:rPr>
              <a:t>FORUM</a:t>
            </a:r>
            <a:r>
              <a:rPr sz="1500" b="1" spc="15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1500" b="1" spc="125" dirty="0">
                <a:solidFill>
                  <a:srgbClr val="FFFFFF"/>
                </a:solidFill>
                <a:latin typeface="Garamond"/>
                <a:cs typeface="Garamond"/>
              </a:rPr>
              <a:t>2018</a:t>
            </a:r>
            <a:endParaRPr sz="1500" dirty="0">
              <a:latin typeface="Garamond"/>
              <a:cs typeface="Garamond"/>
            </a:endParaRPr>
          </a:p>
          <a:p>
            <a:pPr marL="408305">
              <a:lnSpc>
                <a:spcPct val="100000"/>
              </a:lnSpc>
              <a:spcBef>
                <a:spcPts val="180"/>
              </a:spcBef>
            </a:pPr>
            <a:r>
              <a:rPr sz="1000" i="1" spc="5" dirty="0">
                <a:latin typeface="Baskerville"/>
                <a:cs typeface="Baskerville"/>
              </a:rPr>
              <a:t>150 </a:t>
            </a:r>
            <a:r>
              <a:rPr sz="1000" i="1" spc="-5" dirty="0">
                <a:latin typeface="Baskerville"/>
                <a:cs typeface="Baskerville"/>
              </a:rPr>
              <a:t>People </a:t>
            </a:r>
            <a:r>
              <a:rPr sz="1000" i="1" spc="5" dirty="0">
                <a:latin typeface="Baskerville"/>
                <a:cs typeface="Baskerville"/>
              </a:rPr>
              <a:t>Hawaii </a:t>
            </a:r>
            <a:r>
              <a:rPr sz="1000" i="1" spc="0" dirty="0">
                <a:latin typeface="Baskerville"/>
                <a:cs typeface="Baskerville"/>
              </a:rPr>
              <a:t>Island  •  Design</a:t>
            </a:r>
            <a:r>
              <a:rPr sz="1000" i="1" spc="25" dirty="0">
                <a:latin typeface="Baskerville"/>
                <a:cs typeface="Baskerville"/>
              </a:rPr>
              <a:t> </a:t>
            </a:r>
            <a:r>
              <a:rPr sz="1000" i="1" spc="5" dirty="0">
                <a:latin typeface="Baskerville"/>
                <a:cs typeface="Baskerville"/>
              </a:rPr>
              <a:t>Thinking</a:t>
            </a:r>
            <a:endParaRPr sz="1000" dirty="0">
              <a:latin typeface="Baskerville"/>
              <a:cs typeface="Baskerville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174194" y="4149445"/>
            <a:ext cx="1272540" cy="1365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700" b="1" spc="50" dirty="0">
                <a:latin typeface="Garamond"/>
                <a:cs typeface="Garamond"/>
              </a:rPr>
              <a:t>VIP </a:t>
            </a:r>
            <a:r>
              <a:rPr sz="700" b="1" spc="30" dirty="0">
                <a:latin typeface="Garamond"/>
                <a:cs typeface="Garamond"/>
              </a:rPr>
              <a:t>RECEPTION </a:t>
            </a:r>
            <a:r>
              <a:rPr sz="700" b="1" spc="10" dirty="0">
                <a:latin typeface="Baskerville"/>
                <a:cs typeface="Baskerville"/>
              </a:rPr>
              <a:t>•</a:t>
            </a:r>
            <a:r>
              <a:rPr sz="700" b="1" spc="75" dirty="0">
                <a:latin typeface="Baskerville"/>
                <a:cs typeface="Baskerville"/>
              </a:rPr>
              <a:t> </a:t>
            </a:r>
            <a:r>
              <a:rPr sz="700" i="1" spc="15" dirty="0">
                <a:latin typeface="Baskerville"/>
                <a:cs typeface="Baskerville"/>
              </a:rPr>
              <a:t>Legislators</a:t>
            </a:r>
            <a:endParaRPr sz="700">
              <a:latin typeface="Baskerville"/>
              <a:cs typeface="Baskerville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52093" y="1927160"/>
            <a:ext cx="805180" cy="98044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2800" b="1" spc="-120" dirty="0">
                <a:solidFill>
                  <a:srgbClr val="A5BBC0"/>
                </a:solidFill>
                <a:latin typeface="Arial"/>
                <a:cs typeface="Arial"/>
              </a:rPr>
              <a:t>2018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70"/>
              </a:spcBef>
            </a:pPr>
            <a:r>
              <a:rPr sz="1550" b="1" spc="-200" dirty="0">
                <a:solidFill>
                  <a:srgbClr val="A5BBC0"/>
                </a:solidFill>
                <a:latin typeface="Arial"/>
                <a:cs typeface="Arial"/>
              </a:rPr>
              <a:t>JANUARY</a:t>
            </a:r>
            <a:endParaRPr sz="15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136824" y="3687085"/>
            <a:ext cx="64008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b="1" spc="-195" dirty="0">
                <a:solidFill>
                  <a:srgbClr val="A5BBC0"/>
                </a:solidFill>
                <a:latin typeface="Arial"/>
                <a:cs typeface="Arial"/>
              </a:rPr>
              <a:t>MARCH</a:t>
            </a:r>
            <a:endParaRPr sz="15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41756" y="4667269"/>
            <a:ext cx="1029969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b="1" spc="-150" dirty="0">
                <a:solidFill>
                  <a:srgbClr val="A5BBC0"/>
                </a:solidFill>
                <a:latin typeface="Arial"/>
                <a:cs typeface="Arial"/>
              </a:rPr>
              <a:t>APRIL-JUNE</a:t>
            </a:r>
            <a:endParaRPr sz="15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228406" y="5686157"/>
            <a:ext cx="45656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b="1" spc="-190" dirty="0">
                <a:solidFill>
                  <a:srgbClr val="A5BBC0"/>
                </a:solidFill>
                <a:latin typeface="Arial"/>
                <a:cs typeface="Arial"/>
              </a:rPr>
              <a:t>JUNE</a:t>
            </a:r>
            <a:endParaRPr sz="15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40344" y="6882653"/>
            <a:ext cx="1033144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b="1" spc="-200" dirty="0">
                <a:solidFill>
                  <a:srgbClr val="A5BBC0"/>
                </a:solidFill>
                <a:latin typeface="Arial"/>
                <a:cs typeface="Arial"/>
              </a:rPr>
              <a:t>SEPTEMBER</a:t>
            </a:r>
            <a:endParaRPr sz="15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856661" y="5274246"/>
            <a:ext cx="219138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35" dirty="0">
                <a:solidFill>
                  <a:srgbClr val="FFFFFF"/>
                </a:solidFill>
                <a:latin typeface="Baskerville"/>
                <a:cs typeface="Baskerville"/>
              </a:rPr>
              <a:t>SHOWCASE  </a:t>
            </a:r>
            <a:r>
              <a:rPr sz="1200" b="1" spc="40" dirty="0">
                <a:solidFill>
                  <a:srgbClr val="FFFFFF"/>
                </a:solidFill>
                <a:latin typeface="Baskerville"/>
                <a:cs typeface="Baskerville"/>
              </a:rPr>
              <a:t>TOOLKIT</a:t>
            </a:r>
            <a:r>
              <a:rPr sz="1200" b="1" spc="-35" dirty="0">
                <a:solidFill>
                  <a:srgbClr val="FFFFFF"/>
                </a:solidFill>
                <a:latin typeface="Baskerville"/>
                <a:cs typeface="Baskerville"/>
              </a:rPr>
              <a:t> </a:t>
            </a:r>
            <a:r>
              <a:rPr sz="1200" b="1" spc="60" dirty="0">
                <a:solidFill>
                  <a:srgbClr val="FFFFFF"/>
                </a:solidFill>
                <a:latin typeface="Baskerville"/>
                <a:cs typeface="Baskerville"/>
              </a:rPr>
              <a:t>APP</a:t>
            </a:r>
            <a:endParaRPr sz="1200">
              <a:latin typeface="Baskerville"/>
              <a:cs typeface="Baskerville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725907" y="1305678"/>
            <a:ext cx="6376670" cy="603250"/>
          </a:xfrm>
          <a:prstGeom prst="rect">
            <a:avLst/>
          </a:prstGeom>
        </p:spPr>
        <p:txBody>
          <a:bodyPr vert="horz" wrap="square" lIns="0" tIns="118110" rIns="0" bIns="0" rtlCol="0">
            <a:spAutoFit/>
          </a:bodyPr>
          <a:lstStyle/>
          <a:p>
            <a:pPr marL="137795">
              <a:lnSpc>
                <a:spcPct val="100000"/>
              </a:lnSpc>
              <a:spcBef>
                <a:spcPts val="930"/>
              </a:spcBef>
              <a:tabLst>
                <a:tab pos="2249805" algn="l"/>
                <a:tab pos="4789805" algn="l"/>
              </a:tabLst>
            </a:pPr>
            <a:r>
              <a:rPr sz="1700" b="1" spc="15" dirty="0">
                <a:solidFill>
                  <a:srgbClr val="010203"/>
                </a:solidFill>
                <a:latin typeface="Garamond"/>
                <a:cs typeface="Garamond"/>
              </a:rPr>
              <a:t>T</a:t>
            </a:r>
            <a:r>
              <a:rPr sz="1700" b="1" spc="-120" dirty="0">
                <a:solidFill>
                  <a:srgbClr val="010203"/>
                </a:solidFill>
                <a:latin typeface="Garamond"/>
                <a:cs typeface="Garamond"/>
              </a:rPr>
              <a:t> </a:t>
            </a:r>
            <a:r>
              <a:rPr sz="1700" b="1" spc="310" dirty="0">
                <a:solidFill>
                  <a:srgbClr val="010203"/>
                </a:solidFill>
                <a:latin typeface="Garamond"/>
                <a:cs typeface="Garamond"/>
              </a:rPr>
              <a:t>OUCHST</a:t>
            </a:r>
            <a:r>
              <a:rPr sz="1700" b="1" spc="-125" dirty="0">
                <a:solidFill>
                  <a:srgbClr val="010203"/>
                </a:solidFill>
                <a:latin typeface="Garamond"/>
                <a:cs typeface="Garamond"/>
              </a:rPr>
              <a:t> </a:t>
            </a:r>
            <a:r>
              <a:rPr sz="1700" b="1" spc="160" dirty="0">
                <a:solidFill>
                  <a:srgbClr val="010203"/>
                </a:solidFill>
                <a:latin typeface="Garamond"/>
                <a:cs typeface="Garamond"/>
              </a:rPr>
              <a:t>ONE	</a:t>
            </a:r>
            <a:r>
              <a:rPr sz="1700" b="1" spc="280" dirty="0">
                <a:solidFill>
                  <a:srgbClr val="010203"/>
                </a:solidFill>
                <a:latin typeface="Garamond"/>
                <a:cs typeface="Garamond"/>
              </a:rPr>
              <a:t>SUS</a:t>
            </a:r>
            <a:r>
              <a:rPr sz="1700" b="1" spc="-285" dirty="0">
                <a:solidFill>
                  <a:srgbClr val="010203"/>
                </a:solidFill>
                <a:latin typeface="Garamond"/>
                <a:cs typeface="Garamond"/>
              </a:rPr>
              <a:t> </a:t>
            </a:r>
            <a:r>
              <a:rPr sz="1700" b="1" spc="15" dirty="0">
                <a:solidFill>
                  <a:srgbClr val="010203"/>
                </a:solidFill>
                <a:latin typeface="Garamond"/>
                <a:cs typeface="Garamond"/>
              </a:rPr>
              <a:t>T </a:t>
            </a:r>
            <a:r>
              <a:rPr sz="1700" b="1" spc="175" dirty="0">
                <a:solidFill>
                  <a:srgbClr val="010203"/>
                </a:solidFill>
                <a:latin typeface="Garamond"/>
                <a:cs typeface="Garamond"/>
              </a:rPr>
              <a:t>AIN</a:t>
            </a:r>
            <a:r>
              <a:rPr sz="1700" b="1" spc="-105" dirty="0">
                <a:solidFill>
                  <a:srgbClr val="010203"/>
                </a:solidFill>
                <a:latin typeface="Garamond"/>
                <a:cs typeface="Garamond"/>
              </a:rPr>
              <a:t> </a:t>
            </a:r>
            <a:r>
              <a:rPr sz="1700" b="1" spc="300" dirty="0">
                <a:solidFill>
                  <a:srgbClr val="010203"/>
                </a:solidFill>
                <a:latin typeface="Garamond"/>
                <a:cs typeface="Garamond"/>
              </a:rPr>
              <a:t>ABILITY	</a:t>
            </a:r>
            <a:r>
              <a:rPr sz="1700" b="1" spc="15" dirty="0">
                <a:solidFill>
                  <a:srgbClr val="010203"/>
                </a:solidFill>
                <a:latin typeface="Garamond"/>
                <a:cs typeface="Garamond"/>
              </a:rPr>
              <a:t>T</a:t>
            </a:r>
            <a:r>
              <a:rPr sz="1700" b="1" spc="-204" dirty="0">
                <a:solidFill>
                  <a:srgbClr val="010203"/>
                </a:solidFill>
                <a:latin typeface="Garamond"/>
                <a:cs typeface="Garamond"/>
              </a:rPr>
              <a:t> </a:t>
            </a:r>
            <a:r>
              <a:rPr sz="1700" b="1" spc="330" dirty="0">
                <a:solidFill>
                  <a:srgbClr val="010203"/>
                </a:solidFill>
                <a:latin typeface="Garamond"/>
                <a:cs typeface="Garamond"/>
              </a:rPr>
              <a:t>OOLKIT</a:t>
            </a:r>
            <a:r>
              <a:rPr sz="1700" b="1" spc="-75" dirty="0">
                <a:solidFill>
                  <a:srgbClr val="010203"/>
                </a:solidFill>
                <a:latin typeface="Garamond"/>
                <a:cs typeface="Garamond"/>
              </a:rPr>
              <a:t> </a:t>
            </a:r>
            <a:endParaRPr sz="1700">
              <a:latin typeface="Garamond"/>
              <a:cs typeface="Garamond"/>
            </a:endParaRPr>
          </a:p>
          <a:p>
            <a:pPr marL="88265" indent="-75565">
              <a:lnSpc>
                <a:spcPct val="100000"/>
              </a:lnSpc>
              <a:spcBef>
                <a:spcPts val="475"/>
              </a:spcBef>
              <a:buChar char="•"/>
              <a:tabLst>
                <a:tab pos="88900" algn="l"/>
              </a:tabLst>
            </a:pPr>
            <a:r>
              <a:rPr sz="1500" b="1" spc="60" baseline="5555" dirty="0">
                <a:latin typeface="Garamond"/>
                <a:cs typeface="Garamond"/>
              </a:rPr>
              <a:t>100% Renewable </a:t>
            </a:r>
            <a:r>
              <a:rPr sz="1500" b="1" spc="44" baseline="5555" dirty="0">
                <a:latin typeface="Garamond"/>
                <a:cs typeface="Garamond"/>
              </a:rPr>
              <a:t>Energy </a:t>
            </a:r>
            <a:r>
              <a:rPr sz="1000" b="1" spc="0" dirty="0">
                <a:latin typeface="Garamond"/>
                <a:cs typeface="Garamond"/>
              </a:rPr>
              <a:t>&gt; </a:t>
            </a:r>
            <a:r>
              <a:rPr sz="1500" b="1" spc="37" baseline="5555" dirty="0">
                <a:latin typeface="Garamond"/>
                <a:cs typeface="Garamond"/>
              </a:rPr>
              <a:t>2045  </a:t>
            </a:r>
            <a:r>
              <a:rPr sz="1500" b="1" spc="-30" baseline="5555" dirty="0">
                <a:latin typeface="Garamond"/>
                <a:cs typeface="Garamond"/>
              </a:rPr>
              <a:t>• </a:t>
            </a:r>
            <a:r>
              <a:rPr sz="1500" b="1" spc="37" baseline="5555" dirty="0">
                <a:latin typeface="Garamond"/>
                <a:cs typeface="Garamond"/>
              </a:rPr>
              <a:t>25% </a:t>
            </a:r>
            <a:r>
              <a:rPr sz="1500" b="1" spc="7" baseline="5555" dirty="0">
                <a:latin typeface="Garamond"/>
                <a:cs typeface="Garamond"/>
              </a:rPr>
              <a:t>Food </a:t>
            </a:r>
            <a:r>
              <a:rPr sz="1500" b="1" spc="75" baseline="5555" dirty="0">
                <a:latin typeface="Garamond"/>
                <a:cs typeface="Garamond"/>
              </a:rPr>
              <a:t>Security </a:t>
            </a:r>
            <a:r>
              <a:rPr sz="1000" b="1" spc="25" dirty="0">
                <a:latin typeface="Garamond"/>
                <a:cs typeface="Garamond"/>
              </a:rPr>
              <a:t>&gt;</a:t>
            </a:r>
            <a:r>
              <a:rPr sz="1500" b="1" spc="37" baseline="5555" dirty="0">
                <a:latin typeface="Garamond"/>
                <a:cs typeface="Garamond"/>
              </a:rPr>
              <a:t>2050   </a:t>
            </a:r>
            <a:r>
              <a:rPr sz="1500" b="1" spc="-30" baseline="5555" dirty="0">
                <a:latin typeface="Garamond"/>
                <a:cs typeface="Garamond"/>
              </a:rPr>
              <a:t>• </a:t>
            </a:r>
            <a:r>
              <a:rPr sz="1500" b="1" spc="60" baseline="5555" dirty="0">
                <a:latin typeface="Garamond"/>
                <a:cs typeface="Garamond"/>
              </a:rPr>
              <a:t>Diversify </a:t>
            </a:r>
            <a:r>
              <a:rPr sz="1500" b="1" spc="44" baseline="5555" dirty="0">
                <a:latin typeface="Garamond"/>
                <a:cs typeface="Garamond"/>
              </a:rPr>
              <a:t>Economy  </a:t>
            </a:r>
            <a:r>
              <a:rPr sz="1500" b="1" spc="-30" baseline="5555" dirty="0">
                <a:latin typeface="Garamond"/>
                <a:cs typeface="Garamond"/>
              </a:rPr>
              <a:t>• </a:t>
            </a:r>
            <a:r>
              <a:rPr sz="1500" b="1" spc="37" baseline="5555" dirty="0">
                <a:latin typeface="Garamond"/>
                <a:cs typeface="Garamond"/>
              </a:rPr>
              <a:t>Build </a:t>
            </a:r>
            <a:r>
              <a:rPr sz="1500" b="1" spc="75" baseline="5555" dirty="0">
                <a:latin typeface="Garamond"/>
                <a:cs typeface="Garamond"/>
              </a:rPr>
              <a:t>Green</a:t>
            </a:r>
            <a:r>
              <a:rPr sz="1500" b="1" spc="202" baseline="5555" dirty="0">
                <a:latin typeface="Garamond"/>
                <a:cs typeface="Garamond"/>
              </a:rPr>
              <a:t> </a:t>
            </a:r>
            <a:r>
              <a:rPr sz="1500" b="1" spc="60" baseline="5555" dirty="0">
                <a:latin typeface="Garamond"/>
                <a:cs typeface="Garamond"/>
              </a:rPr>
              <a:t>Workforce</a:t>
            </a:r>
            <a:endParaRPr sz="1500" baseline="5555">
              <a:latin typeface="Garamond"/>
              <a:cs typeface="Garamond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110575" y="3228676"/>
            <a:ext cx="1518285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15" dirty="0">
                <a:latin typeface="Garamond"/>
                <a:cs typeface="Garamond"/>
              </a:rPr>
              <a:t>DESIGN</a:t>
            </a:r>
            <a:r>
              <a:rPr sz="1000" b="1" spc="30" dirty="0">
                <a:latin typeface="Garamond"/>
                <a:cs typeface="Garamond"/>
              </a:rPr>
              <a:t> </a:t>
            </a:r>
            <a:r>
              <a:rPr sz="1000" b="1" spc="50" dirty="0">
                <a:latin typeface="Garamond"/>
                <a:cs typeface="Garamond"/>
              </a:rPr>
              <a:t>PROTOTYPES</a:t>
            </a:r>
            <a:endParaRPr sz="1000">
              <a:latin typeface="Garamond"/>
              <a:cs typeface="Garamond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067110" y="4692925"/>
            <a:ext cx="1661160" cy="331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175"/>
              </a:lnSpc>
              <a:spcBef>
                <a:spcPts val="100"/>
              </a:spcBef>
            </a:pPr>
            <a:r>
              <a:rPr sz="1000" b="1" spc="0" dirty="0">
                <a:latin typeface="Garamond"/>
                <a:cs typeface="Garamond"/>
              </a:rPr>
              <a:t>BETA </a:t>
            </a:r>
            <a:r>
              <a:rPr sz="1000" b="1" spc="35" dirty="0">
                <a:latin typeface="Garamond"/>
                <a:cs typeface="Garamond"/>
              </a:rPr>
              <a:t>TEST</a:t>
            </a:r>
            <a:r>
              <a:rPr sz="1000" b="1" spc="75" dirty="0">
                <a:latin typeface="Garamond"/>
                <a:cs typeface="Garamond"/>
              </a:rPr>
              <a:t> </a:t>
            </a:r>
            <a:r>
              <a:rPr sz="1000" b="1" spc="40" dirty="0">
                <a:latin typeface="Garamond"/>
                <a:cs typeface="Garamond"/>
              </a:rPr>
              <a:t>PROTOTYPE</a:t>
            </a:r>
            <a:endParaRPr sz="1000">
              <a:latin typeface="Garamond"/>
              <a:cs typeface="Garamond"/>
            </a:endParaRPr>
          </a:p>
          <a:p>
            <a:pPr marL="67310" algn="ctr">
              <a:lnSpc>
                <a:spcPts val="1235"/>
              </a:lnSpc>
            </a:pPr>
            <a:r>
              <a:rPr sz="1050" i="1" spc="5" dirty="0">
                <a:latin typeface="Baskerville"/>
                <a:cs typeface="Baskerville"/>
              </a:rPr>
              <a:t>Hawaii</a:t>
            </a:r>
            <a:r>
              <a:rPr sz="1050" i="1" spc="-65" dirty="0">
                <a:latin typeface="Baskerville"/>
                <a:cs typeface="Baskerville"/>
              </a:rPr>
              <a:t> </a:t>
            </a:r>
            <a:r>
              <a:rPr sz="1050" i="1" spc="0" dirty="0">
                <a:latin typeface="Baskerville"/>
                <a:cs typeface="Baskerville"/>
              </a:rPr>
              <a:t>Island</a:t>
            </a:r>
            <a:endParaRPr sz="1050">
              <a:latin typeface="Baskerville"/>
              <a:cs typeface="Baskerville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5603388" y="6355799"/>
            <a:ext cx="1588404" cy="1248156"/>
          </a:xfrm>
          <a:prstGeom prst="rect">
            <a:avLst/>
          </a:pr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4660670" y="6983022"/>
            <a:ext cx="53213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80" dirty="0">
                <a:solidFill>
                  <a:srgbClr val="FFFFFF"/>
                </a:solidFill>
                <a:latin typeface="Arial"/>
                <a:cs typeface="Arial"/>
              </a:rPr>
              <a:t>REPORT</a:t>
            </a:r>
            <a:endParaRPr sz="12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180946" y="6696506"/>
            <a:ext cx="1050302" cy="525144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065" marR="5080" algn="ctr">
              <a:lnSpc>
                <a:spcPts val="1300"/>
              </a:lnSpc>
              <a:spcBef>
                <a:spcPts val="195"/>
              </a:spcBef>
            </a:pPr>
            <a:r>
              <a:rPr sz="1100" b="1" spc="-100" dirty="0">
                <a:latin typeface="Arial"/>
                <a:cs typeface="Arial"/>
              </a:rPr>
              <a:t>S</a:t>
            </a:r>
            <a:r>
              <a:rPr sz="1100" b="1" spc="-155" dirty="0">
                <a:latin typeface="Arial"/>
                <a:cs typeface="Arial"/>
              </a:rPr>
              <a:t>T</a:t>
            </a:r>
            <a:r>
              <a:rPr sz="1100" b="1" spc="-190" dirty="0">
                <a:latin typeface="Arial"/>
                <a:cs typeface="Arial"/>
              </a:rPr>
              <a:t>A</a:t>
            </a:r>
            <a:r>
              <a:rPr sz="1100" b="1" spc="-80" dirty="0">
                <a:latin typeface="Arial"/>
                <a:cs typeface="Arial"/>
              </a:rPr>
              <a:t>TEWIDE  </a:t>
            </a:r>
            <a:r>
              <a:rPr sz="1100" b="1" spc="-85" dirty="0">
                <a:latin typeface="Arial"/>
                <a:cs typeface="Arial"/>
              </a:rPr>
              <a:t>HAWAII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ts val="1260"/>
              </a:lnSpc>
            </a:pPr>
            <a:r>
              <a:rPr sz="1100" b="1" spc="-30" dirty="0">
                <a:latin typeface="Arial"/>
                <a:cs typeface="Arial"/>
              </a:rPr>
              <a:t>2019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8492876" y="4257824"/>
            <a:ext cx="819117" cy="603369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 algn="ctr">
              <a:lnSpc>
                <a:spcPts val="1460"/>
              </a:lnSpc>
              <a:spcBef>
                <a:spcPts val="204"/>
              </a:spcBef>
            </a:pPr>
            <a:r>
              <a:rPr sz="1250" b="1" spc="-170" dirty="0">
                <a:latin typeface="Arial"/>
                <a:cs typeface="Arial"/>
              </a:rPr>
              <a:t>GLOBAL  </a:t>
            </a:r>
            <a:r>
              <a:rPr sz="1250" b="1" spc="-110" dirty="0">
                <a:latin typeface="Arial"/>
                <a:cs typeface="Arial"/>
              </a:rPr>
              <a:t>MARKET  </a:t>
            </a:r>
            <a:r>
              <a:rPr sz="1250" b="1" spc="-45" dirty="0">
                <a:latin typeface="Arial"/>
                <a:cs typeface="Arial"/>
              </a:rPr>
              <a:t>2019</a:t>
            </a:r>
            <a:endParaRPr sz="1250"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2397069" y="5418008"/>
            <a:ext cx="128270" cy="135255"/>
          </a:xfrm>
          <a:custGeom>
            <a:avLst/>
            <a:gdLst/>
            <a:ahLst/>
            <a:cxnLst/>
            <a:rect l="l" t="t" r="r" b="b"/>
            <a:pathLst>
              <a:path w="128269" h="135254">
                <a:moveTo>
                  <a:pt x="0" y="134997"/>
                </a:moveTo>
                <a:lnTo>
                  <a:pt x="15319" y="0"/>
                </a:lnTo>
                <a:lnTo>
                  <a:pt x="127703" y="80413"/>
                </a:lnTo>
                <a:lnTo>
                  <a:pt x="0" y="134997"/>
                </a:lnTo>
                <a:close/>
              </a:path>
            </a:pathLst>
          </a:custGeom>
          <a:solidFill>
            <a:srgbClr val="A5BB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312162" y="5328619"/>
            <a:ext cx="128905" cy="135255"/>
          </a:xfrm>
          <a:custGeom>
            <a:avLst/>
            <a:gdLst/>
            <a:ahLst/>
            <a:cxnLst/>
            <a:rect l="l" t="t" r="r" b="b"/>
            <a:pathLst>
              <a:path w="128904" h="135254">
                <a:moveTo>
                  <a:pt x="17811" y="134696"/>
                </a:moveTo>
                <a:lnTo>
                  <a:pt x="0" y="0"/>
                </a:lnTo>
                <a:lnTo>
                  <a:pt x="128687" y="52330"/>
                </a:lnTo>
                <a:lnTo>
                  <a:pt x="17811" y="134696"/>
                </a:lnTo>
                <a:close/>
              </a:path>
            </a:pathLst>
          </a:custGeom>
          <a:solidFill>
            <a:srgbClr val="A5BB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311067" y="3496107"/>
            <a:ext cx="138430" cy="126364"/>
          </a:xfrm>
          <a:custGeom>
            <a:avLst/>
            <a:gdLst/>
            <a:ahLst/>
            <a:cxnLst/>
            <a:rect l="l" t="t" r="r" b="b"/>
            <a:pathLst>
              <a:path w="138429" h="126364">
                <a:moveTo>
                  <a:pt x="0" y="125821"/>
                </a:moveTo>
                <a:lnTo>
                  <a:pt x="52531" y="0"/>
                </a:lnTo>
                <a:lnTo>
                  <a:pt x="138133" y="107225"/>
                </a:lnTo>
                <a:lnTo>
                  <a:pt x="0" y="125821"/>
                </a:lnTo>
                <a:close/>
              </a:path>
            </a:pathLst>
          </a:custGeom>
          <a:solidFill>
            <a:srgbClr val="A5BB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2679332" y="3607335"/>
            <a:ext cx="367030" cy="372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0">
              <a:lnSpc>
                <a:spcPct val="113799"/>
              </a:lnSpc>
              <a:spcBef>
                <a:spcPts val="100"/>
              </a:spcBef>
            </a:pPr>
            <a:r>
              <a:rPr sz="1000" b="1" spc="-90" dirty="0">
                <a:solidFill>
                  <a:srgbClr val="7F7C7C"/>
                </a:solidFill>
                <a:latin typeface="Arial"/>
                <a:cs typeface="Arial"/>
              </a:rPr>
              <a:t>TECH  </a:t>
            </a:r>
            <a:r>
              <a:rPr sz="1000" b="1" spc="-40" dirty="0">
                <a:solidFill>
                  <a:srgbClr val="7F7C7C"/>
                </a:solidFill>
                <a:latin typeface="Arial"/>
                <a:cs typeface="Arial"/>
              </a:rPr>
              <a:t>TEA</a:t>
            </a:r>
            <a:r>
              <a:rPr sz="1000" b="1" spc="-155" dirty="0">
                <a:solidFill>
                  <a:srgbClr val="7F7C7C"/>
                </a:solidFill>
                <a:latin typeface="Arial"/>
                <a:cs typeface="Arial"/>
              </a:rPr>
              <a:t>M</a:t>
            </a:r>
            <a:r>
              <a:rPr sz="1000" b="1" spc="-190" dirty="0">
                <a:solidFill>
                  <a:srgbClr val="7F7C7C"/>
                </a:solidFill>
                <a:latin typeface="Arial"/>
                <a:cs typeface="Arial"/>
              </a:rPr>
              <a:t> </a:t>
            </a:r>
            <a:endParaRPr sz="10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6403523" y="4145845"/>
            <a:ext cx="507365" cy="32766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82550" marR="5080" indent="-70485">
              <a:lnSpc>
                <a:spcPts val="1180"/>
              </a:lnSpc>
              <a:spcBef>
                <a:spcPts val="155"/>
              </a:spcBef>
            </a:pPr>
            <a:r>
              <a:rPr sz="1000" b="1" spc="-95" dirty="0">
                <a:solidFill>
                  <a:srgbClr val="7F7C7C"/>
                </a:solidFill>
                <a:latin typeface="Arial"/>
                <a:cs typeface="Arial"/>
              </a:rPr>
              <a:t>GLOBAL  </a:t>
            </a:r>
            <a:r>
              <a:rPr sz="1000" b="1" spc="-65" dirty="0">
                <a:solidFill>
                  <a:srgbClr val="7F7C7C"/>
                </a:solidFill>
                <a:latin typeface="Arial"/>
                <a:cs typeface="Arial"/>
              </a:rPr>
              <a:t>TEAM</a:t>
            </a:r>
            <a:r>
              <a:rPr sz="1000" b="1" spc="-190" dirty="0">
                <a:solidFill>
                  <a:srgbClr val="7F7C7C"/>
                </a:solidFill>
                <a:latin typeface="Arial"/>
                <a:cs typeface="Arial"/>
              </a:rPr>
              <a:t> </a:t>
            </a:r>
            <a:endParaRPr sz="10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3708224" y="5692811"/>
            <a:ext cx="710565" cy="37338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51435">
              <a:lnSpc>
                <a:spcPts val="1540"/>
              </a:lnSpc>
              <a:spcBef>
                <a:spcPts val="115"/>
              </a:spcBef>
            </a:pPr>
            <a:r>
              <a:rPr sz="1350" b="1" spc="90" dirty="0">
                <a:solidFill>
                  <a:srgbClr val="6AC5ED"/>
                </a:solidFill>
                <a:latin typeface="Garamond"/>
                <a:cs typeface="Garamond"/>
              </a:rPr>
              <a:t>VE</a:t>
            </a:r>
            <a:r>
              <a:rPr sz="1350" b="1" spc="25" dirty="0">
                <a:solidFill>
                  <a:srgbClr val="6AC5ED"/>
                </a:solidFill>
                <a:latin typeface="Garamond"/>
                <a:cs typeface="Garamond"/>
              </a:rPr>
              <a:t>R</a:t>
            </a:r>
            <a:r>
              <a:rPr sz="1350" b="1" spc="50" dirty="0">
                <a:solidFill>
                  <a:srgbClr val="6AC5ED"/>
                </a:solidFill>
                <a:latin typeface="Garamond"/>
                <a:cs typeface="Garamond"/>
              </a:rPr>
              <a:t>GE</a:t>
            </a:r>
            <a:endParaRPr sz="1350">
              <a:latin typeface="Garamond"/>
              <a:cs typeface="Garamond"/>
            </a:endParaRPr>
          </a:p>
          <a:p>
            <a:pPr marL="12700">
              <a:lnSpc>
                <a:spcPts val="1180"/>
              </a:lnSpc>
            </a:pPr>
            <a:r>
              <a:rPr sz="1050" i="1" spc="0" dirty="0">
                <a:latin typeface="Baskerville"/>
                <a:cs typeface="Baskerville"/>
              </a:rPr>
              <a:t>Honolulu,</a:t>
            </a:r>
            <a:r>
              <a:rPr sz="1050" i="1" spc="-50" dirty="0">
                <a:latin typeface="Baskerville"/>
                <a:cs typeface="Baskerville"/>
              </a:rPr>
              <a:t> </a:t>
            </a:r>
            <a:r>
              <a:rPr sz="1050" i="1" spc="5" dirty="0">
                <a:latin typeface="Baskerville"/>
                <a:cs typeface="Baskerville"/>
              </a:rPr>
              <a:t>HI</a:t>
            </a:r>
            <a:endParaRPr sz="1050">
              <a:latin typeface="Baskerville"/>
              <a:cs typeface="Baskerville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5354081" y="5692812"/>
            <a:ext cx="1015068" cy="553357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ts val="1540"/>
              </a:lnSpc>
              <a:spcBef>
                <a:spcPts val="115"/>
              </a:spcBef>
            </a:pPr>
            <a:r>
              <a:rPr lang="en-US" sz="1100" b="1" spc="90" dirty="0">
                <a:solidFill>
                  <a:srgbClr val="6AC5ED"/>
                </a:solidFill>
                <a:latin typeface="Garamond"/>
                <a:cs typeface="Garamond"/>
              </a:rPr>
              <a:t>Sustainability</a:t>
            </a:r>
            <a:r>
              <a:rPr lang="en-US" sz="900" b="1" spc="90" dirty="0">
                <a:solidFill>
                  <a:srgbClr val="6AC5ED"/>
                </a:solidFill>
                <a:latin typeface="Garamond"/>
                <a:cs typeface="Garamond"/>
              </a:rPr>
              <a:t> </a:t>
            </a:r>
            <a:r>
              <a:rPr sz="1350" b="1" spc="90" dirty="0">
                <a:solidFill>
                  <a:srgbClr val="6AC5ED"/>
                </a:solidFill>
                <a:latin typeface="Garamond"/>
                <a:cs typeface="Garamond"/>
              </a:rPr>
              <a:t>SUMMIT</a:t>
            </a:r>
            <a:endParaRPr sz="1350" dirty="0">
              <a:latin typeface="Garamond"/>
              <a:cs typeface="Garamond"/>
            </a:endParaRPr>
          </a:p>
          <a:p>
            <a:pPr marL="51435">
              <a:lnSpc>
                <a:spcPts val="1180"/>
              </a:lnSpc>
            </a:pPr>
            <a:r>
              <a:rPr sz="1050" i="1" dirty="0">
                <a:latin typeface="Baskerville"/>
                <a:cs typeface="Baskerville"/>
              </a:rPr>
              <a:t>Providence,</a:t>
            </a:r>
            <a:r>
              <a:rPr sz="1050" i="1" spc="-55" dirty="0">
                <a:latin typeface="Baskerville"/>
                <a:cs typeface="Baskerville"/>
              </a:rPr>
              <a:t> </a:t>
            </a:r>
            <a:r>
              <a:rPr sz="1050" i="1" spc="5" dirty="0">
                <a:latin typeface="Baskerville"/>
                <a:cs typeface="Baskerville"/>
              </a:rPr>
              <a:t>RI</a:t>
            </a:r>
            <a:endParaRPr sz="1050" dirty="0">
              <a:latin typeface="Baskerville"/>
              <a:cs typeface="Baskerville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12168" y="0"/>
            <a:ext cx="10046231" cy="1116482"/>
          </a:xfrm>
          <a:prstGeom prst="rect">
            <a:avLst/>
          </a:pr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486208" y="6978600"/>
            <a:ext cx="2202941" cy="456437"/>
          </a:xfrm>
          <a:prstGeom prst="rect">
            <a:avLst/>
          </a:prstGeom>
          <a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650498" y="521004"/>
            <a:ext cx="1030782" cy="1015390"/>
          </a:xfrm>
          <a:prstGeom prst="rect">
            <a:avLst/>
          </a:prstGeom>
          <a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 rot="3300000">
            <a:off x="8784235" y="1218098"/>
            <a:ext cx="8718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0" name="object 60"/>
          <p:cNvSpPr txBox="1"/>
          <p:nvPr/>
        </p:nvSpPr>
        <p:spPr>
          <a:xfrm rot="2940000">
            <a:off x="8812930" y="1252964"/>
            <a:ext cx="8683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1" name="object 61"/>
          <p:cNvSpPr txBox="1"/>
          <p:nvPr/>
        </p:nvSpPr>
        <p:spPr>
          <a:xfrm rot="2580000">
            <a:off x="8842728" y="1284848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2" name="object 62"/>
          <p:cNvSpPr txBox="1"/>
          <p:nvPr/>
        </p:nvSpPr>
        <p:spPr>
          <a:xfrm rot="2280000">
            <a:off x="8871556" y="1303285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3" name="object 63"/>
          <p:cNvSpPr txBox="1"/>
          <p:nvPr/>
        </p:nvSpPr>
        <p:spPr>
          <a:xfrm rot="2100000">
            <a:off x="8886621" y="1315422"/>
            <a:ext cx="75908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4" name="object 64"/>
          <p:cNvSpPr txBox="1"/>
          <p:nvPr/>
        </p:nvSpPr>
        <p:spPr>
          <a:xfrm rot="1860000">
            <a:off x="8909094" y="1332709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5" name="object 65"/>
          <p:cNvSpPr txBox="1"/>
          <p:nvPr/>
        </p:nvSpPr>
        <p:spPr>
          <a:xfrm rot="1560000">
            <a:off x="8944304" y="1352384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6" name="object 66"/>
          <p:cNvSpPr txBox="1"/>
          <p:nvPr/>
        </p:nvSpPr>
        <p:spPr>
          <a:xfrm rot="1200000">
            <a:off x="8977288" y="1366189"/>
            <a:ext cx="815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7" name="object 67"/>
          <p:cNvSpPr txBox="1"/>
          <p:nvPr/>
        </p:nvSpPr>
        <p:spPr>
          <a:xfrm rot="900000">
            <a:off x="9011623" y="1378201"/>
            <a:ext cx="8065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8" name="object 68"/>
          <p:cNvSpPr txBox="1"/>
          <p:nvPr/>
        </p:nvSpPr>
        <p:spPr>
          <a:xfrm rot="600000">
            <a:off x="9049072" y="1387500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9" name="object 69"/>
          <p:cNvSpPr txBox="1"/>
          <p:nvPr/>
        </p:nvSpPr>
        <p:spPr>
          <a:xfrm rot="240000">
            <a:off x="9089322" y="1391782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9134775" y="1370035"/>
            <a:ext cx="52069" cy="111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1" name="object 71"/>
          <p:cNvSpPr txBox="1"/>
          <p:nvPr/>
        </p:nvSpPr>
        <p:spPr>
          <a:xfrm rot="21480000">
            <a:off x="9145429" y="1393065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2" name="object 72"/>
          <p:cNvSpPr txBox="1"/>
          <p:nvPr/>
        </p:nvSpPr>
        <p:spPr>
          <a:xfrm rot="21240000">
            <a:off x="9169186" y="1391897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3" name="object 73"/>
          <p:cNvSpPr txBox="1"/>
          <p:nvPr/>
        </p:nvSpPr>
        <p:spPr>
          <a:xfrm rot="21000000">
            <a:off x="9200504" y="1387443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4" name="object 74"/>
          <p:cNvSpPr txBox="1"/>
          <p:nvPr/>
        </p:nvSpPr>
        <p:spPr>
          <a:xfrm rot="20760000">
            <a:off x="9223295" y="1380761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5" name="object 75"/>
          <p:cNvSpPr txBox="1"/>
          <p:nvPr/>
        </p:nvSpPr>
        <p:spPr>
          <a:xfrm rot="20520000">
            <a:off x="9255603" y="1372219"/>
            <a:ext cx="75703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6" name="object 76"/>
          <p:cNvSpPr txBox="1"/>
          <p:nvPr/>
        </p:nvSpPr>
        <p:spPr>
          <a:xfrm rot="20340000">
            <a:off x="9277283" y="136393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7" name="object 77"/>
          <p:cNvSpPr txBox="1"/>
          <p:nvPr/>
        </p:nvSpPr>
        <p:spPr>
          <a:xfrm rot="20220000">
            <a:off x="9293901" y="1358739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8" name="object 78"/>
          <p:cNvSpPr txBox="1"/>
          <p:nvPr/>
        </p:nvSpPr>
        <p:spPr>
          <a:xfrm rot="20040000">
            <a:off x="9310439" y="134856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9" name="object 79"/>
          <p:cNvSpPr txBox="1"/>
          <p:nvPr/>
        </p:nvSpPr>
        <p:spPr>
          <a:xfrm rot="19800000">
            <a:off x="9331344" y="1336200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0" name="object 80"/>
          <p:cNvSpPr txBox="1"/>
          <p:nvPr/>
        </p:nvSpPr>
        <p:spPr>
          <a:xfrm rot="19560000">
            <a:off x="9357816" y="1322176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1" name="object 81"/>
          <p:cNvSpPr txBox="1"/>
          <p:nvPr/>
        </p:nvSpPr>
        <p:spPr>
          <a:xfrm rot="19380000">
            <a:off x="9374753" y="1306862"/>
            <a:ext cx="7872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2" name="object 82"/>
          <p:cNvSpPr txBox="1"/>
          <p:nvPr/>
        </p:nvSpPr>
        <p:spPr>
          <a:xfrm rot="19140000">
            <a:off x="9397716" y="1291801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3" name="object 83"/>
          <p:cNvSpPr txBox="1"/>
          <p:nvPr/>
        </p:nvSpPr>
        <p:spPr>
          <a:xfrm rot="18960000">
            <a:off x="9411746" y="1274478"/>
            <a:ext cx="78465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4" name="object 84"/>
          <p:cNvSpPr txBox="1"/>
          <p:nvPr/>
        </p:nvSpPr>
        <p:spPr>
          <a:xfrm rot="18660000">
            <a:off x="9432696" y="1251617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5" name="object 85"/>
          <p:cNvSpPr txBox="1"/>
          <p:nvPr/>
        </p:nvSpPr>
        <p:spPr>
          <a:xfrm rot="18300000">
            <a:off x="9456760" y="1213727"/>
            <a:ext cx="9252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8703916" y="989893"/>
            <a:ext cx="107314" cy="67945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7" name="object 87"/>
          <p:cNvSpPr txBox="1"/>
          <p:nvPr/>
        </p:nvSpPr>
        <p:spPr>
          <a:xfrm rot="16680000">
            <a:off x="8717840" y="94249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8" name="object 88"/>
          <p:cNvSpPr txBox="1"/>
          <p:nvPr/>
        </p:nvSpPr>
        <p:spPr>
          <a:xfrm rot="17100000">
            <a:off x="8723030" y="894965"/>
            <a:ext cx="9207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9" name="object 89"/>
          <p:cNvSpPr txBox="1"/>
          <p:nvPr/>
        </p:nvSpPr>
        <p:spPr>
          <a:xfrm rot="17520000">
            <a:off x="8741586" y="842398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0" name="object 90"/>
          <p:cNvSpPr txBox="1"/>
          <p:nvPr/>
        </p:nvSpPr>
        <p:spPr>
          <a:xfrm rot="17940000">
            <a:off x="8765940" y="795552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1" name="object 91"/>
          <p:cNvSpPr txBox="1"/>
          <p:nvPr/>
        </p:nvSpPr>
        <p:spPr>
          <a:xfrm rot="18480000">
            <a:off x="8801789" y="743131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2" name="object 92"/>
          <p:cNvSpPr txBox="1"/>
          <p:nvPr/>
        </p:nvSpPr>
        <p:spPr>
          <a:xfrm rot="18900000">
            <a:off x="8829347" y="705066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3" name="object 93"/>
          <p:cNvSpPr txBox="1"/>
          <p:nvPr/>
        </p:nvSpPr>
        <p:spPr>
          <a:xfrm rot="19380000">
            <a:off x="8870921" y="668951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4" name="object 94"/>
          <p:cNvSpPr txBox="1"/>
          <p:nvPr/>
        </p:nvSpPr>
        <p:spPr>
          <a:xfrm rot="19800000">
            <a:off x="8914388" y="640752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5" name="object 95"/>
          <p:cNvSpPr txBox="1"/>
          <p:nvPr/>
        </p:nvSpPr>
        <p:spPr>
          <a:xfrm rot="20280000">
            <a:off x="8968236" y="613657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6" name="object 96"/>
          <p:cNvSpPr txBox="1"/>
          <p:nvPr/>
        </p:nvSpPr>
        <p:spPr>
          <a:xfrm rot="20700000">
            <a:off x="9012286" y="599672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7" name="object 97"/>
          <p:cNvSpPr txBox="1"/>
          <p:nvPr/>
        </p:nvSpPr>
        <p:spPr>
          <a:xfrm rot="21120000">
            <a:off x="9058274" y="587829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9119452" y="565452"/>
            <a:ext cx="80010" cy="107314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9" name="object 99"/>
          <p:cNvSpPr txBox="1"/>
          <p:nvPr/>
        </p:nvSpPr>
        <p:spPr>
          <a:xfrm rot="360000">
            <a:off x="9167553" y="586155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0" name="object 100"/>
          <p:cNvSpPr txBox="1"/>
          <p:nvPr/>
        </p:nvSpPr>
        <p:spPr>
          <a:xfrm rot="780000">
            <a:off x="9215448" y="595606"/>
            <a:ext cx="8947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1" name="object 101"/>
          <p:cNvSpPr txBox="1"/>
          <p:nvPr/>
        </p:nvSpPr>
        <p:spPr>
          <a:xfrm rot="1200000">
            <a:off x="9262709" y="608770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2" name="object 102"/>
          <p:cNvSpPr txBox="1"/>
          <p:nvPr/>
        </p:nvSpPr>
        <p:spPr>
          <a:xfrm rot="1620000">
            <a:off x="9304298" y="628421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3" name="object 103"/>
          <p:cNvSpPr txBox="1"/>
          <p:nvPr/>
        </p:nvSpPr>
        <p:spPr>
          <a:xfrm rot="1920000">
            <a:off x="9344764" y="649155"/>
            <a:ext cx="7812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4" name="object 104"/>
          <p:cNvSpPr txBox="1"/>
          <p:nvPr/>
        </p:nvSpPr>
        <p:spPr>
          <a:xfrm rot="2220000">
            <a:off x="9369275" y="66793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5" name="object 105"/>
          <p:cNvSpPr txBox="1"/>
          <p:nvPr/>
        </p:nvSpPr>
        <p:spPr>
          <a:xfrm rot="2700000">
            <a:off x="9409676" y="701190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6" name="object 106"/>
          <p:cNvSpPr txBox="1"/>
          <p:nvPr/>
        </p:nvSpPr>
        <p:spPr>
          <a:xfrm rot="3000000">
            <a:off x="9430168" y="730954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7" name="object 107"/>
          <p:cNvSpPr txBox="1"/>
          <p:nvPr/>
        </p:nvSpPr>
        <p:spPr>
          <a:xfrm rot="3420000">
            <a:off x="9461573" y="77048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8" name="object 108"/>
          <p:cNvSpPr txBox="1"/>
          <p:nvPr/>
        </p:nvSpPr>
        <p:spPr>
          <a:xfrm rot="3780000">
            <a:off x="9482649" y="810619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9" name="object 109"/>
          <p:cNvSpPr txBox="1"/>
          <p:nvPr/>
        </p:nvSpPr>
        <p:spPr>
          <a:xfrm rot="4140000">
            <a:off x="9502317" y="842997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0" name="object 110"/>
          <p:cNvSpPr txBox="1"/>
          <p:nvPr/>
        </p:nvSpPr>
        <p:spPr>
          <a:xfrm rot="4440000">
            <a:off x="9509513" y="878146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1" name="object 111"/>
          <p:cNvSpPr txBox="1"/>
          <p:nvPr/>
        </p:nvSpPr>
        <p:spPr>
          <a:xfrm rot="4860000">
            <a:off x="9517797" y="926523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2" name="object 112"/>
          <p:cNvSpPr txBox="1"/>
          <p:nvPr/>
        </p:nvSpPr>
        <p:spPr>
          <a:xfrm rot="5280000">
            <a:off x="9524091" y="977373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3" name="object 113"/>
          <p:cNvSpPr txBox="1"/>
          <p:nvPr/>
        </p:nvSpPr>
        <p:spPr>
          <a:xfrm rot="5640000">
            <a:off x="9524431" y="102362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408608" y="483717"/>
            <a:ext cx="280670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160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150" b="1" spc="160" dirty="0">
                <a:solidFill>
                  <a:srgbClr val="FFFFFF"/>
                </a:solidFill>
                <a:latin typeface="Times New Roman"/>
                <a:cs typeface="Times New Roman"/>
              </a:rPr>
              <a:t>he </a:t>
            </a:r>
            <a:r>
              <a:rPr sz="17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2018 </a:t>
            </a:r>
            <a:r>
              <a:rPr sz="1700" b="1" spc="140" dirty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150" b="1" spc="140" dirty="0">
                <a:solidFill>
                  <a:srgbClr val="FFFFFF"/>
                </a:solidFill>
                <a:latin typeface="Times New Roman"/>
                <a:cs typeface="Times New Roman"/>
              </a:rPr>
              <a:t>uSTainabiliTy</a:t>
            </a:r>
            <a:r>
              <a:rPr sz="1150" b="1" spc="-1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spc="80" dirty="0">
                <a:solidFill>
                  <a:srgbClr val="FFFFFF"/>
                </a:solidFill>
                <a:latin typeface="Times New Roman"/>
                <a:cs typeface="Times New Roman"/>
              </a:rPr>
              <a:t>aPP: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115" name="object 115"/>
          <p:cNvSpPr txBox="1">
            <a:spLocks noGrp="1"/>
          </p:cNvSpPr>
          <p:nvPr>
            <p:ph type="title"/>
          </p:nvPr>
        </p:nvSpPr>
        <p:spPr>
          <a:xfrm>
            <a:off x="408602" y="725043"/>
            <a:ext cx="517525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75" dirty="0"/>
              <a:t>Launching </a:t>
            </a:r>
            <a:r>
              <a:rPr sz="2200" spc="150" dirty="0"/>
              <a:t>Our </a:t>
            </a:r>
            <a:r>
              <a:rPr sz="2200" spc="100" dirty="0"/>
              <a:t>Global </a:t>
            </a:r>
            <a:r>
              <a:rPr sz="2200" spc="85" dirty="0"/>
              <a:t>Model </a:t>
            </a:r>
            <a:r>
              <a:rPr sz="2200" spc="90" dirty="0"/>
              <a:t>in</a:t>
            </a:r>
            <a:r>
              <a:rPr sz="2200" spc="-360" dirty="0"/>
              <a:t> </a:t>
            </a:r>
            <a:r>
              <a:rPr sz="2200" spc="90" dirty="0"/>
              <a:t>Hawaii</a:t>
            </a:r>
            <a:endParaRPr sz="22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03603" y="1929803"/>
            <a:ext cx="7159752" cy="495079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68" y="0"/>
            <a:ext cx="10046231" cy="1116482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486208" y="6978600"/>
            <a:ext cx="2202941" cy="456437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650498" y="521004"/>
            <a:ext cx="1030782" cy="1015390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 rot="3300000">
            <a:off x="8784235" y="1218098"/>
            <a:ext cx="8718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" name="object 7"/>
          <p:cNvSpPr txBox="1"/>
          <p:nvPr/>
        </p:nvSpPr>
        <p:spPr>
          <a:xfrm rot="2940000">
            <a:off x="8812930" y="1252964"/>
            <a:ext cx="8683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" name="object 8"/>
          <p:cNvSpPr txBox="1"/>
          <p:nvPr/>
        </p:nvSpPr>
        <p:spPr>
          <a:xfrm rot="2580000">
            <a:off x="8842728" y="1284848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" name="object 9"/>
          <p:cNvSpPr txBox="1"/>
          <p:nvPr/>
        </p:nvSpPr>
        <p:spPr>
          <a:xfrm rot="2280000">
            <a:off x="8871556" y="1303285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" name="object 10"/>
          <p:cNvSpPr txBox="1"/>
          <p:nvPr/>
        </p:nvSpPr>
        <p:spPr>
          <a:xfrm rot="2100000">
            <a:off x="8886621" y="1315422"/>
            <a:ext cx="75908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1" name="object 11"/>
          <p:cNvSpPr txBox="1"/>
          <p:nvPr/>
        </p:nvSpPr>
        <p:spPr>
          <a:xfrm rot="1860000">
            <a:off x="8909094" y="1332709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2" name="object 12"/>
          <p:cNvSpPr txBox="1"/>
          <p:nvPr/>
        </p:nvSpPr>
        <p:spPr>
          <a:xfrm rot="1560000">
            <a:off x="8944304" y="1352384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3" name="object 13"/>
          <p:cNvSpPr txBox="1"/>
          <p:nvPr/>
        </p:nvSpPr>
        <p:spPr>
          <a:xfrm rot="1200000">
            <a:off x="8977288" y="1366189"/>
            <a:ext cx="815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4" name="object 14"/>
          <p:cNvSpPr txBox="1"/>
          <p:nvPr/>
        </p:nvSpPr>
        <p:spPr>
          <a:xfrm rot="900000">
            <a:off x="9011623" y="1378201"/>
            <a:ext cx="8065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5" name="object 15"/>
          <p:cNvSpPr txBox="1"/>
          <p:nvPr/>
        </p:nvSpPr>
        <p:spPr>
          <a:xfrm rot="600000">
            <a:off x="9049072" y="1387500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6" name="object 16"/>
          <p:cNvSpPr txBox="1"/>
          <p:nvPr/>
        </p:nvSpPr>
        <p:spPr>
          <a:xfrm rot="240000">
            <a:off x="9089322" y="1391782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134775" y="1370035"/>
            <a:ext cx="52069" cy="111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8" name="object 18"/>
          <p:cNvSpPr txBox="1"/>
          <p:nvPr/>
        </p:nvSpPr>
        <p:spPr>
          <a:xfrm rot="21480000">
            <a:off x="9145429" y="1393065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9" name="object 19"/>
          <p:cNvSpPr txBox="1"/>
          <p:nvPr/>
        </p:nvSpPr>
        <p:spPr>
          <a:xfrm rot="21240000">
            <a:off x="9169186" y="1391897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0" name="object 20"/>
          <p:cNvSpPr txBox="1"/>
          <p:nvPr/>
        </p:nvSpPr>
        <p:spPr>
          <a:xfrm rot="21000000">
            <a:off x="9200504" y="1387443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1" name="object 21"/>
          <p:cNvSpPr txBox="1"/>
          <p:nvPr/>
        </p:nvSpPr>
        <p:spPr>
          <a:xfrm rot="20760000">
            <a:off x="9223295" y="1380761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2" name="object 22"/>
          <p:cNvSpPr txBox="1"/>
          <p:nvPr/>
        </p:nvSpPr>
        <p:spPr>
          <a:xfrm rot="20520000">
            <a:off x="9255603" y="1372219"/>
            <a:ext cx="75703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3" name="object 23"/>
          <p:cNvSpPr txBox="1"/>
          <p:nvPr/>
        </p:nvSpPr>
        <p:spPr>
          <a:xfrm rot="20340000">
            <a:off x="9277283" y="136393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4" name="object 24"/>
          <p:cNvSpPr txBox="1"/>
          <p:nvPr/>
        </p:nvSpPr>
        <p:spPr>
          <a:xfrm rot="20220000">
            <a:off x="9293901" y="1358739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5" name="object 25"/>
          <p:cNvSpPr txBox="1"/>
          <p:nvPr/>
        </p:nvSpPr>
        <p:spPr>
          <a:xfrm rot="20040000">
            <a:off x="9310439" y="134856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6" name="object 26"/>
          <p:cNvSpPr txBox="1"/>
          <p:nvPr/>
        </p:nvSpPr>
        <p:spPr>
          <a:xfrm rot="19800000">
            <a:off x="9331344" y="1336200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7" name="object 27"/>
          <p:cNvSpPr txBox="1"/>
          <p:nvPr/>
        </p:nvSpPr>
        <p:spPr>
          <a:xfrm rot="19560000">
            <a:off x="9357816" y="1322176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8" name="object 28"/>
          <p:cNvSpPr txBox="1"/>
          <p:nvPr/>
        </p:nvSpPr>
        <p:spPr>
          <a:xfrm rot="19380000">
            <a:off x="9374753" y="1306862"/>
            <a:ext cx="7872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9" name="object 29"/>
          <p:cNvSpPr txBox="1"/>
          <p:nvPr/>
        </p:nvSpPr>
        <p:spPr>
          <a:xfrm rot="19140000">
            <a:off x="9397716" y="1291801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0" name="object 30"/>
          <p:cNvSpPr txBox="1"/>
          <p:nvPr/>
        </p:nvSpPr>
        <p:spPr>
          <a:xfrm rot="18960000">
            <a:off x="9411746" y="1274478"/>
            <a:ext cx="78465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1" name="object 31"/>
          <p:cNvSpPr txBox="1"/>
          <p:nvPr/>
        </p:nvSpPr>
        <p:spPr>
          <a:xfrm rot="18660000">
            <a:off x="9432696" y="1251617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2" name="object 32"/>
          <p:cNvSpPr txBox="1"/>
          <p:nvPr/>
        </p:nvSpPr>
        <p:spPr>
          <a:xfrm rot="18300000">
            <a:off x="9456760" y="1213727"/>
            <a:ext cx="9252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703916" y="989893"/>
            <a:ext cx="107314" cy="67945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 rot="16680000">
            <a:off x="8717840" y="94249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 rot="17100000">
            <a:off x="8723030" y="894965"/>
            <a:ext cx="9207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 rot="17520000">
            <a:off x="8741586" y="842398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 rot="17940000">
            <a:off x="8765940" y="795552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 rot="18480000">
            <a:off x="8801789" y="743131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 rot="18900000">
            <a:off x="8829347" y="705066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 rot="19380000">
            <a:off x="8870921" y="668951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 rot="19800000">
            <a:off x="8914388" y="640752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 rot="20280000">
            <a:off x="8968236" y="613657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 rot="20700000">
            <a:off x="9012286" y="599672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 rot="21120000">
            <a:off x="9058274" y="587829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9119452" y="565452"/>
            <a:ext cx="80010" cy="107314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 rot="360000">
            <a:off x="9167553" y="586155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 rot="780000">
            <a:off x="9215448" y="595606"/>
            <a:ext cx="8947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 rot="1200000">
            <a:off x="9262709" y="608770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 rot="1620000">
            <a:off x="9304298" y="628421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 rot="1920000">
            <a:off x="9344764" y="649155"/>
            <a:ext cx="7812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 rot="2220000">
            <a:off x="9369275" y="66793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 rot="2700000">
            <a:off x="9409676" y="701190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 rot="3000000">
            <a:off x="9430168" y="730954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 rot="3420000">
            <a:off x="9461573" y="77048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 rot="3780000">
            <a:off x="9482649" y="810619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 rot="4140000">
            <a:off x="9502317" y="842997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 rot="4440000">
            <a:off x="9509513" y="878146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 rot="4860000">
            <a:off x="9517797" y="926523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 rot="5280000">
            <a:off x="9524091" y="977373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 rot="5640000">
            <a:off x="9524431" y="102362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>
            <a:spLocks noGrp="1"/>
          </p:cNvSpPr>
          <p:nvPr>
            <p:ph type="title"/>
          </p:nvPr>
        </p:nvSpPr>
        <p:spPr>
          <a:xfrm>
            <a:off x="467259" y="735887"/>
            <a:ext cx="815276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35" dirty="0"/>
              <a:t>2016-2018:</a:t>
            </a:r>
            <a:r>
              <a:rPr sz="2000" spc="-25" dirty="0"/>
              <a:t> </a:t>
            </a:r>
            <a:r>
              <a:rPr sz="2000" spc="105" dirty="0"/>
              <a:t>Our</a:t>
            </a:r>
            <a:r>
              <a:rPr sz="2000" spc="-25" dirty="0"/>
              <a:t> </a:t>
            </a:r>
            <a:r>
              <a:rPr sz="2000" spc="10" dirty="0"/>
              <a:t>Holyoke</a:t>
            </a:r>
            <a:r>
              <a:rPr sz="2000" spc="-25" dirty="0"/>
              <a:t> </a:t>
            </a:r>
            <a:r>
              <a:rPr sz="2000" spc="10" dirty="0"/>
              <a:t>Youth</a:t>
            </a:r>
            <a:r>
              <a:rPr sz="2000" spc="-25" dirty="0"/>
              <a:t> </a:t>
            </a:r>
            <a:r>
              <a:rPr sz="2000" spc="80" dirty="0"/>
              <a:t>Leaders</a:t>
            </a:r>
            <a:r>
              <a:rPr sz="2000" spc="-25" dirty="0"/>
              <a:t> </a:t>
            </a:r>
            <a:r>
              <a:rPr sz="2000" spc="125" dirty="0"/>
              <a:t>are</a:t>
            </a:r>
            <a:r>
              <a:rPr sz="2000" spc="-25" dirty="0"/>
              <a:t> </a:t>
            </a:r>
            <a:r>
              <a:rPr sz="2000" spc="25" dirty="0"/>
              <a:t>Fast-Tracking</a:t>
            </a:r>
            <a:r>
              <a:rPr sz="2000" spc="-25" dirty="0"/>
              <a:t> </a:t>
            </a:r>
            <a:r>
              <a:rPr sz="2000" spc="75" dirty="0"/>
              <a:t>Sustainability</a:t>
            </a:r>
            <a:endParaRPr sz="20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92240" y="1991867"/>
            <a:ext cx="1620934" cy="2367442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3861" y="2628381"/>
            <a:ext cx="2712085" cy="753745"/>
          </a:xfrm>
          <a:custGeom>
            <a:avLst/>
            <a:gdLst/>
            <a:ahLst/>
            <a:cxnLst/>
            <a:rect l="l" t="t" r="r" b="b"/>
            <a:pathLst>
              <a:path w="2712084" h="753745">
                <a:moveTo>
                  <a:pt x="2646260" y="0"/>
                </a:moveTo>
                <a:lnTo>
                  <a:pt x="65531" y="0"/>
                </a:lnTo>
                <a:lnTo>
                  <a:pt x="40028" y="5149"/>
                </a:lnTo>
                <a:lnTo>
                  <a:pt x="19197" y="19192"/>
                </a:lnTo>
                <a:lnTo>
                  <a:pt x="5151" y="40022"/>
                </a:lnTo>
                <a:lnTo>
                  <a:pt x="0" y="65531"/>
                </a:lnTo>
                <a:lnTo>
                  <a:pt x="0" y="687616"/>
                </a:lnTo>
                <a:lnTo>
                  <a:pt x="5151" y="713119"/>
                </a:lnTo>
                <a:lnTo>
                  <a:pt x="19197" y="733950"/>
                </a:lnTo>
                <a:lnTo>
                  <a:pt x="40028" y="747996"/>
                </a:lnTo>
                <a:lnTo>
                  <a:pt x="65531" y="753148"/>
                </a:lnTo>
                <a:lnTo>
                  <a:pt x="2646260" y="753148"/>
                </a:lnTo>
                <a:lnTo>
                  <a:pt x="2671755" y="747996"/>
                </a:lnTo>
                <a:lnTo>
                  <a:pt x="2692577" y="733950"/>
                </a:lnTo>
                <a:lnTo>
                  <a:pt x="2706618" y="713119"/>
                </a:lnTo>
                <a:lnTo>
                  <a:pt x="2711767" y="687616"/>
                </a:lnTo>
                <a:lnTo>
                  <a:pt x="2711767" y="65531"/>
                </a:lnTo>
                <a:lnTo>
                  <a:pt x="2706618" y="40022"/>
                </a:lnTo>
                <a:lnTo>
                  <a:pt x="2692577" y="19192"/>
                </a:lnTo>
                <a:lnTo>
                  <a:pt x="2671755" y="5149"/>
                </a:lnTo>
                <a:lnTo>
                  <a:pt x="2646260" y="0"/>
                </a:lnTo>
                <a:close/>
              </a:path>
            </a:pathLst>
          </a:custGeom>
          <a:solidFill>
            <a:srgbClr val="8CD2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33861" y="2628381"/>
            <a:ext cx="2712085" cy="753745"/>
          </a:xfrm>
          <a:custGeom>
            <a:avLst/>
            <a:gdLst/>
            <a:ahLst/>
            <a:cxnLst/>
            <a:rect l="l" t="t" r="r" b="b"/>
            <a:pathLst>
              <a:path w="2712084" h="753745">
                <a:moveTo>
                  <a:pt x="2711767" y="687616"/>
                </a:moveTo>
                <a:lnTo>
                  <a:pt x="2706618" y="713119"/>
                </a:lnTo>
                <a:lnTo>
                  <a:pt x="2692577" y="733950"/>
                </a:lnTo>
                <a:lnTo>
                  <a:pt x="2671755" y="747996"/>
                </a:lnTo>
                <a:lnTo>
                  <a:pt x="2646260" y="753148"/>
                </a:lnTo>
                <a:lnTo>
                  <a:pt x="65531" y="753148"/>
                </a:lnTo>
                <a:lnTo>
                  <a:pt x="40028" y="747996"/>
                </a:lnTo>
                <a:lnTo>
                  <a:pt x="19197" y="733950"/>
                </a:lnTo>
                <a:lnTo>
                  <a:pt x="5151" y="713119"/>
                </a:lnTo>
                <a:lnTo>
                  <a:pt x="0" y="687616"/>
                </a:lnTo>
                <a:lnTo>
                  <a:pt x="0" y="65531"/>
                </a:lnTo>
                <a:lnTo>
                  <a:pt x="5151" y="40022"/>
                </a:lnTo>
                <a:lnTo>
                  <a:pt x="19197" y="19192"/>
                </a:lnTo>
                <a:lnTo>
                  <a:pt x="40028" y="5149"/>
                </a:lnTo>
                <a:lnTo>
                  <a:pt x="65531" y="0"/>
                </a:lnTo>
                <a:lnTo>
                  <a:pt x="2646260" y="0"/>
                </a:lnTo>
                <a:lnTo>
                  <a:pt x="2671755" y="5149"/>
                </a:lnTo>
                <a:lnTo>
                  <a:pt x="2692577" y="19192"/>
                </a:lnTo>
                <a:lnTo>
                  <a:pt x="2706618" y="40022"/>
                </a:lnTo>
                <a:lnTo>
                  <a:pt x="2711767" y="65531"/>
                </a:lnTo>
                <a:lnTo>
                  <a:pt x="2711767" y="687616"/>
                </a:lnTo>
                <a:close/>
              </a:path>
            </a:pathLst>
          </a:custGeom>
          <a:ln w="109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33874" y="2161579"/>
            <a:ext cx="2110740" cy="381635"/>
          </a:xfrm>
          <a:custGeom>
            <a:avLst/>
            <a:gdLst/>
            <a:ahLst/>
            <a:cxnLst/>
            <a:rect l="l" t="t" r="r" b="b"/>
            <a:pathLst>
              <a:path w="2110740" h="381635">
                <a:moveTo>
                  <a:pt x="2045068" y="0"/>
                </a:moveTo>
                <a:lnTo>
                  <a:pt x="65532" y="0"/>
                </a:lnTo>
                <a:lnTo>
                  <a:pt x="40028" y="5151"/>
                </a:lnTo>
                <a:lnTo>
                  <a:pt x="19197" y="19199"/>
                </a:lnTo>
                <a:lnTo>
                  <a:pt x="5151" y="40033"/>
                </a:lnTo>
                <a:lnTo>
                  <a:pt x="0" y="65544"/>
                </a:lnTo>
                <a:lnTo>
                  <a:pt x="0" y="316001"/>
                </a:lnTo>
                <a:lnTo>
                  <a:pt x="5151" y="341505"/>
                </a:lnTo>
                <a:lnTo>
                  <a:pt x="19197" y="362335"/>
                </a:lnTo>
                <a:lnTo>
                  <a:pt x="40028" y="376382"/>
                </a:lnTo>
                <a:lnTo>
                  <a:pt x="65532" y="381533"/>
                </a:lnTo>
                <a:lnTo>
                  <a:pt x="2045068" y="381533"/>
                </a:lnTo>
                <a:lnTo>
                  <a:pt x="2070562" y="376382"/>
                </a:lnTo>
                <a:lnTo>
                  <a:pt x="2091385" y="362335"/>
                </a:lnTo>
                <a:lnTo>
                  <a:pt x="2105425" y="341505"/>
                </a:lnTo>
                <a:lnTo>
                  <a:pt x="2110574" y="316001"/>
                </a:lnTo>
                <a:lnTo>
                  <a:pt x="2110574" y="65544"/>
                </a:lnTo>
                <a:lnTo>
                  <a:pt x="2105425" y="40033"/>
                </a:lnTo>
                <a:lnTo>
                  <a:pt x="2091385" y="19199"/>
                </a:lnTo>
                <a:lnTo>
                  <a:pt x="2070562" y="5151"/>
                </a:lnTo>
                <a:lnTo>
                  <a:pt x="2045068" y="0"/>
                </a:lnTo>
                <a:close/>
              </a:path>
            </a:pathLst>
          </a:custGeom>
          <a:solidFill>
            <a:srgbClr val="8CD2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133874" y="2161579"/>
            <a:ext cx="2110740" cy="381635"/>
          </a:xfrm>
          <a:custGeom>
            <a:avLst/>
            <a:gdLst/>
            <a:ahLst/>
            <a:cxnLst/>
            <a:rect l="l" t="t" r="r" b="b"/>
            <a:pathLst>
              <a:path w="2110740" h="381635">
                <a:moveTo>
                  <a:pt x="2110574" y="316001"/>
                </a:moveTo>
                <a:lnTo>
                  <a:pt x="2105425" y="341505"/>
                </a:lnTo>
                <a:lnTo>
                  <a:pt x="2091385" y="362335"/>
                </a:lnTo>
                <a:lnTo>
                  <a:pt x="2070562" y="376382"/>
                </a:lnTo>
                <a:lnTo>
                  <a:pt x="2045068" y="381533"/>
                </a:lnTo>
                <a:lnTo>
                  <a:pt x="65532" y="381533"/>
                </a:lnTo>
                <a:lnTo>
                  <a:pt x="40028" y="376382"/>
                </a:lnTo>
                <a:lnTo>
                  <a:pt x="19197" y="362335"/>
                </a:lnTo>
                <a:lnTo>
                  <a:pt x="5151" y="341505"/>
                </a:lnTo>
                <a:lnTo>
                  <a:pt x="0" y="316001"/>
                </a:lnTo>
                <a:lnTo>
                  <a:pt x="0" y="65544"/>
                </a:lnTo>
                <a:lnTo>
                  <a:pt x="5151" y="40033"/>
                </a:lnTo>
                <a:lnTo>
                  <a:pt x="19197" y="19199"/>
                </a:lnTo>
                <a:lnTo>
                  <a:pt x="40028" y="5151"/>
                </a:lnTo>
                <a:lnTo>
                  <a:pt x="65532" y="0"/>
                </a:lnTo>
                <a:lnTo>
                  <a:pt x="2045068" y="0"/>
                </a:lnTo>
                <a:lnTo>
                  <a:pt x="2070562" y="5151"/>
                </a:lnTo>
                <a:lnTo>
                  <a:pt x="2091385" y="19199"/>
                </a:lnTo>
                <a:lnTo>
                  <a:pt x="2105425" y="40033"/>
                </a:lnTo>
                <a:lnTo>
                  <a:pt x="2110574" y="65544"/>
                </a:lnTo>
                <a:lnTo>
                  <a:pt x="2110574" y="316001"/>
                </a:lnTo>
                <a:close/>
              </a:path>
            </a:pathLst>
          </a:custGeom>
          <a:ln w="10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620914" y="4653782"/>
            <a:ext cx="1567180" cy="993775"/>
          </a:xfrm>
          <a:custGeom>
            <a:avLst/>
            <a:gdLst/>
            <a:ahLst/>
            <a:cxnLst/>
            <a:rect l="l" t="t" r="r" b="b"/>
            <a:pathLst>
              <a:path w="1567179" h="993775">
                <a:moveTo>
                  <a:pt x="1501343" y="0"/>
                </a:moveTo>
                <a:lnTo>
                  <a:pt x="65532" y="0"/>
                </a:lnTo>
                <a:lnTo>
                  <a:pt x="40028" y="5151"/>
                </a:lnTo>
                <a:lnTo>
                  <a:pt x="19197" y="19197"/>
                </a:lnTo>
                <a:lnTo>
                  <a:pt x="5151" y="40028"/>
                </a:lnTo>
                <a:lnTo>
                  <a:pt x="0" y="65532"/>
                </a:lnTo>
                <a:lnTo>
                  <a:pt x="0" y="928103"/>
                </a:lnTo>
                <a:lnTo>
                  <a:pt x="5151" y="953607"/>
                </a:lnTo>
                <a:lnTo>
                  <a:pt x="19197" y="974437"/>
                </a:lnTo>
                <a:lnTo>
                  <a:pt x="40028" y="988484"/>
                </a:lnTo>
                <a:lnTo>
                  <a:pt x="65532" y="993635"/>
                </a:lnTo>
                <a:lnTo>
                  <a:pt x="1501343" y="993635"/>
                </a:lnTo>
                <a:lnTo>
                  <a:pt x="1526837" y="988484"/>
                </a:lnTo>
                <a:lnTo>
                  <a:pt x="1547660" y="974437"/>
                </a:lnTo>
                <a:lnTo>
                  <a:pt x="1561700" y="953607"/>
                </a:lnTo>
                <a:lnTo>
                  <a:pt x="1566849" y="928103"/>
                </a:lnTo>
                <a:lnTo>
                  <a:pt x="1566849" y="65532"/>
                </a:lnTo>
                <a:lnTo>
                  <a:pt x="1561700" y="40028"/>
                </a:lnTo>
                <a:lnTo>
                  <a:pt x="1547660" y="19197"/>
                </a:lnTo>
                <a:lnTo>
                  <a:pt x="1526837" y="5151"/>
                </a:lnTo>
                <a:lnTo>
                  <a:pt x="1501343" y="0"/>
                </a:lnTo>
                <a:close/>
              </a:path>
            </a:pathLst>
          </a:custGeom>
          <a:solidFill>
            <a:srgbClr val="8CD2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20914" y="4653782"/>
            <a:ext cx="1567180" cy="993775"/>
          </a:xfrm>
          <a:custGeom>
            <a:avLst/>
            <a:gdLst/>
            <a:ahLst/>
            <a:cxnLst/>
            <a:rect l="l" t="t" r="r" b="b"/>
            <a:pathLst>
              <a:path w="1567179" h="993775">
                <a:moveTo>
                  <a:pt x="1566849" y="928103"/>
                </a:moveTo>
                <a:lnTo>
                  <a:pt x="1561700" y="953607"/>
                </a:lnTo>
                <a:lnTo>
                  <a:pt x="1547660" y="974437"/>
                </a:lnTo>
                <a:lnTo>
                  <a:pt x="1526837" y="988484"/>
                </a:lnTo>
                <a:lnTo>
                  <a:pt x="1501343" y="993635"/>
                </a:lnTo>
                <a:lnTo>
                  <a:pt x="65532" y="993635"/>
                </a:lnTo>
                <a:lnTo>
                  <a:pt x="40028" y="988484"/>
                </a:lnTo>
                <a:lnTo>
                  <a:pt x="19197" y="974437"/>
                </a:lnTo>
                <a:lnTo>
                  <a:pt x="5151" y="953607"/>
                </a:lnTo>
                <a:lnTo>
                  <a:pt x="0" y="928103"/>
                </a:lnTo>
                <a:lnTo>
                  <a:pt x="0" y="65532"/>
                </a:lnTo>
                <a:lnTo>
                  <a:pt x="5151" y="40028"/>
                </a:lnTo>
                <a:lnTo>
                  <a:pt x="19197" y="19197"/>
                </a:lnTo>
                <a:lnTo>
                  <a:pt x="40028" y="5151"/>
                </a:lnTo>
                <a:lnTo>
                  <a:pt x="65532" y="0"/>
                </a:lnTo>
                <a:lnTo>
                  <a:pt x="1501343" y="0"/>
                </a:lnTo>
                <a:lnTo>
                  <a:pt x="1526837" y="5151"/>
                </a:lnTo>
                <a:lnTo>
                  <a:pt x="1547660" y="19197"/>
                </a:lnTo>
                <a:lnTo>
                  <a:pt x="1561700" y="40028"/>
                </a:lnTo>
                <a:lnTo>
                  <a:pt x="1566849" y="65532"/>
                </a:lnTo>
                <a:lnTo>
                  <a:pt x="1566849" y="928103"/>
                </a:lnTo>
                <a:close/>
              </a:path>
            </a:pathLst>
          </a:custGeom>
          <a:ln w="109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088365" y="312639"/>
            <a:ext cx="1039660" cy="1039672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350" y="6350"/>
            <a:ext cx="10045700" cy="127381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2850">
              <a:latin typeface="Times New Roman"/>
              <a:cs typeface="Times New Roman"/>
            </a:endParaRPr>
          </a:p>
          <a:p>
            <a:pPr marL="3428365">
              <a:lnSpc>
                <a:spcPts val="650"/>
              </a:lnSpc>
              <a:tabLst>
                <a:tab pos="8217534" algn="l"/>
              </a:tabLst>
            </a:pPr>
            <a:r>
              <a:rPr sz="2300" b="1" spc="15" dirty="0">
                <a:solidFill>
                  <a:srgbClr val="FFFFFF"/>
                </a:solidFill>
                <a:latin typeface="Arial"/>
                <a:cs typeface="Arial"/>
              </a:rPr>
              <a:t>MARTHA’S</a:t>
            </a:r>
            <a:r>
              <a:rPr sz="2300" b="1" spc="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10" dirty="0">
                <a:solidFill>
                  <a:srgbClr val="FFFFFF"/>
                </a:solidFill>
                <a:latin typeface="Arial"/>
                <a:cs typeface="Arial"/>
              </a:rPr>
              <a:t>VINEYARD	</a:t>
            </a:r>
            <a:r>
              <a:rPr sz="750" baseline="-44444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750" baseline="-44444">
              <a:latin typeface="Times New Roman"/>
              <a:cs typeface="Times New Roman"/>
            </a:endParaRPr>
          </a:p>
          <a:p>
            <a:pPr marL="8345805">
              <a:lnSpc>
                <a:spcPts val="5"/>
              </a:lnSpc>
            </a:pPr>
            <a:r>
              <a:rPr sz="750" spc="-209" baseline="-66666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r>
              <a:rPr sz="750" spc="-209" baseline="-44444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r>
              <a:rPr sz="750" spc="-209" baseline="-22222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r>
              <a:rPr sz="750" spc="-209" baseline="-11111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r>
              <a:rPr sz="500" spc="-140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r>
              <a:rPr sz="750" spc="-209" baseline="5555" dirty="0">
                <a:solidFill>
                  <a:srgbClr val="F9F39D"/>
                </a:solidFill>
                <a:latin typeface="Times New Roman"/>
                <a:cs typeface="Times New Roman"/>
              </a:rPr>
              <a:t>DE</a:t>
            </a:r>
            <a:r>
              <a:rPr sz="500" spc="-140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r>
              <a:rPr sz="750" spc="-209" baseline="-11111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r>
              <a:rPr sz="750" spc="-209" baseline="-16666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r>
              <a:rPr sz="750" spc="-209" baseline="-38888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r>
              <a:rPr sz="750" spc="-209" baseline="-44444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750" baseline="-44444">
              <a:latin typeface="Times New Roman"/>
              <a:cs typeface="Times New Roman"/>
            </a:endParaRPr>
          </a:p>
          <a:p>
            <a:pPr marR="1123950" algn="r">
              <a:lnSpc>
                <a:spcPts val="490"/>
              </a:lnSpc>
              <a:spcBef>
                <a:spcPts val="60"/>
              </a:spcBef>
              <a:tabLst>
                <a:tab pos="530860" algn="l"/>
              </a:tabLst>
            </a:pPr>
            <a:r>
              <a:rPr sz="750" spc="-637" baseline="-5000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r>
              <a:rPr sz="750" baseline="-22222" dirty="0">
                <a:solidFill>
                  <a:srgbClr val="F9F39D"/>
                </a:solidFill>
                <a:latin typeface="Times New Roman"/>
                <a:cs typeface="Times New Roman"/>
              </a:rPr>
              <a:t>O	</a:t>
            </a:r>
            <a:r>
              <a:rPr sz="500" spc="-400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r>
              <a:rPr sz="750" baseline="-11111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750" baseline="-11111">
              <a:latin typeface="Times New Roman"/>
              <a:cs typeface="Times New Roman"/>
            </a:endParaRPr>
          </a:p>
          <a:p>
            <a:pPr marR="1102360" algn="r">
              <a:lnSpc>
                <a:spcPts val="310"/>
              </a:lnSpc>
              <a:tabLst>
                <a:tab pos="603885" algn="l"/>
              </a:tabLst>
            </a:pPr>
            <a:r>
              <a:rPr sz="750" baseline="-44444" dirty="0">
                <a:solidFill>
                  <a:srgbClr val="F9F39D"/>
                </a:solidFill>
                <a:latin typeface="Times New Roman"/>
                <a:cs typeface="Times New Roman"/>
              </a:rPr>
              <a:t>E	</a:t>
            </a:r>
            <a:r>
              <a:rPr sz="50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00">
              <a:latin typeface="Times New Roman"/>
              <a:cs typeface="Times New Roman"/>
            </a:endParaRPr>
          </a:p>
          <a:p>
            <a:pPr marR="1073150" algn="r">
              <a:lnSpc>
                <a:spcPts val="330"/>
              </a:lnSpc>
              <a:tabLst>
                <a:tab pos="642620" algn="l"/>
              </a:tabLst>
            </a:pPr>
            <a:r>
              <a:rPr sz="750" baseline="-55555" dirty="0">
                <a:solidFill>
                  <a:srgbClr val="F9F39D"/>
                </a:solidFill>
                <a:latin typeface="Times New Roman"/>
                <a:cs typeface="Times New Roman"/>
              </a:rPr>
              <a:t>N	</a:t>
            </a:r>
            <a:r>
              <a:rPr sz="500" spc="-505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r>
              <a:rPr sz="750" baseline="-27777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750" baseline="-27777">
              <a:latin typeface="Times New Roman"/>
              <a:cs typeface="Times New Roman"/>
            </a:endParaRPr>
          </a:p>
          <a:p>
            <a:pPr marR="1060450" algn="r">
              <a:lnSpc>
                <a:spcPts val="350"/>
              </a:lnSpc>
            </a:pPr>
            <a:r>
              <a:rPr sz="50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00">
              <a:latin typeface="Times New Roman"/>
              <a:cs typeface="Times New Roman"/>
            </a:endParaRPr>
          </a:p>
          <a:p>
            <a:pPr marR="1051560" algn="r">
              <a:lnSpc>
                <a:spcPts val="440"/>
              </a:lnSpc>
              <a:tabLst>
                <a:tab pos="695325" algn="l"/>
              </a:tabLst>
            </a:pPr>
            <a:r>
              <a:rPr sz="750" baseline="-50000" dirty="0">
                <a:solidFill>
                  <a:srgbClr val="F9F39D"/>
                </a:solidFill>
                <a:latin typeface="Times New Roman"/>
                <a:cs typeface="Times New Roman"/>
              </a:rPr>
              <a:t>T	</a:t>
            </a:r>
            <a:r>
              <a:rPr sz="500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00">
              <a:latin typeface="Times New Roman"/>
              <a:cs typeface="Times New Roman"/>
            </a:endParaRPr>
          </a:p>
          <a:p>
            <a:pPr marL="4401185">
              <a:lnSpc>
                <a:spcPts val="135"/>
              </a:lnSpc>
              <a:spcBef>
                <a:spcPts val="45"/>
              </a:spcBef>
              <a:tabLst>
                <a:tab pos="8267065" algn="l"/>
              </a:tabLst>
            </a:pPr>
            <a:r>
              <a:rPr sz="2925" spc="82" baseline="2849" dirty="0">
                <a:solidFill>
                  <a:srgbClr val="FFFFFF"/>
                </a:solidFill>
                <a:latin typeface="Tahoma"/>
                <a:cs typeface="Tahoma"/>
              </a:rPr>
              <a:t>1996-2017	</a:t>
            </a:r>
            <a:r>
              <a:rPr sz="450" spc="-10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endParaRPr sz="450">
              <a:latin typeface="Baskerville Old Face"/>
              <a:cs typeface="Baskerville Old Face"/>
            </a:endParaRPr>
          </a:p>
          <a:p>
            <a:pPr marR="1050925" algn="r">
              <a:lnSpc>
                <a:spcPts val="15"/>
              </a:lnSpc>
              <a:tabLst>
                <a:tab pos="702945" algn="l"/>
              </a:tabLst>
            </a:pPr>
            <a:r>
              <a:rPr sz="750" baseline="-38888" dirty="0">
                <a:solidFill>
                  <a:srgbClr val="F9F39D"/>
                </a:solidFill>
                <a:latin typeface="Times New Roman"/>
                <a:cs typeface="Times New Roman"/>
              </a:rPr>
              <a:t>S	</a:t>
            </a:r>
            <a:r>
              <a:rPr sz="50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00">
              <a:latin typeface="Times New Roman"/>
              <a:cs typeface="Times New Roman"/>
            </a:endParaRPr>
          </a:p>
          <a:p>
            <a:pPr marR="1049655" algn="r">
              <a:lnSpc>
                <a:spcPts val="450"/>
              </a:lnSpc>
            </a:pPr>
            <a:r>
              <a:rPr sz="50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50">
              <a:latin typeface="Times New Roman"/>
              <a:cs typeface="Times New Roman"/>
            </a:endParaRPr>
          </a:p>
          <a:p>
            <a:pPr marR="1099185" algn="r">
              <a:lnSpc>
                <a:spcPts val="520"/>
              </a:lnSpc>
            </a:pPr>
            <a:r>
              <a:rPr sz="675" spc="-577" baseline="-24691" dirty="0">
                <a:solidFill>
                  <a:srgbClr val="F9F39D"/>
                </a:solidFill>
                <a:latin typeface="Baskerville Old Face"/>
                <a:cs typeface="Baskerville Old Face"/>
              </a:rPr>
              <a:t>o</a:t>
            </a:r>
            <a:r>
              <a:rPr sz="450" spc="-15" dirty="0">
                <a:solidFill>
                  <a:srgbClr val="F9F39D"/>
                </a:solidFill>
                <a:latin typeface="Baskerville Old Face"/>
                <a:cs typeface="Baskerville Old Face"/>
              </a:rPr>
              <a:t>m</a:t>
            </a:r>
            <a:endParaRPr sz="450">
              <a:latin typeface="Baskerville Old Face"/>
              <a:cs typeface="Baskerville Old Face"/>
            </a:endParaRPr>
          </a:p>
          <a:p>
            <a:pPr marR="1153795" algn="r">
              <a:lnSpc>
                <a:spcPts val="330"/>
              </a:lnSpc>
              <a:tabLst>
                <a:tab pos="519430" algn="l"/>
              </a:tabLst>
            </a:pPr>
            <a:r>
              <a:rPr sz="675" spc="-547" baseline="55555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r>
              <a:rPr sz="675" spc="-15" baseline="24691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r>
              <a:rPr sz="675" baseline="24691" dirty="0">
                <a:solidFill>
                  <a:srgbClr val="F9F39D"/>
                </a:solidFill>
                <a:latin typeface="Baskerville Old Face"/>
                <a:cs typeface="Baskerville Old Face"/>
              </a:rPr>
              <a:t>	</a:t>
            </a:r>
            <a:r>
              <a:rPr sz="450" spc="-345" dirty="0">
                <a:solidFill>
                  <a:srgbClr val="F9F39D"/>
                </a:solidFill>
                <a:latin typeface="Baskerville Old Face"/>
                <a:cs typeface="Baskerville Old Face"/>
              </a:rPr>
              <a:t>.</a:t>
            </a:r>
            <a:r>
              <a:rPr sz="675" spc="-15" baseline="12345" dirty="0">
                <a:solidFill>
                  <a:srgbClr val="F9F39D"/>
                </a:solidFill>
                <a:latin typeface="Baskerville Old Face"/>
                <a:cs typeface="Baskerville Old Face"/>
              </a:rPr>
              <a:t>c</a:t>
            </a:r>
            <a:endParaRPr sz="675" baseline="12345">
              <a:latin typeface="Baskerville Old Face"/>
              <a:cs typeface="Baskerville Old Face"/>
            </a:endParaRPr>
          </a:p>
          <a:p>
            <a:pPr marL="7155180" algn="ctr">
              <a:lnSpc>
                <a:spcPts val="360"/>
              </a:lnSpc>
              <a:tabLst>
                <a:tab pos="7533005" algn="l"/>
              </a:tabLst>
            </a:pPr>
            <a:r>
              <a:rPr sz="675" spc="-217" baseline="24691" dirty="0">
                <a:solidFill>
                  <a:srgbClr val="F9F39D"/>
                </a:solidFill>
                <a:latin typeface="Baskerville Old Face"/>
                <a:cs typeface="Baskerville Old Face"/>
              </a:rPr>
              <a:t>.</a:t>
            </a:r>
            <a:r>
              <a:rPr sz="675" spc="-217" baseline="18518" dirty="0">
                <a:solidFill>
                  <a:srgbClr val="F9F39D"/>
                </a:solidFill>
                <a:latin typeface="Baskerville Old Face"/>
                <a:cs typeface="Baskerville Old Face"/>
              </a:rPr>
              <a:t>s</a:t>
            </a:r>
            <a:r>
              <a:rPr sz="675" spc="-217" baseline="6172" dirty="0">
                <a:solidFill>
                  <a:srgbClr val="F9F39D"/>
                </a:solidFill>
                <a:latin typeface="Baskerville Old Face"/>
                <a:cs typeface="Baskerville Old Face"/>
              </a:rPr>
              <a:t>o</a:t>
            </a:r>
            <a:r>
              <a:rPr sz="675" spc="-217" baseline="-12345" dirty="0">
                <a:solidFill>
                  <a:srgbClr val="F9F39D"/>
                </a:solidFill>
                <a:latin typeface="Baskerville Old Face"/>
                <a:cs typeface="Baskerville Old Face"/>
              </a:rPr>
              <a:t>u</a:t>
            </a:r>
            <a:r>
              <a:rPr sz="675" spc="-217" baseline="-30864" dirty="0">
                <a:solidFill>
                  <a:srgbClr val="F9F39D"/>
                </a:solidFill>
                <a:latin typeface="Baskerville Old Face"/>
                <a:cs typeface="Baskerville Old Face"/>
              </a:rPr>
              <a:t>p	</a:t>
            </a:r>
            <a:r>
              <a:rPr sz="675" spc="-179" baseline="-30864" dirty="0">
                <a:solidFill>
                  <a:srgbClr val="F9F39D"/>
                </a:solidFill>
                <a:latin typeface="Baskerville Old Face"/>
                <a:cs typeface="Baskerville Old Face"/>
              </a:rPr>
              <a:t>i</a:t>
            </a:r>
            <a:r>
              <a:rPr sz="675" spc="-179" baseline="-24691" dirty="0">
                <a:solidFill>
                  <a:srgbClr val="F9F39D"/>
                </a:solidFill>
                <a:latin typeface="Baskerville Old Face"/>
                <a:cs typeface="Baskerville Old Face"/>
              </a:rPr>
              <a:t>t</a:t>
            </a:r>
            <a:r>
              <a:rPr sz="675" spc="-179" baseline="-18518" dirty="0">
                <a:solidFill>
                  <a:srgbClr val="F9F39D"/>
                </a:solidFill>
                <a:latin typeface="Baskerville Old Face"/>
                <a:cs typeface="Baskerville Old Face"/>
              </a:rPr>
              <a:t>u</a:t>
            </a:r>
            <a:r>
              <a:rPr sz="450" spc="-120" dirty="0">
                <a:solidFill>
                  <a:srgbClr val="F9F39D"/>
                </a:solidFill>
                <a:latin typeface="Baskerville Old Face"/>
                <a:cs typeface="Baskerville Old Face"/>
              </a:rPr>
              <a:t>t</a:t>
            </a:r>
            <a:r>
              <a:rPr sz="675" spc="-179" baseline="12345" dirty="0">
                <a:solidFill>
                  <a:srgbClr val="F9F39D"/>
                </a:solidFill>
                <a:latin typeface="Baskerville Old Face"/>
                <a:cs typeface="Baskerville Old Face"/>
              </a:rPr>
              <a:t>e</a:t>
            </a:r>
            <a:endParaRPr sz="675" baseline="12345">
              <a:latin typeface="Baskerville Old Face"/>
              <a:cs typeface="Baskerville Old Face"/>
            </a:endParaRPr>
          </a:p>
          <a:p>
            <a:pPr marR="1286510" algn="r">
              <a:lnSpc>
                <a:spcPts val="550"/>
              </a:lnSpc>
            </a:pPr>
            <a:r>
              <a:rPr sz="675" spc="-172" baseline="18518" dirty="0">
                <a:solidFill>
                  <a:srgbClr val="F9F39D"/>
                </a:solidFill>
                <a:latin typeface="Baskerville Old Face"/>
                <a:cs typeface="Baskerville Old Face"/>
              </a:rPr>
              <a:t>4</a:t>
            </a:r>
            <a:r>
              <a:rPr sz="675" spc="-104" baseline="12345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r>
              <a:rPr sz="675" baseline="6172" dirty="0">
                <a:solidFill>
                  <a:srgbClr val="F9F39D"/>
                </a:solidFill>
                <a:latin typeface="Baskerville Old Face"/>
                <a:cs typeface="Baskerville Old Face"/>
              </a:rPr>
              <a:t>o</a:t>
            </a:r>
            <a:r>
              <a:rPr sz="450" spc="-45" dirty="0">
                <a:solidFill>
                  <a:srgbClr val="F9F39D"/>
                </a:solidFill>
                <a:latin typeface="Baskerville Old Face"/>
                <a:cs typeface="Baskerville Old Face"/>
              </a:rPr>
              <a:t>r</a:t>
            </a:r>
            <a:r>
              <a:rPr sz="675" spc="-60" baseline="6172" dirty="0">
                <a:solidFill>
                  <a:srgbClr val="F9F39D"/>
                </a:solidFill>
                <a:latin typeface="Baskerville Old Face"/>
                <a:cs typeface="Baskerville Old Face"/>
              </a:rPr>
              <a:t>l</a:t>
            </a:r>
            <a:r>
              <a:rPr sz="450" spc="-80" dirty="0">
                <a:solidFill>
                  <a:srgbClr val="F9F39D"/>
                </a:solidFill>
                <a:latin typeface="Baskerville Old Face"/>
                <a:cs typeface="Baskerville Old Face"/>
              </a:rPr>
              <a:t>d</a:t>
            </a:r>
            <a:r>
              <a:rPr sz="675" spc="-165" baseline="6172" dirty="0">
                <a:solidFill>
                  <a:srgbClr val="F9F39D"/>
                </a:solidFill>
                <a:latin typeface="Baskerville Old Face"/>
                <a:cs typeface="Baskerville Old Face"/>
              </a:rPr>
              <a:t>i</a:t>
            </a:r>
            <a:r>
              <a:rPr sz="675" spc="-209" baseline="12345" dirty="0">
                <a:solidFill>
                  <a:srgbClr val="F9F39D"/>
                </a:solidFill>
                <a:latin typeface="Baskerville Old Face"/>
                <a:cs typeface="Baskerville Old Face"/>
              </a:rPr>
              <a:t>n</a:t>
            </a:r>
            <a:r>
              <a:rPr sz="675" spc="-270" baseline="18518" dirty="0">
                <a:solidFill>
                  <a:srgbClr val="F9F39D"/>
                </a:solidFill>
                <a:latin typeface="Baskerville Old Face"/>
                <a:cs typeface="Baskerville Old Face"/>
              </a:rPr>
              <a:t>s</a:t>
            </a:r>
            <a:r>
              <a:rPr sz="675" spc="-7" baseline="24691" dirty="0">
                <a:solidFill>
                  <a:srgbClr val="F9F39D"/>
                </a:solidFill>
                <a:latin typeface="Baskerville Old Face"/>
                <a:cs typeface="Baskerville Old Face"/>
              </a:rPr>
              <a:t>t</a:t>
            </a:r>
            <a:endParaRPr sz="675" baseline="24691">
              <a:latin typeface="Baskerville Old Face"/>
              <a:cs typeface="Baskerville Old Fac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19079" y="1796520"/>
            <a:ext cx="791210" cy="2222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50" spc="40" dirty="0">
                <a:solidFill>
                  <a:srgbClr val="020404"/>
                </a:solidFill>
                <a:latin typeface="Baskerville"/>
                <a:cs typeface="Baskerville"/>
              </a:rPr>
              <a:t>1996-2000</a:t>
            </a:r>
            <a:endParaRPr sz="1250">
              <a:latin typeface="Baskerville"/>
              <a:cs typeface="Baskervill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759245" y="1796520"/>
            <a:ext cx="791210" cy="2222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50" spc="40" dirty="0">
                <a:solidFill>
                  <a:srgbClr val="020404"/>
                </a:solidFill>
                <a:latin typeface="Baskerville"/>
                <a:cs typeface="Baskerville"/>
              </a:rPr>
              <a:t>2001-2009</a:t>
            </a:r>
            <a:endParaRPr sz="1250">
              <a:latin typeface="Baskerville"/>
              <a:cs typeface="Baskervill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208649" y="1796520"/>
            <a:ext cx="4140835" cy="2222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50" spc="50" dirty="0">
                <a:solidFill>
                  <a:srgbClr val="020404"/>
                </a:solidFill>
                <a:latin typeface="Baskerville"/>
                <a:cs typeface="Baskerville"/>
              </a:rPr>
              <a:t>2009 </a:t>
            </a:r>
            <a:r>
              <a:rPr sz="1250" spc="185" dirty="0">
                <a:solidFill>
                  <a:srgbClr val="020404"/>
                </a:solidFill>
                <a:latin typeface="Baskerville"/>
                <a:cs typeface="Baskerville"/>
              </a:rPr>
              <a:t> </a:t>
            </a:r>
            <a:r>
              <a:rPr sz="1250" spc="50" dirty="0">
                <a:solidFill>
                  <a:srgbClr val="020404"/>
                </a:solidFill>
                <a:latin typeface="Baskerville"/>
                <a:cs typeface="Baskerville"/>
              </a:rPr>
              <a:t>2010 </a:t>
            </a:r>
            <a:r>
              <a:rPr sz="1250" spc="185" dirty="0">
                <a:solidFill>
                  <a:srgbClr val="020404"/>
                </a:solidFill>
                <a:latin typeface="Baskerville"/>
                <a:cs typeface="Baskerville"/>
              </a:rPr>
              <a:t> </a:t>
            </a:r>
            <a:r>
              <a:rPr sz="1250" spc="50" dirty="0">
                <a:solidFill>
                  <a:srgbClr val="020404"/>
                </a:solidFill>
                <a:latin typeface="Baskerville"/>
                <a:cs typeface="Baskerville"/>
              </a:rPr>
              <a:t>2011 </a:t>
            </a:r>
            <a:r>
              <a:rPr sz="1250" spc="185" dirty="0">
                <a:solidFill>
                  <a:srgbClr val="020404"/>
                </a:solidFill>
                <a:latin typeface="Baskerville"/>
                <a:cs typeface="Baskerville"/>
              </a:rPr>
              <a:t> </a:t>
            </a:r>
            <a:r>
              <a:rPr sz="1250" spc="50" dirty="0">
                <a:solidFill>
                  <a:srgbClr val="020404"/>
                </a:solidFill>
                <a:latin typeface="Baskerville"/>
                <a:cs typeface="Baskerville"/>
              </a:rPr>
              <a:t>2012 </a:t>
            </a:r>
            <a:r>
              <a:rPr sz="1250" spc="185" dirty="0">
                <a:solidFill>
                  <a:srgbClr val="020404"/>
                </a:solidFill>
                <a:latin typeface="Baskerville"/>
                <a:cs typeface="Baskerville"/>
              </a:rPr>
              <a:t> </a:t>
            </a:r>
            <a:r>
              <a:rPr sz="1250" spc="50" dirty="0">
                <a:solidFill>
                  <a:srgbClr val="020404"/>
                </a:solidFill>
                <a:latin typeface="Baskerville"/>
                <a:cs typeface="Baskerville"/>
              </a:rPr>
              <a:t>2013 </a:t>
            </a:r>
            <a:r>
              <a:rPr sz="1250" spc="185" dirty="0">
                <a:solidFill>
                  <a:srgbClr val="020404"/>
                </a:solidFill>
                <a:latin typeface="Baskerville"/>
                <a:cs typeface="Baskerville"/>
              </a:rPr>
              <a:t> </a:t>
            </a:r>
            <a:r>
              <a:rPr sz="1250" spc="50" dirty="0">
                <a:solidFill>
                  <a:srgbClr val="020404"/>
                </a:solidFill>
                <a:latin typeface="Baskerville"/>
                <a:cs typeface="Baskerville"/>
              </a:rPr>
              <a:t>2014 </a:t>
            </a:r>
            <a:r>
              <a:rPr sz="1250" spc="185" dirty="0">
                <a:solidFill>
                  <a:srgbClr val="020404"/>
                </a:solidFill>
                <a:latin typeface="Baskerville"/>
                <a:cs typeface="Baskerville"/>
              </a:rPr>
              <a:t> </a:t>
            </a:r>
            <a:r>
              <a:rPr sz="1250" spc="50" dirty="0">
                <a:solidFill>
                  <a:srgbClr val="020404"/>
                </a:solidFill>
                <a:latin typeface="Baskerville"/>
                <a:cs typeface="Baskerville"/>
              </a:rPr>
              <a:t>2015 </a:t>
            </a:r>
            <a:r>
              <a:rPr sz="1250" spc="185" dirty="0">
                <a:solidFill>
                  <a:srgbClr val="020404"/>
                </a:solidFill>
                <a:latin typeface="Baskerville"/>
                <a:cs typeface="Baskerville"/>
              </a:rPr>
              <a:t> </a:t>
            </a:r>
            <a:r>
              <a:rPr sz="1250" spc="50" dirty="0">
                <a:solidFill>
                  <a:srgbClr val="020404"/>
                </a:solidFill>
                <a:latin typeface="Baskerville"/>
                <a:cs typeface="Baskerville"/>
              </a:rPr>
              <a:t>2016 </a:t>
            </a:r>
            <a:r>
              <a:rPr sz="1250" spc="185" dirty="0">
                <a:solidFill>
                  <a:srgbClr val="020404"/>
                </a:solidFill>
                <a:latin typeface="Baskerville"/>
                <a:cs typeface="Baskerville"/>
              </a:rPr>
              <a:t> </a:t>
            </a:r>
            <a:r>
              <a:rPr sz="1250" spc="65" dirty="0">
                <a:solidFill>
                  <a:srgbClr val="020404"/>
                </a:solidFill>
                <a:latin typeface="Baskerville"/>
                <a:cs typeface="Baskerville"/>
              </a:rPr>
              <a:t>2017</a:t>
            </a:r>
            <a:endParaRPr sz="1250">
              <a:latin typeface="Baskerville"/>
              <a:cs typeface="Baskerville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390194" y="1907147"/>
            <a:ext cx="0" cy="4795520"/>
          </a:xfrm>
          <a:custGeom>
            <a:avLst/>
            <a:gdLst/>
            <a:ahLst/>
            <a:cxnLst/>
            <a:rect l="l" t="t" r="r" b="b"/>
            <a:pathLst>
              <a:path h="4795520">
                <a:moveTo>
                  <a:pt x="0" y="0"/>
                </a:moveTo>
                <a:lnTo>
                  <a:pt x="0" y="4794948"/>
                </a:lnTo>
              </a:path>
            </a:pathLst>
          </a:custGeom>
          <a:ln w="10922">
            <a:solidFill>
              <a:srgbClr val="4EAC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41227" y="1907147"/>
            <a:ext cx="0" cy="4795520"/>
          </a:xfrm>
          <a:custGeom>
            <a:avLst/>
            <a:gdLst/>
            <a:ahLst/>
            <a:cxnLst/>
            <a:rect l="l" t="t" r="r" b="b"/>
            <a:pathLst>
              <a:path h="4795520">
                <a:moveTo>
                  <a:pt x="0" y="0"/>
                </a:moveTo>
                <a:lnTo>
                  <a:pt x="0" y="4794948"/>
                </a:lnTo>
              </a:path>
            </a:pathLst>
          </a:custGeom>
          <a:ln w="10922">
            <a:solidFill>
              <a:srgbClr val="4EAC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14860" y="2214037"/>
            <a:ext cx="1193165" cy="381635"/>
          </a:xfrm>
          <a:custGeom>
            <a:avLst/>
            <a:gdLst/>
            <a:ahLst/>
            <a:cxnLst/>
            <a:rect l="l" t="t" r="r" b="b"/>
            <a:pathLst>
              <a:path w="1193164" h="381635">
                <a:moveTo>
                  <a:pt x="1127277" y="0"/>
                </a:moveTo>
                <a:lnTo>
                  <a:pt x="65531" y="0"/>
                </a:lnTo>
                <a:lnTo>
                  <a:pt x="40033" y="5151"/>
                </a:lnTo>
                <a:lnTo>
                  <a:pt x="19202" y="19199"/>
                </a:lnTo>
                <a:lnTo>
                  <a:pt x="5153" y="40033"/>
                </a:lnTo>
                <a:lnTo>
                  <a:pt x="0" y="65544"/>
                </a:lnTo>
                <a:lnTo>
                  <a:pt x="0" y="316001"/>
                </a:lnTo>
                <a:lnTo>
                  <a:pt x="5153" y="341505"/>
                </a:lnTo>
                <a:lnTo>
                  <a:pt x="19202" y="362335"/>
                </a:lnTo>
                <a:lnTo>
                  <a:pt x="40033" y="376382"/>
                </a:lnTo>
                <a:lnTo>
                  <a:pt x="65531" y="381533"/>
                </a:lnTo>
                <a:lnTo>
                  <a:pt x="1127277" y="381533"/>
                </a:lnTo>
                <a:lnTo>
                  <a:pt x="1152771" y="376382"/>
                </a:lnTo>
                <a:lnTo>
                  <a:pt x="1173594" y="362335"/>
                </a:lnTo>
                <a:lnTo>
                  <a:pt x="1187634" y="341505"/>
                </a:lnTo>
                <a:lnTo>
                  <a:pt x="1192784" y="316001"/>
                </a:lnTo>
                <a:lnTo>
                  <a:pt x="1192784" y="65544"/>
                </a:lnTo>
                <a:lnTo>
                  <a:pt x="1187634" y="40033"/>
                </a:lnTo>
                <a:lnTo>
                  <a:pt x="1173594" y="19199"/>
                </a:lnTo>
                <a:lnTo>
                  <a:pt x="1152771" y="5151"/>
                </a:lnTo>
                <a:lnTo>
                  <a:pt x="1127277" y="0"/>
                </a:lnTo>
                <a:close/>
              </a:path>
            </a:pathLst>
          </a:custGeom>
          <a:solidFill>
            <a:srgbClr val="8CD2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14860" y="2214037"/>
            <a:ext cx="1193165" cy="381635"/>
          </a:xfrm>
          <a:custGeom>
            <a:avLst/>
            <a:gdLst/>
            <a:ahLst/>
            <a:cxnLst/>
            <a:rect l="l" t="t" r="r" b="b"/>
            <a:pathLst>
              <a:path w="1193164" h="381635">
                <a:moveTo>
                  <a:pt x="1192784" y="316001"/>
                </a:moveTo>
                <a:lnTo>
                  <a:pt x="1187634" y="341505"/>
                </a:lnTo>
                <a:lnTo>
                  <a:pt x="1173594" y="362335"/>
                </a:lnTo>
                <a:lnTo>
                  <a:pt x="1152771" y="376382"/>
                </a:lnTo>
                <a:lnTo>
                  <a:pt x="1127277" y="381533"/>
                </a:lnTo>
                <a:lnTo>
                  <a:pt x="65531" y="381533"/>
                </a:lnTo>
                <a:lnTo>
                  <a:pt x="40033" y="376382"/>
                </a:lnTo>
                <a:lnTo>
                  <a:pt x="19202" y="362335"/>
                </a:lnTo>
                <a:lnTo>
                  <a:pt x="5153" y="341505"/>
                </a:lnTo>
                <a:lnTo>
                  <a:pt x="0" y="316001"/>
                </a:lnTo>
                <a:lnTo>
                  <a:pt x="0" y="65544"/>
                </a:lnTo>
                <a:lnTo>
                  <a:pt x="5153" y="40033"/>
                </a:lnTo>
                <a:lnTo>
                  <a:pt x="19202" y="19199"/>
                </a:lnTo>
                <a:lnTo>
                  <a:pt x="40033" y="5151"/>
                </a:lnTo>
                <a:lnTo>
                  <a:pt x="65531" y="0"/>
                </a:lnTo>
                <a:lnTo>
                  <a:pt x="1127277" y="0"/>
                </a:lnTo>
                <a:lnTo>
                  <a:pt x="1152771" y="5151"/>
                </a:lnTo>
                <a:lnTo>
                  <a:pt x="1173594" y="19199"/>
                </a:lnTo>
                <a:lnTo>
                  <a:pt x="1187634" y="40033"/>
                </a:lnTo>
                <a:lnTo>
                  <a:pt x="1192784" y="65544"/>
                </a:lnTo>
                <a:lnTo>
                  <a:pt x="1192784" y="316001"/>
                </a:lnTo>
                <a:close/>
              </a:path>
            </a:pathLst>
          </a:custGeom>
          <a:ln w="10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14860" y="2683684"/>
            <a:ext cx="1193165" cy="381635"/>
          </a:xfrm>
          <a:custGeom>
            <a:avLst/>
            <a:gdLst/>
            <a:ahLst/>
            <a:cxnLst/>
            <a:rect l="l" t="t" r="r" b="b"/>
            <a:pathLst>
              <a:path w="1193164" h="381635">
                <a:moveTo>
                  <a:pt x="1127277" y="0"/>
                </a:moveTo>
                <a:lnTo>
                  <a:pt x="65531" y="0"/>
                </a:lnTo>
                <a:lnTo>
                  <a:pt x="40033" y="5151"/>
                </a:lnTo>
                <a:lnTo>
                  <a:pt x="19202" y="19197"/>
                </a:lnTo>
                <a:lnTo>
                  <a:pt x="5153" y="40028"/>
                </a:lnTo>
                <a:lnTo>
                  <a:pt x="0" y="65532"/>
                </a:lnTo>
                <a:lnTo>
                  <a:pt x="0" y="316001"/>
                </a:lnTo>
                <a:lnTo>
                  <a:pt x="5153" y="341505"/>
                </a:lnTo>
                <a:lnTo>
                  <a:pt x="19202" y="362335"/>
                </a:lnTo>
                <a:lnTo>
                  <a:pt x="40033" y="376382"/>
                </a:lnTo>
                <a:lnTo>
                  <a:pt x="65531" y="381533"/>
                </a:lnTo>
                <a:lnTo>
                  <a:pt x="1127277" y="381533"/>
                </a:lnTo>
                <a:lnTo>
                  <a:pt x="1152771" y="376382"/>
                </a:lnTo>
                <a:lnTo>
                  <a:pt x="1173594" y="362335"/>
                </a:lnTo>
                <a:lnTo>
                  <a:pt x="1187634" y="341505"/>
                </a:lnTo>
                <a:lnTo>
                  <a:pt x="1192784" y="316001"/>
                </a:lnTo>
                <a:lnTo>
                  <a:pt x="1192784" y="65532"/>
                </a:lnTo>
                <a:lnTo>
                  <a:pt x="1187634" y="40028"/>
                </a:lnTo>
                <a:lnTo>
                  <a:pt x="1173594" y="19197"/>
                </a:lnTo>
                <a:lnTo>
                  <a:pt x="1152771" y="5151"/>
                </a:lnTo>
                <a:lnTo>
                  <a:pt x="1127277" y="0"/>
                </a:lnTo>
                <a:close/>
              </a:path>
            </a:pathLst>
          </a:custGeom>
          <a:solidFill>
            <a:srgbClr val="8CD2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14860" y="2683684"/>
            <a:ext cx="1193165" cy="381635"/>
          </a:xfrm>
          <a:custGeom>
            <a:avLst/>
            <a:gdLst/>
            <a:ahLst/>
            <a:cxnLst/>
            <a:rect l="l" t="t" r="r" b="b"/>
            <a:pathLst>
              <a:path w="1193164" h="381635">
                <a:moveTo>
                  <a:pt x="1192784" y="316001"/>
                </a:moveTo>
                <a:lnTo>
                  <a:pt x="1187634" y="341505"/>
                </a:lnTo>
                <a:lnTo>
                  <a:pt x="1173594" y="362335"/>
                </a:lnTo>
                <a:lnTo>
                  <a:pt x="1152771" y="376382"/>
                </a:lnTo>
                <a:lnTo>
                  <a:pt x="1127277" y="381533"/>
                </a:lnTo>
                <a:lnTo>
                  <a:pt x="65531" y="381533"/>
                </a:lnTo>
                <a:lnTo>
                  <a:pt x="40033" y="376382"/>
                </a:lnTo>
                <a:lnTo>
                  <a:pt x="19202" y="362335"/>
                </a:lnTo>
                <a:lnTo>
                  <a:pt x="5153" y="341505"/>
                </a:lnTo>
                <a:lnTo>
                  <a:pt x="0" y="316001"/>
                </a:lnTo>
                <a:lnTo>
                  <a:pt x="0" y="65532"/>
                </a:lnTo>
                <a:lnTo>
                  <a:pt x="5153" y="40028"/>
                </a:lnTo>
                <a:lnTo>
                  <a:pt x="19202" y="19197"/>
                </a:lnTo>
                <a:lnTo>
                  <a:pt x="40033" y="5151"/>
                </a:lnTo>
                <a:lnTo>
                  <a:pt x="65531" y="0"/>
                </a:lnTo>
                <a:lnTo>
                  <a:pt x="1127277" y="0"/>
                </a:lnTo>
                <a:lnTo>
                  <a:pt x="1152771" y="5151"/>
                </a:lnTo>
                <a:lnTo>
                  <a:pt x="1173594" y="19197"/>
                </a:lnTo>
                <a:lnTo>
                  <a:pt x="1187634" y="40028"/>
                </a:lnTo>
                <a:lnTo>
                  <a:pt x="1192784" y="65532"/>
                </a:lnTo>
                <a:lnTo>
                  <a:pt x="1192784" y="316001"/>
                </a:lnTo>
                <a:close/>
              </a:path>
            </a:pathLst>
          </a:custGeom>
          <a:ln w="10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14860" y="3153330"/>
            <a:ext cx="1193165" cy="381635"/>
          </a:xfrm>
          <a:custGeom>
            <a:avLst/>
            <a:gdLst/>
            <a:ahLst/>
            <a:cxnLst/>
            <a:rect l="l" t="t" r="r" b="b"/>
            <a:pathLst>
              <a:path w="1193164" h="381635">
                <a:moveTo>
                  <a:pt x="1127277" y="0"/>
                </a:moveTo>
                <a:lnTo>
                  <a:pt x="65531" y="0"/>
                </a:lnTo>
                <a:lnTo>
                  <a:pt x="40033" y="5151"/>
                </a:lnTo>
                <a:lnTo>
                  <a:pt x="19202" y="19199"/>
                </a:lnTo>
                <a:lnTo>
                  <a:pt x="5153" y="40033"/>
                </a:lnTo>
                <a:lnTo>
                  <a:pt x="0" y="65544"/>
                </a:lnTo>
                <a:lnTo>
                  <a:pt x="0" y="316001"/>
                </a:lnTo>
                <a:lnTo>
                  <a:pt x="5153" y="341505"/>
                </a:lnTo>
                <a:lnTo>
                  <a:pt x="19202" y="362335"/>
                </a:lnTo>
                <a:lnTo>
                  <a:pt x="40033" y="376382"/>
                </a:lnTo>
                <a:lnTo>
                  <a:pt x="65531" y="381533"/>
                </a:lnTo>
                <a:lnTo>
                  <a:pt x="1127277" y="381533"/>
                </a:lnTo>
                <a:lnTo>
                  <a:pt x="1152771" y="376382"/>
                </a:lnTo>
                <a:lnTo>
                  <a:pt x="1173594" y="362335"/>
                </a:lnTo>
                <a:lnTo>
                  <a:pt x="1187634" y="341505"/>
                </a:lnTo>
                <a:lnTo>
                  <a:pt x="1192784" y="316001"/>
                </a:lnTo>
                <a:lnTo>
                  <a:pt x="1192784" y="65544"/>
                </a:lnTo>
                <a:lnTo>
                  <a:pt x="1187634" y="40033"/>
                </a:lnTo>
                <a:lnTo>
                  <a:pt x="1173594" y="19199"/>
                </a:lnTo>
                <a:lnTo>
                  <a:pt x="1152771" y="5151"/>
                </a:lnTo>
                <a:lnTo>
                  <a:pt x="1127277" y="0"/>
                </a:lnTo>
                <a:close/>
              </a:path>
            </a:pathLst>
          </a:custGeom>
          <a:solidFill>
            <a:srgbClr val="8CD2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14860" y="3153330"/>
            <a:ext cx="1193165" cy="381635"/>
          </a:xfrm>
          <a:custGeom>
            <a:avLst/>
            <a:gdLst/>
            <a:ahLst/>
            <a:cxnLst/>
            <a:rect l="l" t="t" r="r" b="b"/>
            <a:pathLst>
              <a:path w="1193164" h="381635">
                <a:moveTo>
                  <a:pt x="1192784" y="316001"/>
                </a:moveTo>
                <a:lnTo>
                  <a:pt x="1187634" y="341505"/>
                </a:lnTo>
                <a:lnTo>
                  <a:pt x="1173594" y="362335"/>
                </a:lnTo>
                <a:lnTo>
                  <a:pt x="1152771" y="376382"/>
                </a:lnTo>
                <a:lnTo>
                  <a:pt x="1127277" y="381533"/>
                </a:lnTo>
                <a:lnTo>
                  <a:pt x="65531" y="381533"/>
                </a:lnTo>
                <a:lnTo>
                  <a:pt x="40033" y="376382"/>
                </a:lnTo>
                <a:lnTo>
                  <a:pt x="19202" y="362335"/>
                </a:lnTo>
                <a:lnTo>
                  <a:pt x="5153" y="341505"/>
                </a:lnTo>
                <a:lnTo>
                  <a:pt x="0" y="316001"/>
                </a:lnTo>
                <a:lnTo>
                  <a:pt x="0" y="65544"/>
                </a:lnTo>
                <a:lnTo>
                  <a:pt x="5153" y="40033"/>
                </a:lnTo>
                <a:lnTo>
                  <a:pt x="19202" y="19199"/>
                </a:lnTo>
                <a:lnTo>
                  <a:pt x="40033" y="5151"/>
                </a:lnTo>
                <a:lnTo>
                  <a:pt x="65531" y="0"/>
                </a:lnTo>
                <a:lnTo>
                  <a:pt x="1127277" y="0"/>
                </a:lnTo>
                <a:lnTo>
                  <a:pt x="1152771" y="5151"/>
                </a:lnTo>
                <a:lnTo>
                  <a:pt x="1173594" y="19199"/>
                </a:lnTo>
                <a:lnTo>
                  <a:pt x="1187634" y="40033"/>
                </a:lnTo>
                <a:lnTo>
                  <a:pt x="1192784" y="65544"/>
                </a:lnTo>
                <a:lnTo>
                  <a:pt x="1192784" y="316001"/>
                </a:lnTo>
                <a:close/>
              </a:path>
            </a:pathLst>
          </a:custGeom>
          <a:ln w="10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14860" y="4152560"/>
            <a:ext cx="1193165" cy="1299845"/>
          </a:xfrm>
          <a:custGeom>
            <a:avLst/>
            <a:gdLst/>
            <a:ahLst/>
            <a:cxnLst/>
            <a:rect l="l" t="t" r="r" b="b"/>
            <a:pathLst>
              <a:path w="1193164" h="1299845">
                <a:moveTo>
                  <a:pt x="1127277" y="0"/>
                </a:moveTo>
                <a:lnTo>
                  <a:pt x="65531" y="0"/>
                </a:lnTo>
                <a:lnTo>
                  <a:pt x="40033" y="5149"/>
                </a:lnTo>
                <a:lnTo>
                  <a:pt x="19202" y="19192"/>
                </a:lnTo>
                <a:lnTo>
                  <a:pt x="5153" y="40022"/>
                </a:lnTo>
                <a:lnTo>
                  <a:pt x="0" y="65531"/>
                </a:lnTo>
                <a:lnTo>
                  <a:pt x="0" y="1234160"/>
                </a:lnTo>
                <a:lnTo>
                  <a:pt x="5153" y="1259664"/>
                </a:lnTo>
                <a:lnTo>
                  <a:pt x="19202" y="1280494"/>
                </a:lnTo>
                <a:lnTo>
                  <a:pt x="40033" y="1294541"/>
                </a:lnTo>
                <a:lnTo>
                  <a:pt x="65531" y="1299692"/>
                </a:lnTo>
                <a:lnTo>
                  <a:pt x="1127277" y="1299692"/>
                </a:lnTo>
                <a:lnTo>
                  <a:pt x="1152771" y="1294541"/>
                </a:lnTo>
                <a:lnTo>
                  <a:pt x="1173594" y="1280494"/>
                </a:lnTo>
                <a:lnTo>
                  <a:pt x="1187634" y="1259664"/>
                </a:lnTo>
                <a:lnTo>
                  <a:pt x="1192784" y="1234160"/>
                </a:lnTo>
                <a:lnTo>
                  <a:pt x="1192784" y="65531"/>
                </a:lnTo>
                <a:lnTo>
                  <a:pt x="1187634" y="40022"/>
                </a:lnTo>
                <a:lnTo>
                  <a:pt x="1173594" y="19192"/>
                </a:lnTo>
                <a:lnTo>
                  <a:pt x="1152771" y="5149"/>
                </a:lnTo>
                <a:lnTo>
                  <a:pt x="1127277" y="0"/>
                </a:lnTo>
                <a:close/>
              </a:path>
            </a:pathLst>
          </a:custGeom>
          <a:solidFill>
            <a:srgbClr val="8CD2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14860" y="4152560"/>
            <a:ext cx="1193165" cy="1299845"/>
          </a:xfrm>
          <a:custGeom>
            <a:avLst/>
            <a:gdLst/>
            <a:ahLst/>
            <a:cxnLst/>
            <a:rect l="l" t="t" r="r" b="b"/>
            <a:pathLst>
              <a:path w="1193164" h="1299845">
                <a:moveTo>
                  <a:pt x="1192784" y="1234160"/>
                </a:moveTo>
                <a:lnTo>
                  <a:pt x="1187634" y="1259664"/>
                </a:lnTo>
                <a:lnTo>
                  <a:pt x="1173594" y="1280494"/>
                </a:lnTo>
                <a:lnTo>
                  <a:pt x="1152771" y="1294541"/>
                </a:lnTo>
                <a:lnTo>
                  <a:pt x="1127277" y="1299692"/>
                </a:lnTo>
                <a:lnTo>
                  <a:pt x="65531" y="1299692"/>
                </a:lnTo>
                <a:lnTo>
                  <a:pt x="40033" y="1294541"/>
                </a:lnTo>
                <a:lnTo>
                  <a:pt x="19202" y="1280494"/>
                </a:lnTo>
                <a:lnTo>
                  <a:pt x="5153" y="1259664"/>
                </a:lnTo>
                <a:lnTo>
                  <a:pt x="0" y="1234160"/>
                </a:lnTo>
                <a:lnTo>
                  <a:pt x="0" y="65531"/>
                </a:lnTo>
                <a:lnTo>
                  <a:pt x="5153" y="40022"/>
                </a:lnTo>
                <a:lnTo>
                  <a:pt x="19202" y="19192"/>
                </a:lnTo>
                <a:lnTo>
                  <a:pt x="40033" y="5149"/>
                </a:lnTo>
                <a:lnTo>
                  <a:pt x="65531" y="0"/>
                </a:lnTo>
                <a:lnTo>
                  <a:pt x="1127277" y="0"/>
                </a:lnTo>
                <a:lnTo>
                  <a:pt x="1152771" y="5149"/>
                </a:lnTo>
                <a:lnTo>
                  <a:pt x="1173594" y="19192"/>
                </a:lnTo>
                <a:lnTo>
                  <a:pt x="1187634" y="40022"/>
                </a:lnTo>
                <a:lnTo>
                  <a:pt x="1192784" y="65531"/>
                </a:lnTo>
                <a:lnTo>
                  <a:pt x="1192784" y="1234160"/>
                </a:lnTo>
                <a:close/>
              </a:path>
            </a:pathLst>
          </a:custGeom>
          <a:ln w="109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421380" y="2277055"/>
            <a:ext cx="365760" cy="2222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50" spc="-5" dirty="0">
                <a:latin typeface="Baskerville"/>
                <a:cs typeface="Baskerville"/>
              </a:rPr>
              <a:t>Book</a:t>
            </a:r>
            <a:endParaRPr sz="1250">
              <a:latin typeface="Baskerville"/>
              <a:cs typeface="Baskerville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501838" y="2167780"/>
            <a:ext cx="1350645" cy="22225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250" b="1" spc="10" dirty="0">
                <a:latin typeface="Baskerville"/>
                <a:cs typeface="Baskerville"/>
              </a:rPr>
              <a:t>National </a:t>
            </a:r>
            <a:r>
              <a:rPr sz="1250" b="1" spc="5" dirty="0">
                <a:latin typeface="Baskerville"/>
                <a:cs typeface="Baskerville"/>
              </a:rPr>
              <a:t>-</a:t>
            </a:r>
            <a:r>
              <a:rPr sz="1250" b="1" spc="-55" dirty="0">
                <a:latin typeface="Baskerville"/>
                <a:cs typeface="Baskerville"/>
              </a:rPr>
              <a:t> </a:t>
            </a:r>
            <a:r>
              <a:rPr sz="1250" b="1" spc="15" dirty="0">
                <a:latin typeface="Baskerville"/>
                <a:cs typeface="Baskerville"/>
              </a:rPr>
              <a:t>Global</a:t>
            </a:r>
            <a:endParaRPr sz="1250">
              <a:latin typeface="Baskerville"/>
              <a:cs typeface="Baskerville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207709" y="3806572"/>
            <a:ext cx="788035" cy="2482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450" b="1" spc="0" dirty="0">
                <a:latin typeface="Baskerville"/>
                <a:cs typeface="Baskerville"/>
              </a:rPr>
              <a:t>EVENTS</a:t>
            </a:r>
            <a:endParaRPr sz="1450">
              <a:latin typeface="Baskerville"/>
              <a:cs typeface="Baskerville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263287" y="2244246"/>
            <a:ext cx="1857375" cy="1828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00" b="1" spc="10" dirty="0">
                <a:latin typeface="Baskerville"/>
                <a:cs typeface="Baskerville"/>
              </a:rPr>
              <a:t>Community </a:t>
            </a:r>
            <a:r>
              <a:rPr sz="1000" b="1" spc="5" dirty="0">
                <a:latin typeface="Baskerville"/>
                <a:cs typeface="Baskerville"/>
              </a:rPr>
              <a:t>Planning</a:t>
            </a:r>
            <a:r>
              <a:rPr sz="1000" b="1" spc="-40" dirty="0">
                <a:latin typeface="Baskerville"/>
                <a:cs typeface="Baskerville"/>
              </a:rPr>
              <a:t> </a:t>
            </a:r>
            <a:r>
              <a:rPr sz="1000" b="1" spc="5" dirty="0">
                <a:latin typeface="Baskerville"/>
                <a:cs typeface="Baskerville"/>
              </a:rPr>
              <a:t>Process</a:t>
            </a:r>
            <a:endParaRPr sz="1000">
              <a:latin typeface="Baskerville"/>
              <a:cs typeface="Baskerville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340383" y="2757613"/>
            <a:ext cx="527050" cy="2222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50" spc="-15" dirty="0">
                <a:latin typeface="Baskerville"/>
                <a:cs typeface="Baskerville"/>
              </a:rPr>
              <a:t>Schools</a:t>
            </a:r>
            <a:endParaRPr sz="1250">
              <a:latin typeface="Baskerville"/>
              <a:cs typeface="Baskerville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202930" y="3216664"/>
            <a:ext cx="802640" cy="22225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250" spc="10" dirty="0">
                <a:latin typeface="Baskerville"/>
                <a:cs typeface="Baskerville"/>
              </a:rPr>
              <a:t>Curriculum</a:t>
            </a:r>
            <a:endParaRPr sz="1250">
              <a:latin typeface="Baskerville"/>
              <a:cs typeface="Baskerville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80776" y="4210795"/>
            <a:ext cx="1046480" cy="109156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25"/>
              </a:spcBef>
            </a:pPr>
            <a:r>
              <a:rPr sz="1050" spc="5" dirty="0">
                <a:latin typeface="Baskerville"/>
                <a:cs typeface="Baskerville"/>
              </a:rPr>
              <a:t>35th</a:t>
            </a:r>
            <a:r>
              <a:rPr sz="1050" spc="-15" dirty="0">
                <a:latin typeface="Baskerville"/>
                <a:cs typeface="Baskerville"/>
              </a:rPr>
              <a:t> </a:t>
            </a:r>
            <a:r>
              <a:rPr sz="1050" spc="0" dirty="0">
                <a:latin typeface="Baskerville"/>
                <a:cs typeface="Baskerville"/>
              </a:rPr>
              <a:t>Anniversary</a:t>
            </a:r>
            <a:endParaRPr sz="1050">
              <a:latin typeface="Baskerville"/>
              <a:cs typeface="Baskerville"/>
            </a:endParaRPr>
          </a:p>
          <a:p>
            <a:pPr marL="12065" marR="5080" algn="ctr">
              <a:lnSpc>
                <a:spcPts val="1160"/>
              </a:lnSpc>
              <a:spcBef>
                <a:spcPts val="450"/>
              </a:spcBef>
            </a:pPr>
            <a:r>
              <a:rPr sz="1050" b="1" spc="5" dirty="0">
                <a:latin typeface="Baskerville"/>
                <a:cs typeface="Baskerville"/>
              </a:rPr>
              <a:t>I </a:t>
            </a:r>
            <a:r>
              <a:rPr sz="1050" b="1" spc="0" dirty="0">
                <a:latin typeface="Baskerville"/>
                <a:cs typeface="Baskerville"/>
              </a:rPr>
              <a:t>Have </a:t>
            </a:r>
            <a:r>
              <a:rPr sz="1050" b="1" spc="10" dirty="0">
                <a:latin typeface="Baskerville"/>
                <a:cs typeface="Baskerville"/>
              </a:rPr>
              <a:t>a</a:t>
            </a:r>
            <a:r>
              <a:rPr sz="1050" b="1" spc="-75" dirty="0">
                <a:latin typeface="Baskerville"/>
                <a:cs typeface="Baskerville"/>
              </a:rPr>
              <a:t> </a:t>
            </a:r>
            <a:r>
              <a:rPr sz="1050" b="1" spc="10" dirty="0">
                <a:latin typeface="Baskerville"/>
                <a:cs typeface="Baskerville"/>
              </a:rPr>
              <a:t>Dream  Speech</a:t>
            </a:r>
            <a:endParaRPr sz="1050">
              <a:latin typeface="Baskerville"/>
              <a:cs typeface="Baskerville"/>
            </a:endParaRPr>
          </a:p>
          <a:p>
            <a:pPr algn="ctr">
              <a:lnSpc>
                <a:spcPct val="100000"/>
              </a:lnSpc>
              <a:spcBef>
                <a:spcPts val="160"/>
              </a:spcBef>
            </a:pPr>
            <a:r>
              <a:rPr sz="1050" spc="0" dirty="0">
                <a:latin typeface="Baskerville"/>
                <a:cs typeface="Baskerville"/>
              </a:rPr>
              <a:t>President</a:t>
            </a:r>
            <a:r>
              <a:rPr sz="1050" spc="-35" dirty="0">
                <a:latin typeface="Baskerville"/>
                <a:cs typeface="Baskerville"/>
              </a:rPr>
              <a:t> </a:t>
            </a:r>
            <a:r>
              <a:rPr sz="1050" spc="5" dirty="0">
                <a:latin typeface="Baskerville"/>
                <a:cs typeface="Baskerville"/>
              </a:rPr>
              <a:t>Clinton</a:t>
            </a:r>
            <a:endParaRPr sz="1050">
              <a:latin typeface="Baskerville"/>
              <a:cs typeface="Baskerville"/>
            </a:endParaRPr>
          </a:p>
          <a:p>
            <a:pPr marL="144780" marR="137795" algn="ctr">
              <a:lnSpc>
                <a:spcPts val="1160"/>
              </a:lnSpc>
              <a:spcBef>
                <a:spcPts val="305"/>
              </a:spcBef>
            </a:pPr>
            <a:r>
              <a:rPr sz="1050" spc="10" dirty="0">
                <a:latin typeface="Baskerville"/>
                <a:cs typeface="Baskerville"/>
              </a:rPr>
              <a:t>Con</a:t>
            </a:r>
            <a:r>
              <a:rPr sz="1050" spc="20" dirty="0">
                <a:latin typeface="Baskerville"/>
                <a:cs typeface="Baskerville"/>
              </a:rPr>
              <a:t>g</a:t>
            </a:r>
            <a:r>
              <a:rPr sz="1050" spc="-5" dirty="0">
                <a:latin typeface="Baskerville"/>
                <a:cs typeface="Baskerville"/>
              </a:rPr>
              <a:t>r</a:t>
            </a:r>
            <a:r>
              <a:rPr sz="1050" spc="5" dirty="0">
                <a:latin typeface="Baskerville"/>
                <a:cs typeface="Baskerville"/>
              </a:rPr>
              <a:t>e</a:t>
            </a:r>
            <a:r>
              <a:rPr sz="1050" spc="0" dirty="0">
                <a:latin typeface="Baskerville"/>
                <a:cs typeface="Baskerville"/>
              </a:rPr>
              <a:t>ssman  </a:t>
            </a:r>
            <a:r>
              <a:rPr sz="1050" dirty="0">
                <a:latin typeface="Baskerville"/>
                <a:cs typeface="Baskerville"/>
              </a:rPr>
              <a:t>John</a:t>
            </a:r>
            <a:r>
              <a:rPr sz="1050" spc="-70" dirty="0">
                <a:latin typeface="Baskerville"/>
                <a:cs typeface="Baskerville"/>
              </a:rPr>
              <a:t> </a:t>
            </a:r>
            <a:r>
              <a:rPr sz="1050" spc="5" dirty="0">
                <a:latin typeface="Baskerville"/>
                <a:cs typeface="Baskerville"/>
              </a:rPr>
              <a:t>Lewis</a:t>
            </a:r>
            <a:endParaRPr sz="1050">
              <a:latin typeface="Baskerville"/>
              <a:cs typeface="Baskerville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014860" y="5557267"/>
            <a:ext cx="1193165" cy="1136015"/>
          </a:xfrm>
          <a:custGeom>
            <a:avLst/>
            <a:gdLst/>
            <a:ahLst/>
            <a:cxnLst/>
            <a:rect l="l" t="t" r="r" b="b"/>
            <a:pathLst>
              <a:path w="1193164" h="1136015">
                <a:moveTo>
                  <a:pt x="1127277" y="0"/>
                </a:moveTo>
                <a:lnTo>
                  <a:pt x="65531" y="0"/>
                </a:lnTo>
                <a:lnTo>
                  <a:pt x="40033" y="5149"/>
                </a:lnTo>
                <a:lnTo>
                  <a:pt x="19202" y="19192"/>
                </a:lnTo>
                <a:lnTo>
                  <a:pt x="5153" y="40022"/>
                </a:lnTo>
                <a:lnTo>
                  <a:pt x="0" y="65531"/>
                </a:lnTo>
                <a:lnTo>
                  <a:pt x="0" y="1070190"/>
                </a:lnTo>
                <a:lnTo>
                  <a:pt x="5153" y="1095694"/>
                </a:lnTo>
                <a:lnTo>
                  <a:pt x="19202" y="1116525"/>
                </a:lnTo>
                <a:lnTo>
                  <a:pt x="40033" y="1130571"/>
                </a:lnTo>
                <a:lnTo>
                  <a:pt x="65531" y="1135722"/>
                </a:lnTo>
                <a:lnTo>
                  <a:pt x="1127277" y="1135722"/>
                </a:lnTo>
                <a:lnTo>
                  <a:pt x="1152771" y="1130571"/>
                </a:lnTo>
                <a:lnTo>
                  <a:pt x="1173594" y="1116525"/>
                </a:lnTo>
                <a:lnTo>
                  <a:pt x="1187634" y="1095694"/>
                </a:lnTo>
                <a:lnTo>
                  <a:pt x="1192784" y="1070190"/>
                </a:lnTo>
                <a:lnTo>
                  <a:pt x="1192784" y="65531"/>
                </a:lnTo>
                <a:lnTo>
                  <a:pt x="1187634" y="40022"/>
                </a:lnTo>
                <a:lnTo>
                  <a:pt x="1173594" y="19192"/>
                </a:lnTo>
                <a:lnTo>
                  <a:pt x="1152771" y="5149"/>
                </a:lnTo>
                <a:lnTo>
                  <a:pt x="1127277" y="0"/>
                </a:lnTo>
                <a:close/>
              </a:path>
            </a:pathLst>
          </a:custGeom>
          <a:solidFill>
            <a:srgbClr val="8CD2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14860" y="5557267"/>
            <a:ext cx="1193165" cy="1136015"/>
          </a:xfrm>
          <a:custGeom>
            <a:avLst/>
            <a:gdLst/>
            <a:ahLst/>
            <a:cxnLst/>
            <a:rect l="l" t="t" r="r" b="b"/>
            <a:pathLst>
              <a:path w="1193164" h="1136015">
                <a:moveTo>
                  <a:pt x="1192784" y="1070190"/>
                </a:moveTo>
                <a:lnTo>
                  <a:pt x="1187634" y="1095694"/>
                </a:lnTo>
                <a:lnTo>
                  <a:pt x="1173594" y="1116525"/>
                </a:lnTo>
                <a:lnTo>
                  <a:pt x="1152771" y="1130571"/>
                </a:lnTo>
                <a:lnTo>
                  <a:pt x="1127277" y="1135722"/>
                </a:lnTo>
                <a:lnTo>
                  <a:pt x="65531" y="1135722"/>
                </a:lnTo>
                <a:lnTo>
                  <a:pt x="40033" y="1130571"/>
                </a:lnTo>
                <a:lnTo>
                  <a:pt x="19202" y="1116525"/>
                </a:lnTo>
                <a:lnTo>
                  <a:pt x="5153" y="1095694"/>
                </a:lnTo>
                <a:lnTo>
                  <a:pt x="0" y="1070190"/>
                </a:lnTo>
                <a:lnTo>
                  <a:pt x="0" y="65531"/>
                </a:lnTo>
                <a:lnTo>
                  <a:pt x="5153" y="40022"/>
                </a:lnTo>
                <a:lnTo>
                  <a:pt x="19202" y="19192"/>
                </a:lnTo>
                <a:lnTo>
                  <a:pt x="40033" y="5149"/>
                </a:lnTo>
                <a:lnTo>
                  <a:pt x="65531" y="0"/>
                </a:lnTo>
                <a:lnTo>
                  <a:pt x="1127277" y="0"/>
                </a:lnTo>
                <a:lnTo>
                  <a:pt x="1152771" y="5149"/>
                </a:lnTo>
                <a:lnTo>
                  <a:pt x="1173594" y="19192"/>
                </a:lnTo>
                <a:lnTo>
                  <a:pt x="1187634" y="40022"/>
                </a:lnTo>
                <a:lnTo>
                  <a:pt x="1192784" y="65531"/>
                </a:lnTo>
                <a:lnTo>
                  <a:pt x="1192784" y="1070190"/>
                </a:lnTo>
                <a:close/>
              </a:path>
            </a:pathLst>
          </a:custGeom>
          <a:ln w="10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1158560" y="5680951"/>
            <a:ext cx="913130" cy="85661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58419" marR="50800" algn="ctr">
              <a:lnSpc>
                <a:spcPct val="100600"/>
              </a:lnSpc>
              <a:spcBef>
                <a:spcPts val="110"/>
              </a:spcBef>
            </a:pPr>
            <a:r>
              <a:rPr sz="1100" b="1" spc="0" dirty="0">
                <a:latin typeface="Baskerville"/>
                <a:cs typeface="Baskerville"/>
              </a:rPr>
              <a:t>Cel</a:t>
            </a:r>
            <a:r>
              <a:rPr sz="1100" b="1" spc="-30" dirty="0">
                <a:latin typeface="Baskerville"/>
                <a:cs typeface="Baskerville"/>
              </a:rPr>
              <a:t>e</a:t>
            </a:r>
            <a:r>
              <a:rPr sz="1100" b="1" spc="0" dirty="0">
                <a:latin typeface="Baskerville"/>
                <a:cs typeface="Baskerville"/>
              </a:rPr>
              <a:t>bration  of Heroes  </a:t>
            </a:r>
            <a:r>
              <a:rPr sz="1050" spc="5" dirty="0">
                <a:latin typeface="Baskerville"/>
                <a:cs typeface="Baskerville"/>
              </a:rPr>
              <a:t>with</a:t>
            </a:r>
            <a:endParaRPr sz="1050">
              <a:latin typeface="Baskerville"/>
              <a:cs typeface="Baskerville"/>
            </a:endParaRPr>
          </a:p>
          <a:p>
            <a:pPr marL="12700" marR="5080" algn="ctr">
              <a:lnSpc>
                <a:spcPct val="103400"/>
              </a:lnSpc>
            </a:pPr>
            <a:r>
              <a:rPr sz="1050" dirty="0">
                <a:latin typeface="Baskerville"/>
                <a:cs typeface="Baskerville"/>
              </a:rPr>
              <a:t>Walter</a:t>
            </a:r>
            <a:r>
              <a:rPr sz="1050" spc="-85" dirty="0">
                <a:latin typeface="Baskerville"/>
                <a:cs typeface="Baskerville"/>
              </a:rPr>
              <a:t> </a:t>
            </a:r>
            <a:r>
              <a:rPr sz="1050" spc="5" dirty="0">
                <a:latin typeface="Baskerville"/>
                <a:cs typeface="Baskerville"/>
              </a:rPr>
              <a:t>Cronkite  </a:t>
            </a:r>
            <a:r>
              <a:rPr sz="1050" spc="10" dirty="0">
                <a:latin typeface="Baskerville"/>
                <a:cs typeface="Baskerville"/>
              </a:rPr>
              <a:t>1996-2000</a:t>
            </a:r>
            <a:endParaRPr sz="1050">
              <a:latin typeface="Baskerville"/>
              <a:cs typeface="Baskerville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554982" y="2573700"/>
            <a:ext cx="1193165" cy="972185"/>
          </a:xfrm>
          <a:custGeom>
            <a:avLst/>
            <a:gdLst/>
            <a:ahLst/>
            <a:cxnLst/>
            <a:rect l="l" t="t" r="r" b="b"/>
            <a:pathLst>
              <a:path w="1193164" h="972185">
                <a:moveTo>
                  <a:pt x="1127277" y="0"/>
                </a:moveTo>
                <a:lnTo>
                  <a:pt x="65532" y="0"/>
                </a:lnTo>
                <a:lnTo>
                  <a:pt x="40033" y="5149"/>
                </a:lnTo>
                <a:lnTo>
                  <a:pt x="19202" y="19192"/>
                </a:lnTo>
                <a:lnTo>
                  <a:pt x="5153" y="40022"/>
                </a:lnTo>
                <a:lnTo>
                  <a:pt x="0" y="65532"/>
                </a:lnTo>
                <a:lnTo>
                  <a:pt x="0" y="906246"/>
                </a:lnTo>
                <a:lnTo>
                  <a:pt x="5153" y="931750"/>
                </a:lnTo>
                <a:lnTo>
                  <a:pt x="19202" y="952580"/>
                </a:lnTo>
                <a:lnTo>
                  <a:pt x="40033" y="966627"/>
                </a:lnTo>
                <a:lnTo>
                  <a:pt x="65532" y="971778"/>
                </a:lnTo>
                <a:lnTo>
                  <a:pt x="1127277" y="971778"/>
                </a:lnTo>
                <a:lnTo>
                  <a:pt x="1152771" y="966627"/>
                </a:lnTo>
                <a:lnTo>
                  <a:pt x="1173594" y="952580"/>
                </a:lnTo>
                <a:lnTo>
                  <a:pt x="1187634" y="931750"/>
                </a:lnTo>
                <a:lnTo>
                  <a:pt x="1192784" y="906246"/>
                </a:lnTo>
                <a:lnTo>
                  <a:pt x="1192784" y="65532"/>
                </a:lnTo>
                <a:lnTo>
                  <a:pt x="1187634" y="40022"/>
                </a:lnTo>
                <a:lnTo>
                  <a:pt x="1173594" y="19192"/>
                </a:lnTo>
                <a:lnTo>
                  <a:pt x="1152771" y="5149"/>
                </a:lnTo>
                <a:lnTo>
                  <a:pt x="1127277" y="0"/>
                </a:lnTo>
                <a:close/>
              </a:path>
            </a:pathLst>
          </a:custGeom>
          <a:solidFill>
            <a:srgbClr val="8CD2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554982" y="2573700"/>
            <a:ext cx="1193165" cy="972185"/>
          </a:xfrm>
          <a:custGeom>
            <a:avLst/>
            <a:gdLst/>
            <a:ahLst/>
            <a:cxnLst/>
            <a:rect l="l" t="t" r="r" b="b"/>
            <a:pathLst>
              <a:path w="1193164" h="972185">
                <a:moveTo>
                  <a:pt x="1192784" y="906246"/>
                </a:moveTo>
                <a:lnTo>
                  <a:pt x="1187634" y="931750"/>
                </a:lnTo>
                <a:lnTo>
                  <a:pt x="1173594" y="952580"/>
                </a:lnTo>
                <a:lnTo>
                  <a:pt x="1152771" y="966627"/>
                </a:lnTo>
                <a:lnTo>
                  <a:pt x="1127277" y="971778"/>
                </a:lnTo>
                <a:lnTo>
                  <a:pt x="65532" y="971778"/>
                </a:lnTo>
                <a:lnTo>
                  <a:pt x="40033" y="966627"/>
                </a:lnTo>
                <a:lnTo>
                  <a:pt x="19202" y="952580"/>
                </a:lnTo>
                <a:lnTo>
                  <a:pt x="5153" y="931750"/>
                </a:lnTo>
                <a:lnTo>
                  <a:pt x="0" y="906246"/>
                </a:lnTo>
                <a:lnTo>
                  <a:pt x="0" y="65532"/>
                </a:lnTo>
                <a:lnTo>
                  <a:pt x="5153" y="40022"/>
                </a:lnTo>
                <a:lnTo>
                  <a:pt x="19202" y="19192"/>
                </a:lnTo>
                <a:lnTo>
                  <a:pt x="40033" y="5149"/>
                </a:lnTo>
                <a:lnTo>
                  <a:pt x="65532" y="0"/>
                </a:lnTo>
                <a:lnTo>
                  <a:pt x="1127277" y="0"/>
                </a:lnTo>
                <a:lnTo>
                  <a:pt x="1152771" y="5149"/>
                </a:lnTo>
                <a:lnTo>
                  <a:pt x="1173594" y="19192"/>
                </a:lnTo>
                <a:lnTo>
                  <a:pt x="1187634" y="40022"/>
                </a:lnTo>
                <a:lnTo>
                  <a:pt x="1192784" y="65532"/>
                </a:lnTo>
                <a:lnTo>
                  <a:pt x="1192784" y="906246"/>
                </a:lnTo>
                <a:close/>
              </a:path>
            </a:pathLst>
          </a:custGeom>
          <a:ln w="10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554982" y="3868055"/>
            <a:ext cx="1193165" cy="698500"/>
          </a:xfrm>
          <a:custGeom>
            <a:avLst/>
            <a:gdLst/>
            <a:ahLst/>
            <a:cxnLst/>
            <a:rect l="l" t="t" r="r" b="b"/>
            <a:pathLst>
              <a:path w="1193164" h="698500">
                <a:moveTo>
                  <a:pt x="1127277" y="0"/>
                </a:moveTo>
                <a:lnTo>
                  <a:pt x="65532" y="0"/>
                </a:lnTo>
                <a:lnTo>
                  <a:pt x="40033" y="5149"/>
                </a:lnTo>
                <a:lnTo>
                  <a:pt x="19202" y="19192"/>
                </a:lnTo>
                <a:lnTo>
                  <a:pt x="5153" y="40022"/>
                </a:lnTo>
                <a:lnTo>
                  <a:pt x="0" y="65532"/>
                </a:lnTo>
                <a:lnTo>
                  <a:pt x="0" y="632968"/>
                </a:lnTo>
                <a:lnTo>
                  <a:pt x="5153" y="658471"/>
                </a:lnTo>
                <a:lnTo>
                  <a:pt x="19202" y="679302"/>
                </a:lnTo>
                <a:lnTo>
                  <a:pt x="40033" y="693348"/>
                </a:lnTo>
                <a:lnTo>
                  <a:pt x="65532" y="698500"/>
                </a:lnTo>
                <a:lnTo>
                  <a:pt x="1127277" y="698500"/>
                </a:lnTo>
                <a:lnTo>
                  <a:pt x="1152771" y="693348"/>
                </a:lnTo>
                <a:lnTo>
                  <a:pt x="1173594" y="679302"/>
                </a:lnTo>
                <a:lnTo>
                  <a:pt x="1187634" y="658471"/>
                </a:lnTo>
                <a:lnTo>
                  <a:pt x="1192784" y="632968"/>
                </a:lnTo>
                <a:lnTo>
                  <a:pt x="1192784" y="65532"/>
                </a:lnTo>
                <a:lnTo>
                  <a:pt x="1187634" y="40022"/>
                </a:lnTo>
                <a:lnTo>
                  <a:pt x="1173594" y="19192"/>
                </a:lnTo>
                <a:lnTo>
                  <a:pt x="1152771" y="5149"/>
                </a:lnTo>
                <a:lnTo>
                  <a:pt x="1127277" y="0"/>
                </a:lnTo>
                <a:close/>
              </a:path>
            </a:pathLst>
          </a:custGeom>
          <a:solidFill>
            <a:srgbClr val="8CD2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554982" y="3868055"/>
            <a:ext cx="1193165" cy="698500"/>
          </a:xfrm>
          <a:custGeom>
            <a:avLst/>
            <a:gdLst/>
            <a:ahLst/>
            <a:cxnLst/>
            <a:rect l="l" t="t" r="r" b="b"/>
            <a:pathLst>
              <a:path w="1193164" h="698500">
                <a:moveTo>
                  <a:pt x="1192784" y="632968"/>
                </a:moveTo>
                <a:lnTo>
                  <a:pt x="1187634" y="658471"/>
                </a:lnTo>
                <a:lnTo>
                  <a:pt x="1173594" y="679302"/>
                </a:lnTo>
                <a:lnTo>
                  <a:pt x="1152771" y="693348"/>
                </a:lnTo>
                <a:lnTo>
                  <a:pt x="1127277" y="698500"/>
                </a:lnTo>
                <a:lnTo>
                  <a:pt x="65532" y="698500"/>
                </a:lnTo>
                <a:lnTo>
                  <a:pt x="40033" y="693348"/>
                </a:lnTo>
                <a:lnTo>
                  <a:pt x="19202" y="679302"/>
                </a:lnTo>
                <a:lnTo>
                  <a:pt x="5153" y="658471"/>
                </a:lnTo>
                <a:lnTo>
                  <a:pt x="0" y="632968"/>
                </a:lnTo>
                <a:lnTo>
                  <a:pt x="0" y="65532"/>
                </a:lnTo>
                <a:lnTo>
                  <a:pt x="5153" y="40022"/>
                </a:lnTo>
                <a:lnTo>
                  <a:pt x="19202" y="19192"/>
                </a:lnTo>
                <a:lnTo>
                  <a:pt x="40033" y="5149"/>
                </a:lnTo>
                <a:lnTo>
                  <a:pt x="65532" y="0"/>
                </a:lnTo>
                <a:lnTo>
                  <a:pt x="1127277" y="0"/>
                </a:lnTo>
                <a:lnTo>
                  <a:pt x="1152771" y="5149"/>
                </a:lnTo>
                <a:lnTo>
                  <a:pt x="1173594" y="19192"/>
                </a:lnTo>
                <a:lnTo>
                  <a:pt x="1187634" y="40022"/>
                </a:lnTo>
                <a:lnTo>
                  <a:pt x="1192784" y="65532"/>
                </a:lnTo>
                <a:lnTo>
                  <a:pt x="1192784" y="632968"/>
                </a:lnTo>
                <a:close/>
              </a:path>
            </a:pathLst>
          </a:custGeom>
          <a:ln w="109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544049" y="4692421"/>
            <a:ext cx="1193165" cy="731520"/>
          </a:xfrm>
          <a:custGeom>
            <a:avLst/>
            <a:gdLst/>
            <a:ahLst/>
            <a:cxnLst/>
            <a:rect l="l" t="t" r="r" b="b"/>
            <a:pathLst>
              <a:path w="1193164" h="731520">
                <a:moveTo>
                  <a:pt x="1127277" y="0"/>
                </a:moveTo>
                <a:lnTo>
                  <a:pt x="65532" y="0"/>
                </a:lnTo>
                <a:lnTo>
                  <a:pt x="40033" y="5149"/>
                </a:lnTo>
                <a:lnTo>
                  <a:pt x="19202" y="19192"/>
                </a:lnTo>
                <a:lnTo>
                  <a:pt x="5153" y="40022"/>
                </a:lnTo>
                <a:lnTo>
                  <a:pt x="0" y="65532"/>
                </a:lnTo>
                <a:lnTo>
                  <a:pt x="0" y="665772"/>
                </a:lnTo>
                <a:lnTo>
                  <a:pt x="5153" y="691275"/>
                </a:lnTo>
                <a:lnTo>
                  <a:pt x="19202" y="712106"/>
                </a:lnTo>
                <a:lnTo>
                  <a:pt x="40033" y="726152"/>
                </a:lnTo>
                <a:lnTo>
                  <a:pt x="65532" y="731304"/>
                </a:lnTo>
                <a:lnTo>
                  <a:pt x="1127277" y="731304"/>
                </a:lnTo>
                <a:lnTo>
                  <a:pt x="1152771" y="726152"/>
                </a:lnTo>
                <a:lnTo>
                  <a:pt x="1173594" y="712106"/>
                </a:lnTo>
                <a:lnTo>
                  <a:pt x="1187634" y="691275"/>
                </a:lnTo>
                <a:lnTo>
                  <a:pt x="1192784" y="665772"/>
                </a:lnTo>
                <a:lnTo>
                  <a:pt x="1192784" y="65532"/>
                </a:lnTo>
                <a:lnTo>
                  <a:pt x="1187634" y="40022"/>
                </a:lnTo>
                <a:lnTo>
                  <a:pt x="1173594" y="19192"/>
                </a:lnTo>
                <a:lnTo>
                  <a:pt x="1152771" y="5149"/>
                </a:lnTo>
                <a:lnTo>
                  <a:pt x="1127277" y="0"/>
                </a:lnTo>
                <a:close/>
              </a:path>
            </a:pathLst>
          </a:custGeom>
          <a:solidFill>
            <a:srgbClr val="8CD2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544049" y="4692421"/>
            <a:ext cx="1193165" cy="731520"/>
          </a:xfrm>
          <a:custGeom>
            <a:avLst/>
            <a:gdLst/>
            <a:ahLst/>
            <a:cxnLst/>
            <a:rect l="l" t="t" r="r" b="b"/>
            <a:pathLst>
              <a:path w="1193164" h="731520">
                <a:moveTo>
                  <a:pt x="1192784" y="665772"/>
                </a:moveTo>
                <a:lnTo>
                  <a:pt x="1187634" y="691275"/>
                </a:lnTo>
                <a:lnTo>
                  <a:pt x="1173594" y="712106"/>
                </a:lnTo>
                <a:lnTo>
                  <a:pt x="1152771" y="726152"/>
                </a:lnTo>
                <a:lnTo>
                  <a:pt x="1127277" y="731304"/>
                </a:lnTo>
                <a:lnTo>
                  <a:pt x="65532" y="731304"/>
                </a:lnTo>
                <a:lnTo>
                  <a:pt x="40033" y="726152"/>
                </a:lnTo>
                <a:lnTo>
                  <a:pt x="19202" y="712106"/>
                </a:lnTo>
                <a:lnTo>
                  <a:pt x="5153" y="691275"/>
                </a:lnTo>
                <a:lnTo>
                  <a:pt x="0" y="665772"/>
                </a:lnTo>
                <a:lnTo>
                  <a:pt x="0" y="65532"/>
                </a:lnTo>
                <a:lnTo>
                  <a:pt x="5153" y="40022"/>
                </a:lnTo>
                <a:lnTo>
                  <a:pt x="19202" y="19192"/>
                </a:lnTo>
                <a:lnTo>
                  <a:pt x="40033" y="5149"/>
                </a:lnTo>
                <a:lnTo>
                  <a:pt x="65532" y="0"/>
                </a:lnTo>
                <a:lnTo>
                  <a:pt x="1127277" y="0"/>
                </a:lnTo>
                <a:lnTo>
                  <a:pt x="1152771" y="5149"/>
                </a:lnTo>
                <a:lnTo>
                  <a:pt x="1173594" y="19192"/>
                </a:lnTo>
                <a:lnTo>
                  <a:pt x="1187634" y="40022"/>
                </a:lnTo>
                <a:lnTo>
                  <a:pt x="1192784" y="65532"/>
                </a:lnTo>
                <a:lnTo>
                  <a:pt x="1192784" y="665772"/>
                </a:lnTo>
                <a:close/>
              </a:path>
            </a:pathLst>
          </a:custGeom>
          <a:ln w="109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554982" y="6222161"/>
            <a:ext cx="1193165" cy="469265"/>
          </a:xfrm>
          <a:custGeom>
            <a:avLst/>
            <a:gdLst/>
            <a:ahLst/>
            <a:cxnLst/>
            <a:rect l="l" t="t" r="r" b="b"/>
            <a:pathLst>
              <a:path w="1193164" h="469265">
                <a:moveTo>
                  <a:pt x="1127277" y="0"/>
                </a:moveTo>
                <a:lnTo>
                  <a:pt x="65532" y="0"/>
                </a:lnTo>
                <a:lnTo>
                  <a:pt x="40033" y="5151"/>
                </a:lnTo>
                <a:lnTo>
                  <a:pt x="19202" y="19199"/>
                </a:lnTo>
                <a:lnTo>
                  <a:pt x="5153" y="40033"/>
                </a:lnTo>
                <a:lnTo>
                  <a:pt x="0" y="65544"/>
                </a:lnTo>
                <a:lnTo>
                  <a:pt x="0" y="403440"/>
                </a:lnTo>
                <a:lnTo>
                  <a:pt x="5153" y="428944"/>
                </a:lnTo>
                <a:lnTo>
                  <a:pt x="19202" y="449775"/>
                </a:lnTo>
                <a:lnTo>
                  <a:pt x="40033" y="463821"/>
                </a:lnTo>
                <a:lnTo>
                  <a:pt x="65532" y="468972"/>
                </a:lnTo>
                <a:lnTo>
                  <a:pt x="1127277" y="468972"/>
                </a:lnTo>
                <a:lnTo>
                  <a:pt x="1152771" y="463821"/>
                </a:lnTo>
                <a:lnTo>
                  <a:pt x="1173594" y="449775"/>
                </a:lnTo>
                <a:lnTo>
                  <a:pt x="1187634" y="428944"/>
                </a:lnTo>
                <a:lnTo>
                  <a:pt x="1192784" y="403440"/>
                </a:lnTo>
                <a:lnTo>
                  <a:pt x="1192784" y="65544"/>
                </a:lnTo>
                <a:lnTo>
                  <a:pt x="1187634" y="40033"/>
                </a:lnTo>
                <a:lnTo>
                  <a:pt x="1173594" y="19199"/>
                </a:lnTo>
                <a:lnTo>
                  <a:pt x="1152771" y="5151"/>
                </a:lnTo>
                <a:lnTo>
                  <a:pt x="1127277" y="0"/>
                </a:lnTo>
                <a:close/>
              </a:path>
            </a:pathLst>
          </a:custGeom>
          <a:solidFill>
            <a:srgbClr val="8CD2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554982" y="6222161"/>
            <a:ext cx="1193165" cy="469265"/>
          </a:xfrm>
          <a:custGeom>
            <a:avLst/>
            <a:gdLst/>
            <a:ahLst/>
            <a:cxnLst/>
            <a:rect l="l" t="t" r="r" b="b"/>
            <a:pathLst>
              <a:path w="1193164" h="469265">
                <a:moveTo>
                  <a:pt x="1192784" y="403440"/>
                </a:moveTo>
                <a:lnTo>
                  <a:pt x="1187634" y="428944"/>
                </a:lnTo>
                <a:lnTo>
                  <a:pt x="1173594" y="449775"/>
                </a:lnTo>
                <a:lnTo>
                  <a:pt x="1152771" y="463821"/>
                </a:lnTo>
                <a:lnTo>
                  <a:pt x="1127277" y="468972"/>
                </a:lnTo>
                <a:lnTo>
                  <a:pt x="65532" y="468972"/>
                </a:lnTo>
                <a:lnTo>
                  <a:pt x="40033" y="463821"/>
                </a:lnTo>
                <a:lnTo>
                  <a:pt x="19202" y="449775"/>
                </a:lnTo>
                <a:lnTo>
                  <a:pt x="5153" y="428944"/>
                </a:lnTo>
                <a:lnTo>
                  <a:pt x="0" y="403440"/>
                </a:lnTo>
                <a:lnTo>
                  <a:pt x="0" y="65544"/>
                </a:lnTo>
                <a:lnTo>
                  <a:pt x="5153" y="40033"/>
                </a:lnTo>
                <a:lnTo>
                  <a:pt x="19202" y="19199"/>
                </a:lnTo>
                <a:lnTo>
                  <a:pt x="40033" y="5151"/>
                </a:lnTo>
                <a:lnTo>
                  <a:pt x="65532" y="0"/>
                </a:lnTo>
                <a:lnTo>
                  <a:pt x="1127277" y="0"/>
                </a:lnTo>
                <a:lnTo>
                  <a:pt x="1152771" y="5151"/>
                </a:lnTo>
                <a:lnTo>
                  <a:pt x="1173594" y="19199"/>
                </a:lnTo>
                <a:lnTo>
                  <a:pt x="1187634" y="40033"/>
                </a:lnTo>
                <a:lnTo>
                  <a:pt x="1192784" y="65544"/>
                </a:lnTo>
                <a:lnTo>
                  <a:pt x="1192784" y="403440"/>
                </a:lnTo>
                <a:close/>
              </a:path>
            </a:pathLst>
          </a:custGeom>
          <a:ln w="109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2687742" y="2686466"/>
            <a:ext cx="913130" cy="69151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58419" marR="50800" algn="ctr">
              <a:lnSpc>
                <a:spcPct val="100600"/>
              </a:lnSpc>
              <a:spcBef>
                <a:spcPts val="110"/>
              </a:spcBef>
            </a:pPr>
            <a:r>
              <a:rPr sz="1100" b="1" spc="0" dirty="0">
                <a:latin typeface="Baskerville"/>
                <a:cs typeface="Baskerville"/>
              </a:rPr>
              <a:t>Cel</a:t>
            </a:r>
            <a:r>
              <a:rPr sz="1100" b="1" spc="-30" dirty="0">
                <a:latin typeface="Baskerville"/>
                <a:cs typeface="Baskerville"/>
              </a:rPr>
              <a:t>e</a:t>
            </a:r>
            <a:r>
              <a:rPr sz="1100" b="1" spc="0" dirty="0">
                <a:latin typeface="Baskerville"/>
                <a:cs typeface="Baskerville"/>
              </a:rPr>
              <a:t>bration  of Heroes  </a:t>
            </a:r>
            <a:r>
              <a:rPr sz="1050" spc="5" dirty="0">
                <a:latin typeface="Baskerville"/>
                <a:cs typeface="Baskerville"/>
              </a:rPr>
              <a:t>with</a:t>
            </a:r>
            <a:endParaRPr sz="1050">
              <a:latin typeface="Baskerville"/>
              <a:cs typeface="Baskerville"/>
            </a:endParaRP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sz="1050" dirty="0">
                <a:latin typeface="Baskerville"/>
                <a:cs typeface="Baskerville"/>
              </a:rPr>
              <a:t>Walter</a:t>
            </a:r>
            <a:r>
              <a:rPr sz="1050" spc="-90" dirty="0">
                <a:latin typeface="Baskerville"/>
                <a:cs typeface="Baskerville"/>
              </a:rPr>
              <a:t> </a:t>
            </a:r>
            <a:r>
              <a:rPr sz="1050" spc="5" dirty="0">
                <a:latin typeface="Baskerville"/>
                <a:cs typeface="Baskerville"/>
              </a:rPr>
              <a:t>Cronkite</a:t>
            </a:r>
            <a:endParaRPr sz="1050">
              <a:latin typeface="Baskerville"/>
              <a:cs typeface="Baskerville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592401" y="4730756"/>
            <a:ext cx="1096010" cy="566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3195" marR="155575" algn="ctr">
              <a:lnSpc>
                <a:spcPct val="112599"/>
              </a:lnSpc>
              <a:spcBef>
                <a:spcPts val="95"/>
              </a:spcBef>
            </a:pPr>
            <a:r>
              <a:rPr sz="1050" b="1" spc="10" dirty="0">
                <a:latin typeface="Baskerville"/>
                <a:cs typeface="Baskerville"/>
              </a:rPr>
              <a:t>Cel</a:t>
            </a:r>
            <a:r>
              <a:rPr sz="1050" b="1" spc="-20" dirty="0">
                <a:latin typeface="Baskerville"/>
                <a:cs typeface="Baskerville"/>
              </a:rPr>
              <a:t>e</a:t>
            </a:r>
            <a:r>
              <a:rPr sz="1050" b="1" spc="10" dirty="0">
                <a:latin typeface="Baskerville"/>
                <a:cs typeface="Baskerville"/>
              </a:rPr>
              <a:t>br</a:t>
            </a:r>
            <a:r>
              <a:rPr sz="1050" b="1" spc="5" dirty="0">
                <a:latin typeface="Baskerville"/>
                <a:cs typeface="Baskerville"/>
              </a:rPr>
              <a:t>ation  of</a:t>
            </a:r>
            <a:r>
              <a:rPr sz="1050" b="1" spc="85" dirty="0">
                <a:latin typeface="Baskerville"/>
                <a:cs typeface="Baskerville"/>
              </a:rPr>
              <a:t> </a:t>
            </a:r>
            <a:r>
              <a:rPr sz="1050" b="1" spc="5" dirty="0">
                <a:latin typeface="Baskerville"/>
                <a:cs typeface="Baskerville"/>
              </a:rPr>
              <a:t>Heroes</a:t>
            </a:r>
            <a:endParaRPr sz="1050">
              <a:latin typeface="Baskerville"/>
              <a:cs typeface="Baskerville"/>
            </a:endParaRPr>
          </a:p>
          <a:p>
            <a:pPr algn="ctr">
              <a:lnSpc>
                <a:spcPct val="100000"/>
              </a:lnSpc>
              <a:spcBef>
                <a:spcPts val="160"/>
              </a:spcBef>
            </a:pPr>
            <a:r>
              <a:rPr sz="1050" spc="0" dirty="0">
                <a:latin typeface="Baskerville"/>
                <a:cs typeface="Baskerville"/>
              </a:rPr>
              <a:t>Mayor </a:t>
            </a:r>
            <a:r>
              <a:rPr sz="1050" dirty="0">
                <a:latin typeface="Baskerville"/>
                <a:cs typeface="Baskerville"/>
              </a:rPr>
              <a:t>Jerry</a:t>
            </a:r>
            <a:r>
              <a:rPr sz="1050" spc="-55" dirty="0">
                <a:latin typeface="Baskerville"/>
                <a:cs typeface="Baskerville"/>
              </a:rPr>
              <a:t> </a:t>
            </a:r>
            <a:r>
              <a:rPr sz="1050" spc="0" dirty="0">
                <a:latin typeface="Baskerville"/>
                <a:cs typeface="Baskerville"/>
              </a:rPr>
              <a:t>Brown</a:t>
            </a:r>
            <a:endParaRPr sz="1050">
              <a:latin typeface="Baskerville"/>
              <a:cs typeface="Baskerville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667822" y="3915407"/>
            <a:ext cx="952500" cy="566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12599"/>
              </a:lnSpc>
              <a:spcBef>
                <a:spcPts val="95"/>
              </a:spcBef>
            </a:pPr>
            <a:r>
              <a:rPr sz="1050" b="1" spc="10" dirty="0">
                <a:latin typeface="Baskerville"/>
                <a:cs typeface="Baskerville"/>
              </a:rPr>
              <a:t>New </a:t>
            </a:r>
            <a:r>
              <a:rPr sz="1050" b="1" spc="-25" dirty="0">
                <a:latin typeface="Baskerville"/>
                <a:cs typeface="Baskerville"/>
              </a:rPr>
              <a:t>York</a:t>
            </a:r>
            <a:r>
              <a:rPr sz="1050" b="1" spc="-85" dirty="0">
                <a:latin typeface="Baskerville"/>
                <a:cs typeface="Baskerville"/>
              </a:rPr>
              <a:t> </a:t>
            </a:r>
            <a:r>
              <a:rPr sz="1050" b="1" spc="10" dirty="0">
                <a:latin typeface="Baskerville"/>
                <a:cs typeface="Baskerville"/>
              </a:rPr>
              <a:t>City  Los </a:t>
            </a:r>
            <a:r>
              <a:rPr sz="1050" b="1" spc="5" dirty="0">
                <a:latin typeface="Baskerville"/>
                <a:cs typeface="Baskerville"/>
              </a:rPr>
              <a:t>Angeles  </a:t>
            </a:r>
            <a:r>
              <a:rPr sz="1050" b="1" spc="10" dirty="0">
                <a:latin typeface="Baskerville"/>
                <a:cs typeface="Baskerville"/>
              </a:rPr>
              <a:t>Oakland</a:t>
            </a:r>
            <a:endParaRPr sz="1050">
              <a:latin typeface="Baskerville"/>
              <a:cs typeface="Baskerville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619464" y="6341258"/>
            <a:ext cx="107124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0" dirty="0">
                <a:latin typeface="Baskerville"/>
                <a:cs typeface="Baskerville"/>
              </a:rPr>
              <a:t>BVI: </a:t>
            </a:r>
            <a:r>
              <a:rPr sz="1050" dirty="0">
                <a:latin typeface="Baskerville"/>
                <a:cs typeface="Baskerville"/>
              </a:rPr>
              <a:t>Virgin</a:t>
            </a:r>
            <a:r>
              <a:rPr sz="1050" spc="-65" dirty="0">
                <a:latin typeface="Baskerville"/>
                <a:cs typeface="Baskerville"/>
              </a:rPr>
              <a:t> </a:t>
            </a:r>
            <a:r>
              <a:rPr sz="1050" spc="5" dirty="0">
                <a:latin typeface="Baskerville"/>
                <a:cs typeface="Baskerville"/>
              </a:rPr>
              <a:t>Gorda</a:t>
            </a:r>
            <a:endParaRPr sz="1050">
              <a:latin typeface="Baskerville"/>
              <a:cs typeface="Baskerville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2554982" y="5593762"/>
            <a:ext cx="1193165" cy="469265"/>
          </a:xfrm>
          <a:custGeom>
            <a:avLst/>
            <a:gdLst/>
            <a:ahLst/>
            <a:cxnLst/>
            <a:rect l="l" t="t" r="r" b="b"/>
            <a:pathLst>
              <a:path w="1193164" h="469264">
                <a:moveTo>
                  <a:pt x="1127277" y="0"/>
                </a:moveTo>
                <a:lnTo>
                  <a:pt x="65532" y="0"/>
                </a:lnTo>
                <a:lnTo>
                  <a:pt x="40033" y="5151"/>
                </a:lnTo>
                <a:lnTo>
                  <a:pt x="19202" y="19199"/>
                </a:lnTo>
                <a:lnTo>
                  <a:pt x="5153" y="40033"/>
                </a:lnTo>
                <a:lnTo>
                  <a:pt x="0" y="65544"/>
                </a:lnTo>
                <a:lnTo>
                  <a:pt x="0" y="403440"/>
                </a:lnTo>
                <a:lnTo>
                  <a:pt x="5153" y="428944"/>
                </a:lnTo>
                <a:lnTo>
                  <a:pt x="19202" y="449775"/>
                </a:lnTo>
                <a:lnTo>
                  <a:pt x="40033" y="463821"/>
                </a:lnTo>
                <a:lnTo>
                  <a:pt x="65532" y="468972"/>
                </a:lnTo>
                <a:lnTo>
                  <a:pt x="1127277" y="468972"/>
                </a:lnTo>
                <a:lnTo>
                  <a:pt x="1152771" y="463821"/>
                </a:lnTo>
                <a:lnTo>
                  <a:pt x="1173594" y="449775"/>
                </a:lnTo>
                <a:lnTo>
                  <a:pt x="1187634" y="428944"/>
                </a:lnTo>
                <a:lnTo>
                  <a:pt x="1192784" y="403440"/>
                </a:lnTo>
                <a:lnTo>
                  <a:pt x="1192784" y="65544"/>
                </a:lnTo>
                <a:lnTo>
                  <a:pt x="1187634" y="40033"/>
                </a:lnTo>
                <a:lnTo>
                  <a:pt x="1173594" y="19199"/>
                </a:lnTo>
                <a:lnTo>
                  <a:pt x="1152771" y="5151"/>
                </a:lnTo>
                <a:lnTo>
                  <a:pt x="1127277" y="0"/>
                </a:lnTo>
                <a:close/>
              </a:path>
            </a:pathLst>
          </a:custGeom>
          <a:solidFill>
            <a:srgbClr val="8CD2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554982" y="5593762"/>
            <a:ext cx="1193165" cy="469265"/>
          </a:xfrm>
          <a:custGeom>
            <a:avLst/>
            <a:gdLst/>
            <a:ahLst/>
            <a:cxnLst/>
            <a:rect l="l" t="t" r="r" b="b"/>
            <a:pathLst>
              <a:path w="1193164" h="469264">
                <a:moveTo>
                  <a:pt x="1192784" y="403440"/>
                </a:moveTo>
                <a:lnTo>
                  <a:pt x="1187634" y="428944"/>
                </a:lnTo>
                <a:lnTo>
                  <a:pt x="1173594" y="449775"/>
                </a:lnTo>
                <a:lnTo>
                  <a:pt x="1152771" y="463821"/>
                </a:lnTo>
                <a:lnTo>
                  <a:pt x="1127277" y="468972"/>
                </a:lnTo>
                <a:lnTo>
                  <a:pt x="65532" y="468972"/>
                </a:lnTo>
                <a:lnTo>
                  <a:pt x="40033" y="463821"/>
                </a:lnTo>
                <a:lnTo>
                  <a:pt x="19202" y="449775"/>
                </a:lnTo>
                <a:lnTo>
                  <a:pt x="5153" y="428944"/>
                </a:lnTo>
                <a:lnTo>
                  <a:pt x="0" y="403440"/>
                </a:lnTo>
                <a:lnTo>
                  <a:pt x="0" y="65544"/>
                </a:lnTo>
                <a:lnTo>
                  <a:pt x="5153" y="40033"/>
                </a:lnTo>
                <a:lnTo>
                  <a:pt x="19202" y="19199"/>
                </a:lnTo>
                <a:lnTo>
                  <a:pt x="40033" y="5151"/>
                </a:lnTo>
                <a:lnTo>
                  <a:pt x="65532" y="0"/>
                </a:lnTo>
                <a:lnTo>
                  <a:pt x="1127277" y="0"/>
                </a:lnTo>
                <a:lnTo>
                  <a:pt x="1152771" y="5151"/>
                </a:lnTo>
                <a:lnTo>
                  <a:pt x="1173594" y="19199"/>
                </a:lnTo>
                <a:lnTo>
                  <a:pt x="1187634" y="40033"/>
                </a:lnTo>
                <a:lnTo>
                  <a:pt x="1192784" y="65544"/>
                </a:lnTo>
                <a:lnTo>
                  <a:pt x="1192784" y="403440"/>
                </a:lnTo>
                <a:close/>
              </a:path>
            </a:pathLst>
          </a:custGeom>
          <a:ln w="109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2793000" y="5636332"/>
            <a:ext cx="723900" cy="32702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42240" marR="5080" indent="-130175">
              <a:lnSpc>
                <a:spcPts val="1080"/>
              </a:lnSpc>
              <a:spcBef>
                <a:spcPts val="315"/>
              </a:spcBef>
            </a:pPr>
            <a:r>
              <a:rPr sz="1050" spc="5" dirty="0">
                <a:latin typeface="Baskerville"/>
                <a:cs typeface="Baskerville"/>
              </a:rPr>
              <a:t>Puerto</a:t>
            </a:r>
            <a:r>
              <a:rPr sz="1050" spc="-50" dirty="0">
                <a:latin typeface="Baskerville"/>
                <a:cs typeface="Baskerville"/>
              </a:rPr>
              <a:t> </a:t>
            </a:r>
            <a:r>
              <a:rPr sz="1050" spc="5" dirty="0">
                <a:latin typeface="Baskerville"/>
                <a:cs typeface="Baskerville"/>
              </a:rPr>
              <a:t>Rico:  </a:t>
            </a:r>
            <a:r>
              <a:rPr sz="1050" spc="0" dirty="0">
                <a:latin typeface="Baskerville"/>
                <a:cs typeface="Baskerville"/>
              </a:rPr>
              <a:t>Vieques</a:t>
            </a:r>
            <a:endParaRPr sz="1050">
              <a:latin typeface="Baskerville"/>
              <a:cs typeface="Baskerville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263287" y="2601969"/>
            <a:ext cx="1987550" cy="683260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80"/>
              </a:spcBef>
            </a:pPr>
            <a:r>
              <a:rPr sz="1200" b="1" dirty="0">
                <a:latin typeface="Baskerville"/>
                <a:cs typeface="Baskerville"/>
              </a:rPr>
              <a:t>Sustainability</a:t>
            </a:r>
            <a:r>
              <a:rPr sz="1200" b="1" spc="-75" dirty="0">
                <a:latin typeface="Baskerville"/>
                <a:cs typeface="Baskerville"/>
              </a:rPr>
              <a:t> </a:t>
            </a:r>
            <a:r>
              <a:rPr sz="1200" b="1" dirty="0">
                <a:latin typeface="Baskerville"/>
                <a:cs typeface="Baskerville"/>
              </a:rPr>
              <a:t>Summits</a:t>
            </a:r>
            <a:endParaRPr sz="1200">
              <a:latin typeface="Baskerville"/>
              <a:cs typeface="Baskerville"/>
            </a:endParaRPr>
          </a:p>
          <a:p>
            <a:pPr marL="38100" marR="5080">
              <a:lnSpc>
                <a:spcPct val="118300"/>
              </a:lnSpc>
              <a:spcBef>
                <a:spcPts val="305"/>
              </a:spcBef>
            </a:pPr>
            <a:r>
              <a:rPr sz="1000" spc="10" dirty="0">
                <a:latin typeface="Baskerville"/>
                <a:cs typeface="Baskerville"/>
              </a:rPr>
              <a:t>100 </a:t>
            </a:r>
            <a:r>
              <a:rPr sz="1000" spc="5" dirty="0">
                <a:latin typeface="Baskerville"/>
                <a:cs typeface="Baskerville"/>
              </a:rPr>
              <a:t>delegates </a:t>
            </a:r>
            <a:r>
              <a:rPr sz="1000" spc="0" dirty="0">
                <a:latin typeface="Baskerville"/>
                <a:cs typeface="Baskerville"/>
              </a:rPr>
              <a:t>representing </a:t>
            </a:r>
            <a:r>
              <a:rPr sz="1000" spc="10" dirty="0">
                <a:latin typeface="Baskerville"/>
                <a:cs typeface="Baskerville"/>
              </a:rPr>
              <a:t>20 </a:t>
            </a:r>
            <a:r>
              <a:rPr sz="1000" spc="5" dirty="0">
                <a:latin typeface="Baskerville"/>
                <a:cs typeface="Baskerville"/>
              </a:rPr>
              <a:t>islands  Best Practice</a:t>
            </a:r>
            <a:r>
              <a:rPr sz="1000" spc="-60" dirty="0">
                <a:latin typeface="Baskerville"/>
                <a:cs typeface="Baskerville"/>
              </a:rPr>
              <a:t> </a:t>
            </a:r>
            <a:r>
              <a:rPr sz="1000" spc="5" dirty="0">
                <a:latin typeface="Baskerville"/>
                <a:cs typeface="Baskerville"/>
              </a:rPr>
              <a:t>Presentations</a:t>
            </a:r>
            <a:endParaRPr sz="1000">
              <a:latin typeface="Baskerville"/>
              <a:cs typeface="Baskerville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7743735" y="4761974"/>
            <a:ext cx="1321435" cy="7188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30"/>
              </a:spcBef>
            </a:pPr>
            <a:r>
              <a:rPr sz="1000" b="1" dirty="0">
                <a:latin typeface="Baskerville"/>
                <a:cs typeface="Baskerville"/>
              </a:rPr>
              <a:t>Touchstone</a:t>
            </a:r>
            <a:r>
              <a:rPr sz="1000" b="1" spc="-45" dirty="0">
                <a:latin typeface="Baskerville"/>
                <a:cs typeface="Baskerville"/>
              </a:rPr>
              <a:t> </a:t>
            </a:r>
            <a:r>
              <a:rPr sz="1000" b="1" spc="10" dirty="0">
                <a:latin typeface="Baskerville"/>
                <a:cs typeface="Baskerville"/>
              </a:rPr>
              <a:t>Platform  </a:t>
            </a:r>
            <a:r>
              <a:rPr sz="1000" b="1" spc="0" dirty="0">
                <a:latin typeface="Baskerville"/>
                <a:cs typeface="Baskerville"/>
              </a:rPr>
              <a:t>BETA</a:t>
            </a:r>
            <a:r>
              <a:rPr sz="1000" b="1" spc="-75" dirty="0">
                <a:latin typeface="Baskerville"/>
                <a:cs typeface="Baskerville"/>
              </a:rPr>
              <a:t> </a:t>
            </a:r>
            <a:r>
              <a:rPr sz="1000" b="1" spc="5" dirty="0">
                <a:latin typeface="Baskerville"/>
                <a:cs typeface="Baskerville"/>
              </a:rPr>
              <a:t>Site</a:t>
            </a:r>
            <a:endParaRPr sz="1000">
              <a:latin typeface="Baskerville"/>
              <a:cs typeface="Baskerville"/>
            </a:endParaRPr>
          </a:p>
          <a:p>
            <a:pPr marL="91440" indent="-78740">
              <a:lnSpc>
                <a:spcPct val="100000"/>
              </a:lnSpc>
              <a:spcBef>
                <a:spcPts val="390"/>
              </a:spcBef>
              <a:buChar char="•"/>
              <a:tabLst>
                <a:tab pos="92075" algn="l"/>
              </a:tabLst>
            </a:pPr>
            <a:r>
              <a:rPr sz="1000" spc="5" dirty="0">
                <a:latin typeface="Baskerville"/>
                <a:cs typeface="Baskerville"/>
              </a:rPr>
              <a:t>Leadership</a:t>
            </a:r>
            <a:endParaRPr sz="1000">
              <a:latin typeface="Baskerville"/>
              <a:cs typeface="Baskerville"/>
            </a:endParaRPr>
          </a:p>
          <a:p>
            <a:pPr marL="91440" indent="-78740">
              <a:lnSpc>
                <a:spcPct val="100000"/>
              </a:lnSpc>
              <a:spcBef>
                <a:spcPts val="219"/>
              </a:spcBef>
              <a:buChar char="•"/>
              <a:tabLst>
                <a:tab pos="92075" algn="l"/>
              </a:tabLst>
            </a:pPr>
            <a:r>
              <a:rPr sz="1000" spc="10" dirty="0">
                <a:latin typeface="Baskerville"/>
                <a:cs typeface="Baskerville"/>
              </a:rPr>
              <a:t>Dream</a:t>
            </a:r>
            <a:r>
              <a:rPr sz="1000" spc="-85" dirty="0">
                <a:latin typeface="Baskerville"/>
                <a:cs typeface="Baskerville"/>
              </a:rPr>
              <a:t> </a:t>
            </a:r>
            <a:r>
              <a:rPr sz="1000" spc="5" dirty="0">
                <a:latin typeface="Baskerville"/>
                <a:cs typeface="Baskerville"/>
              </a:rPr>
              <a:t>Maps</a:t>
            </a:r>
            <a:endParaRPr sz="1000">
              <a:latin typeface="Baskerville"/>
              <a:cs typeface="Baskerville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4133861" y="3479914"/>
            <a:ext cx="2712085" cy="1081405"/>
          </a:xfrm>
          <a:custGeom>
            <a:avLst/>
            <a:gdLst/>
            <a:ahLst/>
            <a:cxnLst/>
            <a:rect l="l" t="t" r="r" b="b"/>
            <a:pathLst>
              <a:path w="2712084" h="1081404">
                <a:moveTo>
                  <a:pt x="2646260" y="0"/>
                </a:moveTo>
                <a:lnTo>
                  <a:pt x="65531" y="0"/>
                </a:lnTo>
                <a:lnTo>
                  <a:pt x="40028" y="5151"/>
                </a:lnTo>
                <a:lnTo>
                  <a:pt x="19197" y="19197"/>
                </a:lnTo>
                <a:lnTo>
                  <a:pt x="5151" y="40028"/>
                </a:lnTo>
                <a:lnTo>
                  <a:pt x="0" y="65531"/>
                </a:lnTo>
                <a:lnTo>
                  <a:pt x="0" y="1015517"/>
                </a:lnTo>
                <a:lnTo>
                  <a:pt x="5151" y="1041021"/>
                </a:lnTo>
                <a:lnTo>
                  <a:pt x="19197" y="1061851"/>
                </a:lnTo>
                <a:lnTo>
                  <a:pt x="40028" y="1075898"/>
                </a:lnTo>
                <a:lnTo>
                  <a:pt x="65531" y="1081049"/>
                </a:lnTo>
                <a:lnTo>
                  <a:pt x="2646260" y="1081049"/>
                </a:lnTo>
                <a:lnTo>
                  <a:pt x="2671755" y="1075898"/>
                </a:lnTo>
                <a:lnTo>
                  <a:pt x="2692577" y="1061851"/>
                </a:lnTo>
                <a:lnTo>
                  <a:pt x="2706618" y="1041021"/>
                </a:lnTo>
                <a:lnTo>
                  <a:pt x="2711767" y="1015517"/>
                </a:lnTo>
                <a:lnTo>
                  <a:pt x="2711767" y="65531"/>
                </a:lnTo>
                <a:lnTo>
                  <a:pt x="2706618" y="40028"/>
                </a:lnTo>
                <a:lnTo>
                  <a:pt x="2692577" y="19197"/>
                </a:lnTo>
                <a:lnTo>
                  <a:pt x="2671755" y="5151"/>
                </a:lnTo>
                <a:lnTo>
                  <a:pt x="2646260" y="0"/>
                </a:lnTo>
                <a:close/>
              </a:path>
            </a:pathLst>
          </a:custGeom>
          <a:solidFill>
            <a:srgbClr val="8CD2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133861" y="3479914"/>
            <a:ext cx="2712085" cy="1081405"/>
          </a:xfrm>
          <a:custGeom>
            <a:avLst/>
            <a:gdLst/>
            <a:ahLst/>
            <a:cxnLst/>
            <a:rect l="l" t="t" r="r" b="b"/>
            <a:pathLst>
              <a:path w="2712084" h="1081404">
                <a:moveTo>
                  <a:pt x="2711767" y="1015517"/>
                </a:moveTo>
                <a:lnTo>
                  <a:pt x="2706618" y="1041021"/>
                </a:lnTo>
                <a:lnTo>
                  <a:pt x="2692577" y="1061851"/>
                </a:lnTo>
                <a:lnTo>
                  <a:pt x="2671755" y="1075898"/>
                </a:lnTo>
                <a:lnTo>
                  <a:pt x="2646260" y="1081049"/>
                </a:lnTo>
                <a:lnTo>
                  <a:pt x="65531" y="1081049"/>
                </a:lnTo>
                <a:lnTo>
                  <a:pt x="40028" y="1075898"/>
                </a:lnTo>
                <a:lnTo>
                  <a:pt x="19197" y="1061851"/>
                </a:lnTo>
                <a:lnTo>
                  <a:pt x="5151" y="1041021"/>
                </a:lnTo>
                <a:lnTo>
                  <a:pt x="0" y="1015517"/>
                </a:lnTo>
                <a:lnTo>
                  <a:pt x="0" y="65531"/>
                </a:lnTo>
                <a:lnTo>
                  <a:pt x="5151" y="40028"/>
                </a:lnTo>
                <a:lnTo>
                  <a:pt x="19197" y="19197"/>
                </a:lnTo>
                <a:lnTo>
                  <a:pt x="40028" y="5151"/>
                </a:lnTo>
                <a:lnTo>
                  <a:pt x="65531" y="0"/>
                </a:lnTo>
                <a:lnTo>
                  <a:pt x="2646260" y="0"/>
                </a:lnTo>
                <a:lnTo>
                  <a:pt x="2671755" y="5151"/>
                </a:lnTo>
                <a:lnTo>
                  <a:pt x="2692577" y="19197"/>
                </a:lnTo>
                <a:lnTo>
                  <a:pt x="2706618" y="40028"/>
                </a:lnTo>
                <a:lnTo>
                  <a:pt x="2711767" y="65531"/>
                </a:lnTo>
                <a:lnTo>
                  <a:pt x="2711767" y="1015517"/>
                </a:lnTo>
                <a:close/>
              </a:path>
            </a:pathLst>
          </a:custGeom>
          <a:ln w="10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7637508" y="2315446"/>
            <a:ext cx="650240" cy="2089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00" b="1" spc="-25" dirty="0">
                <a:latin typeface="Baskerville"/>
                <a:cs typeface="Baskerville"/>
              </a:rPr>
              <a:t>P</a:t>
            </a:r>
            <a:r>
              <a:rPr sz="1200" b="1" dirty="0">
                <a:latin typeface="Baskerville"/>
                <a:cs typeface="Baskerville"/>
              </a:rPr>
              <a:t>a</a:t>
            </a:r>
            <a:r>
              <a:rPr sz="1200" b="1" spc="-15" dirty="0">
                <a:latin typeface="Baskerville"/>
                <a:cs typeface="Baskerville"/>
              </a:rPr>
              <a:t>r</a:t>
            </a:r>
            <a:r>
              <a:rPr sz="1200" b="1" dirty="0">
                <a:latin typeface="Baskerville"/>
                <a:cs typeface="Baskerville"/>
              </a:rPr>
              <a:t>tne</a:t>
            </a:r>
            <a:r>
              <a:rPr sz="1200" b="1" spc="-15" dirty="0">
                <a:latin typeface="Baskerville"/>
                <a:cs typeface="Baskerville"/>
              </a:rPr>
              <a:t>r</a:t>
            </a:r>
            <a:r>
              <a:rPr sz="1200" b="1" dirty="0">
                <a:latin typeface="Baskerville"/>
                <a:cs typeface="Baskerville"/>
              </a:rPr>
              <a:t>s</a:t>
            </a:r>
            <a:endParaRPr sz="1200">
              <a:latin typeface="Baskerville"/>
              <a:cs typeface="Baskerville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4263287" y="3453541"/>
            <a:ext cx="1443355" cy="977900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80"/>
              </a:spcBef>
            </a:pPr>
            <a:r>
              <a:rPr sz="1200" b="1" spc="-20" dirty="0">
                <a:latin typeface="Baskerville"/>
                <a:cs typeface="Baskerville"/>
              </a:rPr>
              <a:t>Year-Long</a:t>
            </a:r>
            <a:r>
              <a:rPr sz="1200" b="1" spc="-70" dirty="0">
                <a:latin typeface="Baskerville"/>
                <a:cs typeface="Baskerville"/>
              </a:rPr>
              <a:t> </a:t>
            </a:r>
            <a:r>
              <a:rPr sz="1200" b="1" dirty="0">
                <a:latin typeface="Baskerville"/>
                <a:cs typeface="Baskerville"/>
              </a:rPr>
              <a:t>Program</a:t>
            </a:r>
            <a:endParaRPr sz="1200">
              <a:latin typeface="Baskerville"/>
              <a:cs typeface="Baskerville"/>
            </a:endParaRPr>
          </a:p>
          <a:p>
            <a:pPr marL="116839" indent="-78740">
              <a:lnSpc>
                <a:spcPct val="100000"/>
              </a:lnSpc>
              <a:spcBef>
                <a:spcPts val="525"/>
              </a:spcBef>
              <a:buChar char="•"/>
              <a:tabLst>
                <a:tab pos="117475" algn="l"/>
              </a:tabLst>
            </a:pPr>
            <a:r>
              <a:rPr sz="1000" spc="5" dirty="0">
                <a:latin typeface="Baskerville"/>
                <a:cs typeface="Baskerville"/>
              </a:rPr>
              <a:t>College </a:t>
            </a:r>
            <a:r>
              <a:rPr sz="1000" spc="0" dirty="0">
                <a:latin typeface="Baskerville"/>
                <a:cs typeface="Baskerville"/>
              </a:rPr>
              <a:t>Field</a:t>
            </a:r>
            <a:r>
              <a:rPr sz="1000" spc="-35" dirty="0">
                <a:latin typeface="Baskerville"/>
                <a:cs typeface="Baskerville"/>
              </a:rPr>
              <a:t> </a:t>
            </a:r>
            <a:r>
              <a:rPr sz="1000" spc="-5" dirty="0">
                <a:latin typeface="Baskerville"/>
                <a:cs typeface="Baskerville"/>
              </a:rPr>
              <a:t>Trips</a:t>
            </a:r>
            <a:endParaRPr sz="1000">
              <a:latin typeface="Baskerville"/>
              <a:cs typeface="Baskerville"/>
            </a:endParaRPr>
          </a:p>
          <a:p>
            <a:pPr marL="116839" indent="-78740">
              <a:lnSpc>
                <a:spcPct val="100000"/>
              </a:lnSpc>
              <a:spcBef>
                <a:spcPts val="45"/>
              </a:spcBef>
              <a:buChar char="•"/>
              <a:tabLst>
                <a:tab pos="117475" algn="l"/>
              </a:tabLst>
            </a:pPr>
            <a:r>
              <a:rPr sz="1000" spc="-5" dirty="0">
                <a:latin typeface="Baskerville"/>
                <a:cs typeface="Baskerville"/>
              </a:rPr>
              <a:t>Job </a:t>
            </a:r>
            <a:r>
              <a:rPr sz="1000" spc="5" dirty="0">
                <a:latin typeface="Baskerville"/>
                <a:cs typeface="Baskerville"/>
              </a:rPr>
              <a:t>Shadow</a:t>
            </a:r>
            <a:r>
              <a:rPr sz="1000" spc="-40" dirty="0">
                <a:latin typeface="Baskerville"/>
                <a:cs typeface="Baskerville"/>
              </a:rPr>
              <a:t> </a:t>
            </a:r>
            <a:r>
              <a:rPr sz="1000" spc="5" dirty="0">
                <a:latin typeface="Baskerville"/>
                <a:cs typeface="Baskerville"/>
              </a:rPr>
              <a:t>Day</a:t>
            </a:r>
            <a:endParaRPr sz="1000">
              <a:latin typeface="Baskerville"/>
              <a:cs typeface="Baskerville"/>
            </a:endParaRPr>
          </a:p>
          <a:p>
            <a:pPr marL="116839" indent="-78740">
              <a:lnSpc>
                <a:spcPct val="100000"/>
              </a:lnSpc>
              <a:spcBef>
                <a:spcPts val="45"/>
              </a:spcBef>
              <a:buChar char="•"/>
              <a:tabLst>
                <a:tab pos="117475" algn="l"/>
              </a:tabLst>
            </a:pPr>
            <a:r>
              <a:rPr sz="1000" spc="5" dirty="0">
                <a:latin typeface="Baskerville"/>
                <a:cs typeface="Baskerville"/>
              </a:rPr>
              <a:t>Career</a:t>
            </a:r>
            <a:r>
              <a:rPr sz="1000" spc="-75" dirty="0">
                <a:latin typeface="Baskerville"/>
                <a:cs typeface="Baskerville"/>
              </a:rPr>
              <a:t> </a:t>
            </a:r>
            <a:r>
              <a:rPr sz="1000" spc="5" dirty="0">
                <a:latin typeface="Baskerville"/>
                <a:cs typeface="Baskerville"/>
              </a:rPr>
              <a:t>Mentor</a:t>
            </a:r>
            <a:endParaRPr sz="1000">
              <a:latin typeface="Baskerville"/>
              <a:cs typeface="Baskerville"/>
            </a:endParaRPr>
          </a:p>
          <a:p>
            <a:pPr marL="116839" indent="-78740">
              <a:lnSpc>
                <a:spcPct val="100000"/>
              </a:lnSpc>
              <a:spcBef>
                <a:spcPts val="45"/>
              </a:spcBef>
              <a:buChar char="•"/>
              <a:tabLst>
                <a:tab pos="117475" algn="l"/>
              </a:tabLst>
            </a:pPr>
            <a:r>
              <a:rPr sz="1000" spc="0" dirty="0">
                <a:latin typeface="Baskerville"/>
                <a:cs typeface="Baskerville"/>
              </a:rPr>
              <a:t>Scholarships</a:t>
            </a:r>
            <a:endParaRPr sz="1000">
              <a:latin typeface="Baskerville"/>
              <a:cs typeface="Baskerville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5870778" y="3773620"/>
            <a:ext cx="618490" cy="6578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00" spc="10" dirty="0">
                <a:latin typeface="Baskerville"/>
                <a:cs typeface="Baskerville"/>
              </a:rPr>
              <a:t>20</a:t>
            </a:r>
            <a:endParaRPr sz="1000">
              <a:latin typeface="Baskerville"/>
              <a:cs typeface="Baskerville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000" spc="10" dirty="0">
                <a:latin typeface="Baskerville"/>
                <a:cs typeface="Baskerville"/>
              </a:rPr>
              <a:t>7</a:t>
            </a:r>
            <a:endParaRPr sz="1000">
              <a:latin typeface="Baskerville"/>
              <a:cs typeface="Baskerville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000" spc="10" dirty="0">
                <a:latin typeface="Baskerville"/>
                <a:cs typeface="Baskerville"/>
              </a:rPr>
              <a:t>80</a:t>
            </a:r>
            <a:r>
              <a:rPr sz="1000" spc="-75" dirty="0">
                <a:latin typeface="Baskerville"/>
                <a:cs typeface="Baskerville"/>
              </a:rPr>
              <a:t> </a:t>
            </a:r>
            <a:r>
              <a:rPr sz="1000" spc="5" dirty="0">
                <a:latin typeface="Baskerville"/>
                <a:cs typeface="Baskerville"/>
              </a:rPr>
              <a:t>mentors</a:t>
            </a:r>
            <a:endParaRPr sz="1000">
              <a:latin typeface="Baskerville"/>
              <a:cs typeface="Baskerville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000" spc="10" dirty="0">
                <a:latin typeface="Baskerville"/>
                <a:cs typeface="Baskerville"/>
              </a:rPr>
              <a:t>100</a:t>
            </a:r>
            <a:endParaRPr sz="1000">
              <a:latin typeface="Baskerville"/>
              <a:cs typeface="Baskerville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3900755" y="4135849"/>
            <a:ext cx="3852804" cy="2578441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4288768" y="4706948"/>
            <a:ext cx="24758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5" dirty="0">
                <a:latin typeface="Baskerville"/>
                <a:cs typeface="Baskerville"/>
              </a:rPr>
              <a:t>Walter </a:t>
            </a:r>
            <a:r>
              <a:rPr sz="1200" b="1" spc="-5" dirty="0">
                <a:latin typeface="Baskerville"/>
                <a:cs typeface="Baskerville"/>
              </a:rPr>
              <a:t>Cronkite </a:t>
            </a:r>
            <a:r>
              <a:rPr sz="1200" b="1" spc="-10" dirty="0">
                <a:latin typeface="Baskerville"/>
                <a:cs typeface="Baskerville"/>
              </a:rPr>
              <a:t>Award</a:t>
            </a:r>
            <a:r>
              <a:rPr sz="1200" b="1" spc="15" dirty="0">
                <a:latin typeface="Baskerville"/>
                <a:cs typeface="Baskerville"/>
              </a:rPr>
              <a:t> </a:t>
            </a:r>
            <a:r>
              <a:rPr sz="1200" b="1" spc="-5" dirty="0">
                <a:latin typeface="Baskerville"/>
                <a:cs typeface="Baskerville"/>
              </a:rPr>
              <a:t>Ceremony</a:t>
            </a:r>
            <a:endParaRPr sz="1200">
              <a:latin typeface="Baskerville"/>
              <a:cs typeface="Baskerville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4288756" y="4953481"/>
            <a:ext cx="1123315" cy="34163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91440" indent="-78740">
              <a:lnSpc>
                <a:spcPct val="100000"/>
              </a:lnSpc>
              <a:spcBef>
                <a:spcPts val="130"/>
              </a:spcBef>
              <a:buChar char="•"/>
              <a:tabLst>
                <a:tab pos="92075" algn="l"/>
              </a:tabLst>
            </a:pPr>
            <a:r>
              <a:rPr sz="1000" spc="5" dirty="0">
                <a:latin typeface="Baskerville"/>
                <a:cs typeface="Baskerville"/>
              </a:rPr>
              <a:t>Sylvia</a:t>
            </a:r>
            <a:r>
              <a:rPr sz="1000" spc="-65" dirty="0">
                <a:latin typeface="Baskerville"/>
                <a:cs typeface="Baskerville"/>
              </a:rPr>
              <a:t> </a:t>
            </a:r>
            <a:r>
              <a:rPr sz="1000" spc="0" dirty="0">
                <a:latin typeface="Baskerville"/>
                <a:cs typeface="Baskerville"/>
              </a:rPr>
              <a:t>Earle</a:t>
            </a:r>
            <a:endParaRPr sz="1000">
              <a:latin typeface="Baskerville"/>
              <a:cs typeface="Baskerville"/>
            </a:endParaRPr>
          </a:p>
          <a:p>
            <a:pPr marL="91440" indent="-78740">
              <a:lnSpc>
                <a:spcPct val="100000"/>
              </a:lnSpc>
              <a:spcBef>
                <a:spcPts val="45"/>
              </a:spcBef>
              <a:buChar char="•"/>
              <a:tabLst>
                <a:tab pos="92075" algn="l"/>
              </a:tabLst>
            </a:pPr>
            <a:r>
              <a:rPr sz="1000" spc="0" dirty="0">
                <a:latin typeface="Baskerville"/>
                <a:cs typeface="Baskerville"/>
              </a:rPr>
              <a:t>David</a:t>
            </a:r>
            <a:r>
              <a:rPr sz="1000" spc="-75" dirty="0">
                <a:latin typeface="Baskerville"/>
                <a:cs typeface="Baskerville"/>
              </a:rPr>
              <a:t> </a:t>
            </a:r>
            <a:r>
              <a:rPr sz="1000" spc="5" dirty="0">
                <a:latin typeface="Baskerville"/>
                <a:cs typeface="Baskerville"/>
              </a:rPr>
              <a:t>McCullough</a:t>
            </a:r>
            <a:endParaRPr sz="1000">
              <a:latin typeface="Baskerville"/>
              <a:cs typeface="Baskerville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5675807" y="4953481"/>
            <a:ext cx="1665605" cy="34163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91440" indent="-78740">
              <a:lnSpc>
                <a:spcPct val="100000"/>
              </a:lnSpc>
              <a:spcBef>
                <a:spcPts val="130"/>
              </a:spcBef>
              <a:buChar char="•"/>
              <a:tabLst>
                <a:tab pos="92075" algn="l"/>
              </a:tabLst>
            </a:pPr>
            <a:r>
              <a:rPr sz="1000" spc="10" dirty="0">
                <a:latin typeface="Baskerville"/>
                <a:cs typeface="Baskerville"/>
              </a:rPr>
              <a:t>Nick</a:t>
            </a:r>
            <a:r>
              <a:rPr sz="1000" spc="-85" dirty="0">
                <a:latin typeface="Baskerville"/>
                <a:cs typeface="Baskerville"/>
              </a:rPr>
              <a:t> </a:t>
            </a:r>
            <a:r>
              <a:rPr sz="1000" spc="5" dirty="0">
                <a:latin typeface="Baskerville"/>
                <a:cs typeface="Baskerville"/>
              </a:rPr>
              <a:t>Clooney</a:t>
            </a:r>
            <a:endParaRPr sz="1000">
              <a:latin typeface="Baskerville"/>
              <a:cs typeface="Baskerville"/>
            </a:endParaRPr>
          </a:p>
          <a:p>
            <a:pPr marL="91440" indent="-78740">
              <a:lnSpc>
                <a:spcPct val="100000"/>
              </a:lnSpc>
              <a:spcBef>
                <a:spcPts val="45"/>
              </a:spcBef>
              <a:buChar char="•"/>
              <a:tabLst>
                <a:tab pos="92075" algn="l"/>
              </a:tabLst>
            </a:pPr>
            <a:r>
              <a:rPr sz="1000" spc="10" dirty="0">
                <a:latin typeface="Baskerville"/>
                <a:cs typeface="Baskerville"/>
              </a:rPr>
              <a:t>Bob </a:t>
            </a:r>
            <a:r>
              <a:rPr sz="1000" spc="-5" dirty="0">
                <a:latin typeface="Baskerville"/>
                <a:cs typeface="Baskerville"/>
              </a:rPr>
              <a:t>Scheifer, </a:t>
            </a:r>
            <a:r>
              <a:rPr sz="1000" dirty="0">
                <a:latin typeface="Baskerville"/>
                <a:cs typeface="Baskerville"/>
              </a:rPr>
              <a:t>Face </a:t>
            </a:r>
            <a:r>
              <a:rPr sz="1000" spc="5" dirty="0">
                <a:latin typeface="Baskerville"/>
                <a:cs typeface="Baskerville"/>
              </a:rPr>
              <a:t>the</a:t>
            </a:r>
            <a:r>
              <a:rPr sz="1000" spc="-60" dirty="0">
                <a:latin typeface="Baskerville"/>
                <a:cs typeface="Baskerville"/>
              </a:rPr>
              <a:t> </a:t>
            </a:r>
            <a:r>
              <a:rPr sz="1000" spc="5" dirty="0">
                <a:latin typeface="Baskerville"/>
                <a:cs typeface="Baskerville"/>
              </a:rPr>
              <a:t>Nation</a:t>
            </a:r>
            <a:endParaRPr sz="1000">
              <a:latin typeface="Baskerville"/>
              <a:cs typeface="Baskerville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4263287" y="5543803"/>
            <a:ext cx="16541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Baskerville"/>
                <a:cs typeface="Baskerville"/>
              </a:rPr>
              <a:t>Sustainability</a:t>
            </a:r>
            <a:r>
              <a:rPr sz="1200" b="1" spc="-65" dirty="0">
                <a:latin typeface="Baskerville"/>
                <a:cs typeface="Baskerville"/>
              </a:rPr>
              <a:t> </a:t>
            </a:r>
            <a:r>
              <a:rPr sz="1200" b="1" spc="-5" dirty="0">
                <a:latin typeface="Baskerville"/>
                <a:cs typeface="Baskerville"/>
              </a:rPr>
              <a:t>Projects</a:t>
            </a:r>
            <a:endParaRPr sz="1200">
              <a:latin typeface="Baskerville"/>
              <a:cs typeface="Baskerville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4288756" y="5790323"/>
            <a:ext cx="1210310" cy="6578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91440" indent="-78740">
              <a:lnSpc>
                <a:spcPct val="100000"/>
              </a:lnSpc>
              <a:spcBef>
                <a:spcPts val="130"/>
              </a:spcBef>
              <a:buChar char="•"/>
              <a:tabLst>
                <a:tab pos="92075" algn="l"/>
              </a:tabLst>
            </a:pPr>
            <a:r>
              <a:rPr sz="1000" spc="5" dirty="0">
                <a:latin typeface="Baskerville"/>
                <a:cs typeface="Baskerville"/>
              </a:rPr>
              <a:t>Sustainability</a:t>
            </a:r>
            <a:r>
              <a:rPr sz="1000" spc="-45" dirty="0">
                <a:latin typeface="Baskerville"/>
                <a:cs typeface="Baskerville"/>
              </a:rPr>
              <a:t> </a:t>
            </a:r>
            <a:r>
              <a:rPr sz="1000" spc="-10" dirty="0">
                <a:latin typeface="Baskerville"/>
                <a:cs typeface="Baskerville"/>
              </a:rPr>
              <a:t>Tours</a:t>
            </a:r>
            <a:endParaRPr sz="1000">
              <a:latin typeface="Baskerville"/>
              <a:cs typeface="Baskerville"/>
            </a:endParaRPr>
          </a:p>
          <a:p>
            <a:pPr marL="91440" indent="-78740">
              <a:lnSpc>
                <a:spcPct val="100000"/>
              </a:lnSpc>
              <a:spcBef>
                <a:spcPts val="45"/>
              </a:spcBef>
              <a:buChar char="•"/>
              <a:tabLst>
                <a:tab pos="92075" algn="l"/>
              </a:tabLst>
            </a:pPr>
            <a:r>
              <a:rPr sz="1000" spc="5" dirty="0">
                <a:latin typeface="Baskerville"/>
                <a:cs typeface="Baskerville"/>
              </a:rPr>
              <a:t>Beach</a:t>
            </a:r>
            <a:r>
              <a:rPr sz="1000" spc="-55" dirty="0">
                <a:latin typeface="Baskerville"/>
                <a:cs typeface="Baskerville"/>
              </a:rPr>
              <a:t> </a:t>
            </a:r>
            <a:r>
              <a:rPr sz="1000" spc="5" dirty="0">
                <a:latin typeface="Baskerville"/>
                <a:cs typeface="Baskerville"/>
              </a:rPr>
              <a:t>Cleanups</a:t>
            </a:r>
            <a:endParaRPr sz="1000">
              <a:latin typeface="Baskerville"/>
              <a:cs typeface="Baskerville"/>
            </a:endParaRPr>
          </a:p>
          <a:p>
            <a:pPr marL="91440" indent="-78740">
              <a:lnSpc>
                <a:spcPct val="100000"/>
              </a:lnSpc>
              <a:spcBef>
                <a:spcPts val="45"/>
              </a:spcBef>
              <a:buChar char="•"/>
              <a:tabLst>
                <a:tab pos="92075" algn="l"/>
              </a:tabLst>
            </a:pPr>
            <a:r>
              <a:rPr sz="1000" spc="0" dirty="0">
                <a:latin typeface="Baskerville"/>
                <a:cs typeface="Baskerville"/>
              </a:rPr>
              <a:t>Farmer's</a:t>
            </a:r>
            <a:r>
              <a:rPr sz="1000" spc="-35" dirty="0">
                <a:latin typeface="Baskerville"/>
                <a:cs typeface="Baskerville"/>
              </a:rPr>
              <a:t> </a:t>
            </a:r>
            <a:r>
              <a:rPr sz="1000" spc="0" dirty="0">
                <a:latin typeface="Baskerville"/>
                <a:cs typeface="Baskerville"/>
              </a:rPr>
              <a:t>Roundtable</a:t>
            </a:r>
            <a:endParaRPr sz="1000">
              <a:latin typeface="Baskerville"/>
              <a:cs typeface="Baskerville"/>
            </a:endParaRPr>
          </a:p>
          <a:p>
            <a:pPr marL="91440" indent="-78740">
              <a:lnSpc>
                <a:spcPct val="100000"/>
              </a:lnSpc>
              <a:spcBef>
                <a:spcPts val="45"/>
              </a:spcBef>
              <a:buChar char="•"/>
              <a:tabLst>
                <a:tab pos="92075" algn="l"/>
              </a:tabLst>
            </a:pPr>
            <a:r>
              <a:rPr sz="1000" spc="10" dirty="0">
                <a:latin typeface="Baskerville"/>
                <a:cs typeface="Baskerville"/>
              </a:rPr>
              <a:t>2020</a:t>
            </a:r>
            <a:r>
              <a:rPr sz="1000" spc="-80" dirty="0">
                <a:latin typeface="Baskerville"/>
                <a:cs typeface="Baskerville"/>
              </a:rPr>
              <a:t> </a:t>
            </a:r>
            <a:r>
              <a:rPr sz="1000" spc="0" dirty="0">
                <a:latin typeface="Baskerville"/>
                <a:cs typeface="Baskerville"/>
              </a:rPr>
              <a:t>Vision</a:t>
            </a:r>
            <a:endParaRPr sz="1000">
              <a:latin typeface="Baskerville"/>
              <a:cs typeface="Baskerville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7637573" y="2570343"/>
            <a:ext cx="1115695" cy="11328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47955" indent="-135255">
              <a:lnSpc>
                <a:spcPct val="100000"/>
              </a:lnSpc>
              <a:spcBef>
                <a:spcPts val="130"/>
              </a:spcBef>
              <a:buChar char="•"/>
              <a:tabLst>
                <a:tab pos="148590" algn="l"/>
              </a:tabLst>
            </a:pPr>
            <a:r>
              <a:rPr sz="1000" spc="5" dirty="0">
                <a:latin typeface="Baskerville"/>
                <a:cs typeface="Baskerville"/>
              </a:rPr>
              <a:t>AmeriCorps</a:t>
            </a:r>
            <a:endParaRPr sz="1000">
              <a:latin typeface="Baskerville"/>
              <a:cs typeface="Baskerville"/>
            </a:endParaRPr>
          </a:p>
          <a:p>
            <a:pPr marL="147955" marR="99695" indent="-135255">
              <a:lnSpc>
                <a:spcPct val="103899"/>
              </a:lnSpc>
              <a:buChar char="•"/>
              <a:tabLst>
                <a:tab pos="148590" algn="l"/>
              </a:tabLst>
            </a:pPr>
            <a:r>
              <a:rPr sz="1000" spc="5" dirty="0">
                <a:latin typeface="Baskerville"/>
                <a:cs typeface="Baskerville"/>
              </a:rPr>
              <a:t>Governor</a:t>
            </a:r>
            <a:r>
              <a:rPr sz="1000" spc="-70" dirty="0">
                <a:latin typeface="Baskerville"/>
                <a:cs typeface="Baskerville"/>
              </a:rPr>
              <a:t> </a:t>
            </a:r>
            <a:r>
              <a:rPr sz="1000" spc="-10" dirty="0">
                <a:latin typeface="Baskerville"/>
                <a:cs typeface="Baskerville"/>
              </a:rPr>
              <a:t>Youth  </a:t>
            </a:r>
            <a:r>
              <a:rPr sz="1000" spc="5" dirty="0">
                <a:latin typeface="Baskerville"/>
                <a:cs typeface="Baskerville"/>
              </a:rPr>
              <a:t>Council</a:t>
            </a:r>
            <a:endParaRPr sz="1000">
              <a:latin typeface="Baskerville"/>
              <a:cs typeface="Baskerville"/>
            </a:endParaRPr>
          </a:p>
          <a:p>
            <a:pPr marL="147955" marR="5080" indent="-135255">
              <a:lnSpc>
                <a:spcPct val="103899"/>
              </a:lnSpc>
              <a:buChar char="•"/>
              <a:tabLst>
                <a:tab pos="148590" algn="l"/>
              </a:tabLst>
            </a:pPr>
            <a:r>
              <a:rPr sz="1000" spc="5" dirty="0">
                <a:latin typeface="Baskerville"/>
                <a:cs typeface="Baskerville"/>
              </a:rPr>
              <a:t>Local  Organizations:</a:t>
            </a:r>
            <a:r>
              <a:rPr sz="1000" spc="-65" dirty="0">
                <a:latin typeface="Baskerville"/>
                <a:cs typeface="Baskerville"/>
              </a:rPr>
              <a:t> </a:t>
            </a:r>
            <a:r>
              <a:rPr sz="1000" b="1" spc="10" dirty="0">
                <a:latin typeface="Baskerville"/>
                <a:cs typeface="Baskerville"/>
              </a:rPr>
              <a:t>60</a:t>
            </a:r>
            <a:endParaRPr sz="1000">
              <a:latin typeface="Baskerville"/>
              <a:cs typeface="Baskerville"/>
            </a:endParaRPr>
          </a:p>
          <a:p>
            <a:pPr marL="147955" indent="-135255">
              <a:lnSpc>
                <a:spcPct val="100000"/>
              </a:lnSpc>
              <a:spcBef>
                <a:spcPts val="45"/>
              </a:spcBef>
              <a:buChar char="•"/>
              <a:tabLst>
                <a:tab pos="148590" algn="l"/>
              </a:tabLst>
            </a:pPr>
            <a:r>
              <a:rPr sz="1000" spc="5" dirty="0">
                <a:latin typeface="Baskerville"/>
                <a:cs typeface="Baskerville"/>
              </a:rPr>
              <a:t>National:</a:t>
            </a:r>
            <a:r>
              <a:rPr sz="1000" spc="-85" dirty="0">
                <a:latin typeface="Baskerville"/>
                <a:cs typeface="Baskerville"/>
              </a:rPr>
              <a:t> </a:t>
            </a:r>
            <a:r>
              <a:rPr sz="1000" b="1" spc="10" dirty="0">
                <a:latin typeface="Baskerville"/>
                <a:cs typeface="Baskerville"/>
              </a:rPr>
              <a:t>10</a:t>
            </a:r>
            <a:endParaRPr sz="1000">
              <a:latin typeface="Baskerville"/>
              <a:cs typeface="Baskerville"/>
            </a:endParaRPr>
          </a:p>
          <a:p>
            <a:pPr marL="147955" indent="-135255">
              <a:lnSpc>
                <a:spcPct val="100000"/>
              </a:lnSpc>
              <a:spcBef>
                <a:spcPts val="45"/>
              </a:spcBef>
              <a:buChar char="•"/>
              <a:tabLst>
                <a:tab pos="148590" algn="l"/>
              </a:tabLst>
            </a:pPr>
            <a:r>
              <a:rPr sz="1000" spc="5" dirty="0">
                <a:latin typeface="Baskerville"/>
                <a:cs typeface="Baskerville"/>
              </a:rPr>
              <a:t>Global:</a:t>
            </a:r>
            <a:r>
              <a:rPr sz="1000" spc="-70" dirty="0">
                <a:latin typeface="Baskerville"/>
                <a:cs typeface="Baskerville"/>
              </a:rPr>
              <a:t> </a:t>
            </a:r>
            <a:r>
              <a:rPr sz="1000" b="1" spc="10" dirty="0">
                <a:latin typeface="Baskerville"/>
                <a:cs typeface="Baskerville"/>
              </a:rPr>
              <a:t>5</a:t>
            </a:r>
            <a:endParaRPr sz="1000">
              <a:latin typeface="Baskerville"/>
              <a:cs typeface="Baskerville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7637573" y="3837077"/>
            <a:ext cx="727075" cy="34163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47955" indent="-135255">
              <a:lnSpc>
                <a:spcPct val="100000"/>
              </a:lnSpc>
              <a:spcBef>
                <a:spcPts val="130"/>
              </a:spcBef>
              <a:buChar char="•"/>
              <a:tabLst>
                <a:tab pos="148590" algn="l"/>
              </a:tabLst>
            </a:pPr>
            <a:r>
              <a:rPr sz="1000" spc="0" dirty="0">
                <a:latin typeface="Baskerville"/>
                <a:cs typeface="Baskerville"/>
              </a:rPr>
              <a:t>Press:</a:t>
            </a:r>
            <a:r>
              <a:rPr sz="1000" spc="-70" dirty="0">
                <a:latin typeface="Baskerville"/>
                <a:cs typeface="Baskerville"/>
              </a:rPr>
              <a:t> </a:t>
            </a:r>
            <a:r>
              <a:rPr sz="1000" b="1" spc="10" dirty="0">
                <a:latin typeface="Baskerville"/>
                <a:cs typeface="Baskerville"/>
              </a:rPr>
              <a:t>40</a:t>
            </a:r>
            <a:endParaRPr sz="1000">
              <a:latin typeface="Baskerville"/>
              <a:cs typeface="Baskerville"/>
            </a:endParaRPr>
          </a:p>
          <a:p>
            <a:pPr marL="147955" indent="-135255">
              <a:lnSpc>
                <a:spcPct val="100000"/>
              </a:lnSpc>
              <a:spcBef>
                <a:spcPts val="45"/>
              </a:spcBef>
              <a:buChar char="•"/>
              <a:tabLst>
                <a:tab pos="148590" algn="l"/>
              </a:tabLst>
            </a:pPr>
            <a:r>
              <a:rPr sz="1000" spc="0" dirty="0">
                <a:latin typeface="Baskerville"/>
                <a:cs typeface="Baskerville"/>
              </a:rPr>
              <a:t>Videos:</a:t>
            </a:r>
            <a:r>
              <a:rPr sz="1000" spc="-70" dirty="0">
                <a:latin typeface="Baskerville"/>
                <a:cs typeface="Baskerville"/>
              </a:rPr>
              <a:t> </a:t>
            </a:r>
            <a:r>
              <a:rPr sz="1000" b="1" spc="10" dirty="0">
                <a:latin typeface="Baskerville"/>
                <a:cs typeface="Baskerville"/>
              </a:rPr>
              <a:t>25</a:t>
            </a:r>
            <a:endParaRPr sz="1000">
              <a:latin typeface="Baskerville"/>
              <a:cs typeface="Baskerville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5730461" y="5790061"/>
            <a:ext cx="1604010" cy="8166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78105" indent="-65405">
              <a:lnSpc>
                <a:spcPct val="100000"/>
              </a:lnSpc>
              <a:spcBef>
                <a:spcPts val="130"/>
              </a:spcBef>
              <a:buChar char="•"/>
              <a:tabLst>
                <a:tab pos="92075" algn="l"/>
              </a:tabLst>
            </a:pPr>
            <a:r>
              <a:rPr sz="1000" spc="15" dirty="0">
                <a:latin typeface="Baskerville"/>
                <a:cs typeface="Baskerville"/>
              </a:rPr>
              <a:t>MV</a:t>
            </a:r>
            <a:r>
              <a:rPr sz="1000" spc="-80" dirty="0">
                <a:latin typeface="Baskerville"/>
                <a:cs typeface="Baskerville"/>
              </a:rPr>
              <a:t> </a:t>
            </a:r>
            <a:r>
              <a:rPr sz="1000" spc="10" dirty="0">
                <a:latin typeface="Baskerville"/>
                <a:cs typeface="Baskerville"/>
              </a:rPr>
              <a:t>Commission</a:t>
            </a:r>
            <a:endParaRPr sz="1000">
              <a:latin typeface="Baskerville"/>
              <a:cs typeface="Baskerville"/>
            </a:endParaRPr>
          </a:p>
          <a:p>
            <a:pPr marL="91440" indent="-78740">
              <a:lnSpc>
                <a:spcPct val="100000"/>
              </a:lnSpc>
              <a:spcBef>
                <a:spcPts val="45"/>
              </a:spcBef>
              <a:buChar char="•"/>
              <a:tabLst>
                <a:tab pos="92075" algn="l"/>
              </a:tabLst>
            </a:pPr>
            <a:r>
              <a:rPr sz="1000" spc="0" dirty="0">
                <a:latin typeface="Baskerville"/>
                <a:cs typeface="Baskerville"/>
              </a:rPr>
              <a:t>Virtual Field</a:t>
            </a:r>
            <a:r>
              <a:rPr sz="1000" spc="-50" dirty="0">
                <a:latin typeface="Baskerville"/>
                <a:cs typeface="Baskerville"/>
              </a:rPr>
              <a:t> </a:t>
            </a:r>
            <a:r>
              <a:rPr sz="1000" spc="5" dirty="0">
                <a:latin typeface="Baskerville"/>
                <a:cs typeface="Baskerville"/>
              </a:rPr>
              <a:t>Station</a:t>
            </a:r>
            <a:endParaRPr sz="1000">
              <a:latin typeface="Baskerville"/>
              <a:cs typeface="Baskerville"/>
            </a:endParaRPr>
          </a:p>
          <a:p>
            <a:pPr marL="91440" indent="-78740">
              <a:lnSpc>
                <a:spcPct val="100000"/>
              </a:lnSpc>
              <a:spcBef>
                <a:spcPts val="45"/>
              </a:spcBef>
              <a:buChar char="•"/>
              <a:tabLst>
                <a:tab pos="92075" algn="l"/>
              </a:tabLst>
            </a:pPr>
            <a:r>
              <a:rPr sz="1000" spc="0" dirty="0">
                <a:latin typeface="Baskerville"/>
                <a:cs typeface="Baskerville"/>
              </a:rPr>
              <a:t>Multicultural</a:t>
            </a:r>
            <a:r>
              <a:rPr sz="1000" spc="-10" dirty="0">
                <a:latin typeface="Baskerville"/>
                <a:cs typeface="Baskerville"/>
              </a:rPr>
              <a:t> </a:t>
            </a:r>
            <a:r>
              <a:rPr sz="1000" spc="5" dirty="0">
                <a:latin typeface="Baskerville"/>
                <a:cs typeface="Baskerville"/>
              </a:rPr>
              <a:t>Sustainability</a:t>
            </a:r>
            <a:endParaRPr sz="1000">
              <a:latin typeface="Baskerville"/>
              <a:cs typeface="Baskerville"/>
            </a:endParaRPr>
          </a:p>
          <a:p>
            <a:pPr marL="78105" marR="5080" indent="-65405">
              <a:lnSpc>
                <a:spcPct val="103899"/>
              </a:lnSpc>
              <a:buChar char="•"/>
              <a:tabLst>
                <a:tab pos="92075" algn="l"/>
              </a:tabLst>
            </a:pPr>
            <a:r>
              <a:rPr sz="1000" spc="-5" dirty="0">
                <a:latin typeface="Baskerville"/>
                <a:cs typeface="Baskerville"/>
              </a:rPr>
              <a:t>Woods </a:t>
            </a:r>
            <a:r>
              <a:rPr sz="1000" spc="5" dirty="0">
                <a:latin typeface="Baskerville"/>
                <a:cs typeface="Baskerville"/>
              </a:rPr>
              <a:t>Hole</a:t>
            </a:r>
            <a:r>
              <a:rPr sz="1000" spc="-25" dirty="0">
                <a:latin typeface="Baskerville"/>
                <a:cs typeface="Baskerville"/>
              </a:rPr>
              <a:t> </a:t>
            </a:r>
            <a:r>
              <a:rPr sz="1000" spc="10" dirty="0">
                <a:latin typeface="Baskerville"/>
                <a:cs typeface="Baskerville"/>
              </a:rPr>
              <a:t>Oceanographic  </a:t>
            </a:r>
            <a:r>
              <a:rPr sz="1000" spc="0" dirty="0">
                <a:latin typeface="Baskerville"/>
                <a:cs typeface="Baskerville"/>
              </a:rPr>
              <a:t>Field</a:t>
            </a:r>
            <a:r>
              <a:rPr sz="1000" spc="-55" dirty="0">
                <a:latin typeface="Baskerville"/>
                <a:cs typeface="Baskerville"/>
              </a:rPr>
              <a:t> </a:t>
            </a:r>
            <a:r>
              <a:rPr sz="1000" spc="-10" dirty="0">
                <a:latin typeface="Baskerville"/>
                <a:cs typeface="Baskerville"/>
              </a:rPr>
              <a:t>Trip</a:t>
            </a:r>
            <a:endParaRPr sz="1000">
              <a:latin typeface="Baskerville"/>
              <a:cs typeface="Baskerville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1379141" y="1433776"/>
            <a:ext cx="452755" cy="307340"/>
          </a:xfrm>
          <a:custGeom>
            <a:avLst/>
            <a:gdLst/>
            <a:ahLst/>
            <a:cxnLst/>
            <a:rect l="l" t="t" r="r" b="b"/>
            <a:pathLst>
              <a:path w="452755" h="307339">
                <a:moveTo>
                  <a:pt x="298678" y="0"/>
                </a:moveTo>
                <a:lnTo>
                  <a:pt x="0" y="0"/>
                </a:lnTo>
                <a:lnTo>
                  <a:pt x="153670" y="153657"/>
                </a:lnTo>
                <a:lnTo>
                  <a:pt x="0" y="307340"/>
                </a:lnTo>
                <a:lnTo>
                  <a:pt x="298678" y="307340"/>
                </a:lnTo>
                <a:lnTo>
                  <a:pt x="452361" y="153657"/>
                </a:lnTo>
                <a:lnTo>
                  <a:pt x="298678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741672" y="1433776"/>
            <a:ext cx="452755" cy="307340"/>
          </a:xfrm>
          <a:custGeom>
            <a:avLst/>
            <a:gdLst/>
            <a:ahLst/>
            <a:cxnLst/>
            <a:rect l="l" t="t" r="r" b="b"/>
            <a:pathLst>
              <a:path w="452755" h="307339">
                <a:moveTo>
                  <a:pt x="298678" y="0"/>
                </a:moveTo>
                <a:lnTo>
                  <a:pt x="0" y="0"/>
                </a:lnTo>
                <a:lnTo>
                  <a:pt x="153670" y="153657"/>
                </a:lnTo>
                <a:lnTo>
                  <a:pt x="0" y="307340"/>
                </a:lnTo>
                <a:lnTo>
                  <a:pt x="298678" y="307340"/>
                </a:lnTo>
                <a:lnTo>
                  <a:pt x="452361" y="153657"/>
                </a:lnTo>
                <a:lnTo>
                  <a:pt x="298678" y="0"/>
                </a:lnTo>
                <a:close/>
              </a:path>
            </a:pathLst>
          </a:custGeom>
          <a:solidFill>
            <a:srgbClr val="5ABA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104201" y="1433776"/>
            <a:ext cx="452755" cy="307340"/>
          </a:xfrm>
          <a:custGeom>
            <a:avLst/>
            <a:gdLst/>
            <a:ahLst/>
            <a:cxnLst/>
            <a:rect l="l" t="t" r="r" b="b"/>
            <a:pathLst>
              <a:path w="452755" h="307339">
                <a:moveTo>
                  <a:pt x="298678" y="0"/>
                </a:moveTo>
                <a:lnTo>
                  <a:pt x="0" y="0"/>
                </a:lnTo>
                <a:lnTo>
                  <a:pt x="153657" y="153657"/>
                </a:lnTo>
                <a:lnTo>
                  <a:pt x="0" y="307340"/>
                </a:lnTo>
                <a:lnTo>
                  <a:pt x="298678" y="307340"/>
                </a:lnTo>
                <a:lnTo>
                  <a:pt x="452361" y="153657"/>
                </a:lnTo>
                <a:lnTo>
                  <a:pt x="298678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466736" y="1433776"/>
            <a:ext cx="452755" cy="307340"/>
          </a:xfrm>
          <a:custGeom>
            <a:avLst/>
            <a:gdLst/>
            <a:ahLst/>
            <a:cxnLst/>
            <a:rect l="l" t="t" r="r" b="b"/>
            <a:pathLst>
              <a:path w="452755" h="307339">
                <a:moveTo>
                  <a:pt x="298678" y="0"/>
                </a:moveTo>
                <a:lnTo>
                  <a:pt x="0" y="0"/>
                </a:lnTo>
                <a:lnTo>
                  <a:pt x="153657" y="153657"/>
                </a:lnTo>
                <a:lnTo>
                  <a:pt x="0" y="307340"/>
                </a:lnTo>
                <a:lnTo>
                  <a:pt x="298678" y="307340"/>
                </a:lnTo>
                <a:lnTo>
                  <a:pt x="452361" y="153657"/>
                </a:lnTo>
                <a:lnTo>
                  <a:pt x="298678" y="0"/>
                </a:lnTo>
                <a:close/>
              </a:path>
            </a:pathLst>
          </a:custGeom>
          <a:solidFill>
            <a:srgbClr val="5ABA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829259" y="1433776"/>
            <a:ext cx="452755" cy="307340"/>
          </a:xfrm>
          <a:custGeom>
            <a:avLst/>
            <a:gdLst/>
            <a:ahLst/>
            <a:cxnLst/>
            <a:rect l="l" t="t" r="r" b="b"/>
            <a:pathLst>
              <a:path w="452754" h="307339">
                <a:moveTo>
                  <a:pt x="298678" y="0"/>
                </a:moveTo>
                <a:lnTo>
                  <a:pt x="0" y="0"/>
                </a:lnTo>
                <a:lnTo>
                  <a:pt x="153657" y="153657"/>
                </a:lnTo>
                <a:lnTo>
                  <a:pt x="0" y="307340"/>
                </a:lnTo>
                <a:lnTo>
                  <a:pt x="298678" y="307340"/>
                </a:lnTo>
                <a:lnTo>
                  <a:pt x="452361" y="153657"/>
                </a:lnTo>
                <a:lnTo>
                  <a:pt x="298678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191781" y="1433776"/>
            <a:ext cx="452755" cy="307340"/>
          </a:xfrm>
          <a:custGeom>
            <a:avLst/>
            <a:gdLst/>
            <a:ahLst/>
            <a:cxnLst/>
            <a:rect l="l" t="t" r="r" b="b"/>
            <a:pathLst>
              <a:path w="452754" h="307339">
                <a:moveTo>
                  <a:pt x="298678" y="0"/>
                </a:moveTo>
                <a:lnTo>
                  <a:pt x="0" y="0"/>
                </a:lnTo>
                <a:lnTo>
                  <a:pt x="153670" y="153657"/>
                </a:lnTo>
                <a:lnTo>
                  <a:pt x="0" y="307340"/>
                </a:lnTo>
                <a:lnTo>
                  <a:pt x="298678" y="307340"/>
                </a:lnTo>
                <a:lnTo>
                  <a:pt x="452361" y="153657"/>
                </a:lnTo>
                <a:lnTo>
                  <a:pt x="298678" y="0"/>
                </a:lnTo>
                <a:close/>
              </a:path>
            </a:pathLst>
          </a:custGeom>
          <a:solidFill>
            <a:srgbClr val="5ABA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016613" y="1433776"/>
            <a:ext cx="452755" cy="307340"/>
          </a:xfrm>
          <a:custGeom>
            <a:avLst/>
            <a:gdLst/>
            <a:ahLst/>
            <a:cxnLst/>
            <a:rect l="l" t="t" r="r" b="b"/>
            <a:pathLst>
              <a:path w="452755" h="307339">
                <a:moveTo>
                  <a:pt x="298678" y="0"/>
                </a:moveTo>
                <a:lnTo>
                  <a:pt x="0" y="0"/>
                </a:lnTo>
                <a:lnTo>
                  <a:pt x="153670" y="153657"/>
                </a:lnTo>
                <a:lnTo>
                  <a:pt x="0" y="307340"/>
                </a:lnTo>
                <a:lnTo>
                  <a:pt x="298678" y="307340"/>
                </a:lnTo>
                <a:lnTo>
                  <a:pt x="452361" y="153657"/>
                </a:lnTo>
                <a:lnTo>
                  <a:pt x="298678" y="0"/>
                </a:lnTo>
                <a:close/>
              </a:path>
            </a:pathLst>
          </a:custGeom>
          <a:solidFill>
            <a:srgbClr val="5ABA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554315" y="1433776"/>
            <a:ext cx="452755" cy="307340"/>
          </a:xfrm>
          <a:custGeom>
            <a:avLst/>
            <a:gdLst/>
            <a:ahLst/>
            <a:cxnLst/>
            <a:rect l="l" t="t" r="r" b="b"/>
            <a:pathLst>
              <a:path w="452754" h="307339">
                <a:moveTo>
                  <a:pt x="298678" y="0"/>
                </a:moveTo>
                <a:lnTo>
                  <a:pt x="0" y="0"/>
                </a:lnTo>
                <a:lnTo>
                  <a:pt x="153670" y="153657"/>
                </a:lnTo>
                <a:lnTo>
                  <a:pt x="0" y="307340"/>
                </a:lnTo>
                <a:lnTo>
                  <a:pt x="298678" y="307340"/>
                </a:lnTo>
                <a:lnTo>
                  <a:pt x="452361" y="153657"/>
                </a:lnTo>
                <a:lnTo>
                  <a:pt x="298678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916850" y="1433776"/>
            <a:ext cx="452755" cy="307340"/>
          </a:xfrm>
          <a:custGeom>
            <a:avLst/>
            <a:gdLst/>
            <a:ahLst/>
            <a:cxnLst/>
            <a:rect l="l" t="t" r="r" b="b"/>
            <a:pathLst>
              <a:path w="452754" h="307339">
                <a:moveTo>
                  <a:pt x="298678" y="0"/>
                </a:moveTo>
                <a:lnTo>
                  <a:pt x="0" y="0"/>
                </a:lnTo>
                <a:lnTo>
                  <a:pt x="153670" y="153657"/>
                </a:lnTo>
                <a:lnTo>
                  <a:pt x="0" y="307340"/>
                </a:lnTo>
                <a:lnTo>
                  <a:pt x="298678" y="307340"/>
                </a:lnTo>
                <a:lnTo>
                  <a:pt x="452361" y="153657"/>
                </a:lnTo>
                <a:lnTo>
                  <a:pt x="298678" y="0"/>
                </a:lnTo>
                <a:close/>
              </a:path>
            </a:pathLst>
          </a:custGeom>
          <a:solidFill>
            <a:srgbClr val="5ABA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279384" y="1433776"/>
            <a:ext cx="452755" cy="307340"/>
          </a:xfrm>
          <a:custGeom>
            <a:avLst/>
            <a:gdLst/>
            <a:ahLst/>
            <a:cxnLst/>
            <a:rect l="l" t="t" r="r" b="b"/>
            <a:pathLst>
              <a:path w="452754" h="307339">
                <a:moveTo>
                  <a:pt x="298678" y="0"/>
                </a:moveTo>
                <a:lnTo>
                  <a:pt x="0" y="0"/>
                </a:lnTo>
                <a:lnTo>
                  <a:pt x="153670" y="153657"/>
                </a:lnTo>
                <a:lnTo>
                  <a:pt x="0" y="307340"/>
                </a:lnTo>
                <a:lnTo>
                  <a:pt x="298678" y="307340"/>
                </a:lnTo>
                <a:lnTo>
                  <a:pt x="452361" y="153657"/>
                </a:lnTo>
                <a:lnTo>
                  <a:pt x="298678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998040" y="1433776"/>
            <a:ext cx="452755" cy="307340"/>
          </a:xfrm>
          <a:custGeom>
            <a:avLst/>
            <a:gdLst/>
            <a:ahLst/>
            <a:cxnLst/>
            <a:rect l="l" t="t" r="r" b="b"/>
            <a:pathLst>
              <a:path w="452754" h="307339">
                <a:moveTo>
                  <a:pt x="298678" y="0"/>
                </a:moveTo>
                <a:lnTo>
                  <a:pt x="0" y="0"/>
                </a:lnTo>
                <a:lnTo>
                  <a:pt x="153670" y="153657"/>
                </a:lnTo>
                <a:lnTo>
                  <a:pt x="0" y="307340"/>
                </a:lnTo>
                <a:lnTo>
                  <a:pt x="298678" y="307340"/>
                </a:lnTo>
                <a:lnTo>
                  <a:pt x="452361" y="153657"/>
                </a:lnTo>
                <a:lnTo>
                  <a:pt x="298678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360574" y="1433776"/>
            <a:ext cx="452755" cy="307340"/>
          </a:xfrm>
          <a:custGeom>
            <a:avLst/>
            <a:gdLst/>
            <a:ahLst/>
            <a:cxnLst/>
            <a:rect l="l" t="t" r="r" b="b"/>
            <a:pathLst>
              <a:path w="452754" h="307339">
                <a:moveTo>
                  <a:pt x="298678" y="0"/>
                </a:moveTo>
                <a:lnTo>
                  <a:pt x="0" y="0"/>
                </a:lnTo>
                <a:lnTo>
                  <a:pt x="153670" y="153657"/>
                </a:lnTo>
                <a:lnTo>
                  <a:pt x="0" y="307340"/>
                </a:lnTo>
                <a:lnTo>
                  <a:pt x="298678" y="307340"/>
                </a:lnTo>
                <a:lnTo>
                  <a:pt x="452361" y="153657"/>
                </a:lnTo>
                <a:lnTo>
                  <a:pt x="298678" y="0"/>
                </a:lnTo>
                <a:close/>
              </a:path>
            </a:pathLst>
          </a:custGeom>
          <a:solidFill>
            <a:srgbClr val="5ABA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723097" y="1433776"/>
            <a:ext cx="452755" cy="307340"/>
          </a:xfrm>
          <a:custGeom>
            <a:avLst/>
            <a:gdLst/>
            <a:ahLst/>
            <a:cxnLst/>
            <a:rect l="l" t="t" r="r" b="b"/>
            <a:pathLst>
              <a:path w="452754" h="307339">
                <a:moveTo>
                  <a:pt x="298691" y="0"/>
                </a:moveTo>
                <a:lnTo>
                  <a:pt x="0" y="0"/>
                </a:lnTo>
                <a:lnTo>
                  <a:pt x="153670" y="153657"/>
                </a:lnTo>
                <a:lnTo>
                  <a:pt x="0" y="307340"/>
                </a:lnTo>
                <a:lnTo>
                  <a:pt x="298691" y="307340"/>
                </a:lnTo>
                <a:lnTo>
                  <a:pt x="452361" y="153657"/>
                </a:lnTo>
                <a:lnTo>
                  <a:pt x="298691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085641" y="1433776"/>
            <a:ext cx="452755" cy="307340"/>
          </a:xfrm>
          <a:custGeom>
            <a:avLst/>
            <a:gdLst/>
            <a:ahLst/>
            <a:cxnLst/>
            <a:rect l="l" t="t" r="r" b="b"/>
            <a:pathLst>
              <a:path w="452754" h="307339">
                <a:moveTo>
                  <a:pt x="298678" y="0"/>
                </a:moveTo>
                <a:lnTo>
                  <a:pt x="0" y="0"/>
                </a:lnTo>
                <a:lnTo>
                  <a:pt x="153657" y="153657"/>
                </a:lnTo>
                <a:lnTo>
                  <a:pt x="0" y="307340"/>
                </a:lnTo>
                <a:lnTo>
                  <a:pt x="298678" y="307340"/>
                </a:lnTo>
                <a:lnTo>
                  <a:pt x="452361" y="153657"/>
                </a:lnTo>
                <a:lnTo>
                  <a:pt x="298678" y="0"/>
                </a:lnTo>
                <a:close/>
              </a:path>
            </a:pathLst>
          </a:custGeom>
          <a:solidFill>
            <a:srgbClr val="5ABA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448166" y="1433776"/>
            <a:ext cx="452755" cy="307340"/>
          </a:xfrm>
          <a:custGeom>
            <a:avLst/>
            <a:gdLst/>
            <a:ahLst/>
            <a:cxnLst/>
            <a:rect l="l" t="t" r="r" b="b"/>
            <a:pathLst>
              <a:path w="452754" h="307339">
                <a:moveTo>
                  <a:pt x="298678" y="0"/>
                </a:moveTo>
                <a:lnTo>
                  <a:pt x="0" y="0"/>
                </a:lnTo>
                <a:lnTo>
                  <a:pt x="153657" y="153657"/>
                </a:lnTo>
                <a:lnTo>
                  <a:pt x="0" y="307340"/>
                </a:lnTo>
                <a:lnTo>
                  <a:pt x="298678" y="307340"/>
                </a:lnTo>
                <a:lnTo>
                  <a:pt x="452361" y="153657"/>
                </a:lnTo>
                <a:lnTo>
                  <a:pt x="298678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810688" y="1433776"/>
            <a:ext cx="452755" cy="307340"/>
          </a:xfrm>
          <a:custGeom>
            <a:avLst/>
            <a:gdLst/>
            <a:ahLst/>
            <a:cxnLst/>
            <a:rect l="l" t="t" r="r" b="b"/>
            <a:pathLst>
              <a:path w="452754" h="307339">
                <a:moveTo>
                  <a:pt x="298691" y="0"/>
                </a:moveTo>
                <a:lnTo>
                  <a:pt x="0" y="0"/>
                </a:lnTo>
                <a:lnTo>
                  <a:pt x="153670" y="153657"/>
                </a:lnTo>
                <a:lnTo>
                  <a:pt x="0" y="307340"/>
                </a:lnTo>
                <a:lnTo>
                  <a:pt x="298691" y="307340"/>
                </a:lnTo>
                <a:lnTo>
                  <a:pt x="452361" y="153657"/>
                </a:lnTo>
                <a:lnTo>
                  <a:pt x="298691" y="0"/>
                </a:lnTo>
                <a:close/>
              </a:path>
            </a:pathLst>
          </a:custGeom>
          <a:solidFill>
            <a:srgbClr val="5ABA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4635517" y="1433776"/>
            <a:ext cx="452755" cy="307340"/>
          </a:xfrm>
          <a:custGeom>
            <a:avLst/>
            <a:gdLst/>
            <a:ahLst/>
            <a:cxnLst/>
            <a:rect l="l" t="t" r="r" b="b"/>
            <a:pathLst>
              <a:path w="452754" h="307339">
                <a:moveTo>
                  <a:pt x="298678" y="0"/>
                </a:moveTo>
                <a:lnTo>
                  <a:pt x="0" y="0"/>
                </a:lnTo>
                <a:lnTo>
                  <a:pt x="153670" y="153657"/>
                </a:lnTo>
                <a:lnTo>
                  <a:pt x="0" y="307340"/>
                </a:lnTo>
                <a:lnTo>
                  <a:pt x="298678" y="307340"/>
                </a:lnTo>
                <a:lnTo>
                  <a:pt x="452361" y="153657"/>
                </a:lnTo>
                <a:lnTo>
                  <a:pt x="298678" y="0"/>
                </a:lnTo>
                <a:close/>
              </a:path>
            </a:pathLst>
          </a:custGeom>
          <a:solidFill>
            <a:srgbClr val="5ABA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173232" y="1433776"/>
            <a:ext cx="452755" cy="307340"/>
          </a:xfrm>
          <a:custGeom>
            <a:avLst/>
            <a:gdLst/>
            <a:ahLst/>
            <a:cxnLst/>
            <a:rect l="l" t="t" r="r" b="b"/>
            <a:pathLst>
              <a:path w="452754" h="307339">
                <a:moveTo>
                  <a:pt x="298678" y="0"/>
                </a:moveTo>
                <a:lnTo>
                  <a:pt x="0" y="0"/>
                </a:lnTo>
                <a:lnTo>
                  <a:pt x="153657" y="153657"/>
                </a:lnTo>
                <a:lnTo>
                  <a:pt x="0" y="307340"/>
                </a:lnTo>
                <a:lnTo>
                  <a:pt x="298678" y="307340"/>
                </a:lnTo>
                <a:lnTo>
                  <a:pt x="452348" y="153657"/>
                </a:lnTo>
                <a:lnTo>
                  <a:pt x="298678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535745" y="1433776"/>
            <a:ext cx="452755" cy="307340"/>
          </a:xfrm>
          <a:custGeom>
            <a:avLst/>
            <a:gdLst/>
            <a:ahLst/>
            <a:cxnLst/>
            <a:rect l="l" t="t" r="r" b="b"/>
            <a:pathLst>
              <a:path w="452754" h="307339">
                <a:moveTo>
                  <a:pt x="298691" y="0"/>
                </a:moveTo>
                <a:lnTo>
                  <a:pt x="0" y="0"/>
                </a:lnTo>
                <a:lnTo>
                  <a:pt x="153670" y="153657"/>
                </a:lnTo>
                <a:lnTo>
                  <a:pt x="0" y="307340"/>
                </a:lnTo>
                <a:lnTo>
                  <a:pt x="298691" y="307340"/>
                </a:lnTo>
                <a:lnTo>
                  <a:pt x="452361" y="153657"/>
                </a:lnTo>
                <a:lnTo>
                  <a:pt x="298691" y="0"/>
                </a:lnTo>
                <a:close/>
              </a:path>
            </a:pathLst>
          </a:custGeom>
          <a:solidFill>
            <a:srgbClr val="5ABA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898278" y="1433776"/>
            <a:ext cx="452755" cy="307340"/>
          </a:xfrm>
          <a:custGeom>
            <a:avLst/>
            <a:gdLst/>
            <a:ahLst/>
            <a:cxnLst/>
            <a:rect l="l" t="t" r="r" b="b"/>
            <a:pathLst>
              <a:path w="452754" h="307339">
                <a:moveTo>
                  <a:pt x="298678" y="0"/>
                </a:moveTo>
                <a:lnTo>
                  <a:pt x="0" y="0"/>
                </a:lnTo>
                <a:lnTo>
                  <a:pt x="153670" y="153657"/>
                </a:lnTo>
                <a:lnTo>
                  <a:pt x="0" y="307340"/>
                </a:lnTo>
                <a:lnTo>
                  <a:pt x="298678" y="307340"/>
                </a:lnTo>
                <a:lnTo>
                  <a:pt x="452361" y="153657"/>
                </a:lnTo>
                <a:lnTo>
                  <a:pt x="298678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317208" y="3290635"/>
            <a:ext cx="437515" cy="458470"/>
          </a:xfrm>
          <a:custGeom>
            <a:avLst/>
            <a:gdLst/>
            <a:ahLst/>
            <a:cxnLst/>
            <a:rect l="l" t="t" r="r" b="b"/>
            <a:pathLst>
              <a:path w="437514" h="458470">
                <a:moveTo>
                  <a:pt x="288559" y="344944"/>
                </a:moveTo>
                <a:lnTo>
                  <a:pt x="160362" y="344944"/>
                </a:lnTo>
                <a:lnTo>
                  <a:pt x="273240" y="458419"/>
                </a:lnTo>
                <a:lnTo>
                  <a:pt x="288559" y="344944"/>
                </a:lnTo>
                <a:close/>
              </a:path>
              <a:path w="437514" h="458470">
                <a:moveTo>
                  <a:pt x="0" y="90297"/>
                </a:moveTo>
                <a:lnTo>
                  <a:pt x="75933" y="231203"/>
                </a:lnTo>
                <a:lnTo>
                  <a:pt x="2895" y="373621"/>
                </a:lnTo>
                <a:lnTo>
                  <a:pt x="160362" y="344944"/>
                </a:lnTo>
                <a:lnTo>
                  <a:pt x="288559" y="344944"/>
                </a:lnTo>
                <a:lnTo>
                  <a:pt x="294652" y="299808"/>
                </a:lnTo>
                <a:lnTo>
                  <a:pt x="437426" y="227495"/>
                </a:lnTo>
                <a:lnTo>
                  <a:pt x="293204" y="158165"/>
                </a:lnTo>
                <a:lnTo>
                  <a:pt x="286590" y="115747"/>
                </a:lnTo>
                <a:lnTo>
                  <a:pt x="158026" y="115747"/>
                </a:lnTo>
                <a:lnTo>
                  <a:pt x="0" y="90297"/>
                </a:lnTo>
                <a:close/>
              </a:path>
              <a:path w="437514" h="458470">
                <a:moveTo>
                  <a:pt x="268541" y="0"/>
                </a:moveTo>
                <a:lnTo>
                  <a:pt x="158026" y="115747"/>
                </a:lnTo>
                <a:lnTo>
                  <a:pt x="286590" y="115747"/>
                </a:lnTo>
                <a:lnTo>
                  <a:pt x="2685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302219" y="3250228"/>
            <a:ext cx="521334" cy="500380"/>
          </a:xfrm>
          <a:custGeom>
            <a:avLst/>
            <a:gdLst/>
            <a:ahLst/>
            <a:cxnLst/>
            <a:rect l="l" t="t" r="r" b="b"/>
            <a:pathLst>
              <a:path w="521335" h="500379">
                <a:moveTo>
                  <a:pt x="300290" y="500248"/>
                </a:moveTo>
                <a:lnTo>
                  <a:pt x="299770" y="500380"/>
                </a:lnTo>
                <a:lnTo>
                  <a:pt x="300253" y="500380"/>
                </a:lnTo>
                <a:lnTo>
                  <a:pt x="300290" y="500248"/>
                </a:lnTo>
                <a:close/>
              </a:path>
              <a:path w="521335" h="500379">
                <a:moveTo>
                  <a:pt x="304292" y="450849"/>
                </a:moveTo>
                <a:lnTo>
                  <a:pt x="302648" y="463549"/>
                </a:lnTo>
                <a:lnTo>
                  <a:pt x="299939" y="478789"/>
                </a:lnTo>
                <a:lnTo>
                  <a:pt x="298605" y="492759"/>
                </a:lnTo>
                <a:lnTo>
                  <a:pt x="301091" y="499109"/>
                </a:lnTo>
                <a:lnTo>
                  <a:pt x="300609" y="499109"/>
                </a:lnTo>
                <a:lnTo>
                  <a:pt x="300290" y="500248"/>
                </a:lnTo>
                <a:lnTo>
                  <a:pt x="309813" y="497839"/>
                </a:lnTo>
                <a:lnTo>
                  <a:pt x="320222" y="490219"/>
                </a:lnTo>
                <a:lnTo>
                  <a:pt x="330847" y="481330"/>
                </a:lnTo>
                <a:lnTo>
                  <a:pt x="341541" y="468630"/>
                </a:lnTo>
                <a:lnTo>
                  <a:pt x="341526" y="459739"/>
                </a:lnTo>
                <a:lnTo>
                  <a:pt x="341349" y="454659"/>
                </a:lnTo>
                <a:lnTo>
                  <a:pt x="305930" y="454659"/>
                </a:lnTo>
                <a:lnTo>
                  <a:pt x="304292" y="450849"/>
                </a:lnTo>
                <a:close/>
              </a:path>
              <a:path w="521335" h="500379">
                <a:moveTo>
                  <a:pt x="198484" y="389889"/>
                </a:moveTo>
                <a:lnTo>
                  <a:pt x="174066" y="389889"/>
                </a:lnTo>
                <a:lnTo>
                  <a:pt x="179171" y="394969"/>
                </a:lnTo>
                <a:lnTo>
                  <a:pt x="184061" y="401319"/>
                </a:lnTo>
                <a:lnTo>
                  <a:pt x="192811" y="411480"/>
                </a:lnTo>
                <a:lnTo>
                  <a:pt x="197485" y="417830"/>
                </a:lnTo>
                <a:lnTo>
                  <a:pt x="201307" y="424180"/>
                </a:lnTo>
                <a:lnTo>
                  <a:pt x="223283" y="449580"/>
                </a:lnTo>
                <a:lnTo>
                  <a:pt x="248497" y="471169"/>
                </a:lnTo>
                <a:lnTo>
                  <a:pt x="272488" y="487680"/>
                </a:lnTo>
                <a:lnTo>
                  <a:pt x="290791" y="496569"/>
                </a:lnTo>
                <a:lnTo>
                  <a:pt x="278586" y="481330"/>
                </a:lnTo>
                <a:lnTo>
                  <a:pt x="265401" y="466089"/>
                </a:lnTo>
                <a:lnTo>
                  <a:pt x="251812" y="453389"/>
                </a:lnTo>
                <a:lnTo>
                  <a:pt x="238391" y="440689"/>
                </a:lnTo>
                <a:lnTo>
                  <a:pt x="210832" y="410209"/>
                </a:lnTo>
                <a:lnTo>
                  <a:pt x="207645" y="406399"/>
                </a:lnTo>
                <a:lnTo>
                  <a:pt x="200685" y="393699"/>
                </a:lnTo>
                <a:lnTo>
                  <a:pt x="199034" y="391159"/>
                </a:lnTo>
                <a:lnTo>
                  <a:pt x="198484" y="389889"/>
                </a:lnTo>
                <a:close/>
              </a:path>
              <a:path w="521335" h="500379">
                <a:moveTo>
                  <a:pt x="346689" y="389889"/>
                </a:moveTo>
                <a:lnTo>
                  <a:pt x="306549" y="389889"/>
                </a:lnTo>
                <a:lnTo>
                  <a:pt x="308273" y="391159"/>
                </a:lnTo>
                <a:lnTo>
                  <a:pt x="309435" y="394969"/>
                </a:lnTo>
                <a:lnTo>
                  <a:pt x="310095" y="398779"/>
                </a:lnTo>
                <a:lnTo>
                  <a:pt x="307179" y="414019"/>
                </a:lnTo>
                <a:lnTo>
                  <a:pt x="307632" y="421639"/>
                </a:lnTo>
                <a:lnTo>
                  <a:pt x="309170" y="429259"/>
                </a:lnTo>
                <a:lnTo>
                  <a:pt x="309511" y="440689"/>
                </a:lnTo>
                <a:lnTo>
                  <a:pt x="307962" y="445769"/>
                </a:lnTo>
                <a:lnTo>
                  <a:pt x="305930" y="454659"/>
                </a:lnTo>
                <a:lnTo>
                  <a:pt x="341349" y="454659"/>
                </a:lnTo>
                <a:lnTo>
                  <a:pt x="341172" y="449580"/>
                </a:lnTo>
                <a:lnTo>
                  <a:pt x="340448" y="440689"/>
                </a:lnTo>
                <a:lnTo>
                  <a:pt x="339318" y="431799"/>
                </a:lnTo>
                <a:lnTo>
                  <a:pt x="344954" y="407669"/>
                </a:lnTo>
                <a:lnTo>
                  <a:pt x="346689" y="389889"/>
                </a:lnTo>
                <a:close/>
              </a:path>
              <a:path w="521335" h="500379">
                <a:moveTo>
                  <a:pt x="305396" y="356869"/>
                </a:moveTo>
                <a:lnTo>
                  <a:pt x="302666" y="358139"/>
                </a:lnTo>
                <a:lnTo>
                  <a:pt x="297065" y="363219"/>
                </a:lnTo>
                <a:lnTo>
                  <a:pt x="294208" y="365759"/>
                </a:lnTo>
                <a:lnTo>
                  <a:pt x="301205" y="367029"/>
                </a:lnTo>
                <a:lnTo>
                  <a:pt x="298317" y="378459"/>
                </a:lnTo>
                <a:lnTo>
                  <a:pt x="295797" y="391159"/>
                </a:lnTo>
                <a:lnTo>
                  <a:pt x="292374" y="403859"/>
                </a:lnTo>
                <a:lnTo>
                  <a:pt x="286778" y="414019"/>
                </a:lnTo>
                <a:lnTo>
                  <a:pt x="295198" y="449580"/>
                </a:lnTo>
                <a:lnTo>
                  <a:pt x="295489" y="443230"/>
                </a:lnTo>
                <a:lnTo>
                  <a:pt x="296379" y="436880"/>
                </a:lnTo>
                <a:lnTo>
                  <a:pt x="297670" y="429259"/>
                </a:lnTo>
                <a:lnTo>
                  <a:pt x="298863" y="424180"/>
                </a:lnTo>
                <a:lnTo>
                  <a:pt x="297040" y="424180"/>
                </a:lnTo>
                <a:lnTo>
                  <a:pt x="297875" y="415289"/>
                </a:lnTo>
                <a:lnTo>
                  <a:pt x="299083" y="403859"/>
                </a:lnTo>
                <a:lnTo>
                  <a:pt x="300888" y="392429"/>
                </a:lnTo>
                <a:lnTo>
                  <a:pt x="303517" y="383539"/>
                </a:lnTo>
                <a:lnTo>
                  <a:pt x="346942" y="383539"/>
                </a:lnTo>
                <a:lnTo>
                  <a:pt x="346349" y="370839"/>
                </a:lnTo>
                <a:lnTo>
                  <a:pt x="343535" y="364489"/>
                </a:lnTo>
                <a:lnTo>
                  <a:pt x="343789" y="364489"/>
                </a:lnTo>
                <a:lnTo>
                  <a:pt x="344297" y="363219"/>
                </a:lnTo>
                <a:lnTo>
                  <a:pt x="344881" y="361949"/>
                </a:lnTo>
                <a:lnTo>
                  <a:pt x="304901" y="361949"/>
                </a:lnTo>
                <a:lnTo>
                  <a:pt x="305396" y="356869"/>
                </a:lnTo>
                <a:close/>
              </a:path>
              <a:path w="521335" h="500379">
                <a:moveTo>
                  <a:pt x="206482" y="384809"/>
                </a:moveTo>
                <a:lnTo>
                  <a:pt x="195732" y="384809"/>
                </a:lnTo>
                <a:lnTo>
                  <a:pt x="208470" y="398779"/>
                </a:lnTo>
                <a:lnTo>
                  <a:pt x="216992" y="407669"/>
                </a:lnTo>
                <a:lnTo>
                  <a:pt x="224180" y="412749"/>
                </a:lnTo>
                <a:lnTo>
                  <a:pt x="229671" y="416559"/>
                </a:lnTo>
                <a:lnTo>
                  <a:pt x="235627" y="420369"/>
                </a:lnTo>
                <a:lnTo>
                  <a:pt x="242505" y="425449"/>
                </a:lnTo>
                <a:lnTo>
                  <a:pt x="250761" y="430530"/>
                </a:lnTo>
                <a:lnTo>
                  <a:pt x="242773" y="416559"/>
                </a:lnTo>
                <a:lnTo>
                  <a:pt x="261880" y="416559"/>
                </a:lnTo>
                <a:lnTo>
                  <a:pt x="248033" y="402589"/>
                </a:lnTo>
                <a:lnTo>
                  <a:pt x="239882" y="402589"/>
                </a:lnTo>
                <a:lnTo>
                  <a:pt x="234182" y="401319"/>
                </a:lnTo>
                <a:lnTo>
                  <a:pt x="227584" y="400049"/>
                </a:lnTo>
                <a:lnTo>
                  <a:pt x="222177" y="393699"/>
                </a:lnTo>
                <a:lnTo>
                  <a:pt x="216839" y="393699"/>
                </a:lnTo>
                <a:lnTo>
                  <a:pt x="210083" y="388619"/>
                </a:lnTo>
                <a:lnTo>
                  <a:pt x="206482" y="384809"/>
                </a:lnTo>
                <a:close/>
              </a:path>
              <a:path w="521335" h="500379">
                <a:moveTo>
                  <a:pt x="261880" y="416559"/>
                </a:moveTo>
                <a:lnTo>
                  <a:pt x="242773" y="416559"/>
                </a:lnTo>
                <a:lnTo>
                  <a:pt x="253085" y="424180"/>
                </a:lnTo>
                <a:lnTo>
                  <a:pt x="254341" y="421639"/>
                </a:lnTo>
                <a:lnTo>
                  <a:pt x="266915" y="421639"/>
                </a:lnTo>
                <a:lnTo>
                  <a:pt x="261880" y="416559"/>
                </a:lnTo>
                <a:close/>
              </a:path>
              <a:path w="521335" h="500379">
                <a:moveTo>
                  <a:pt x="299161" y="422909"/>
                </a:moveTo>
                <a:lnTo>
                  <a:pt x="297040" y="424180"/>
                </a:lnTo>
                <a:lnTo>
                  <a:pt x="298863" y="424180"/>
                </a:lnTo>
                <a:lnTo>
                  <a:pt x="299161" y="422909"/>
                </a:lnTo>
                <a:close/>
              </a:path>
              <a:path w="521335" h="500379">
                <a:moveTo>
                  <a:pt x="266915" y="421639"/>
                </a:moveTo>
                <a:lnTo>
                  <a:pt x="258805" y="421639"/>
                </a:lnTo>
                <a:lnTo>
                  <a:pt x="263867" y="422909"/>
                </a:lnTo>
                <a:lnTo>
                  <a:pt x="266915" y="421639"/>
                </a:lnTo>
                <a:close/>
              </a:path>
              <a:path w="521335" h="500379">
                <a:moveTo>
                  <a:pt x="60506" y="226059"/>
                </a:moveTo>
                <a:lnTo>
                  <a:pt x="60198" y="232409"/>
                </a:lnTo>
                <a:lnTo>
                  <a:pt x="65125" y="238759"/>
                </a:lnTo>
                <a:lnTo>
                  <a:pt x="69875" y="245109"/>
                </a:lnTo>
                <a:lnTo>
                  <a:pt x="74409" y="252729"/>
                </a:lnTo>
                <a:lnTo>
                  <a:pt x="82740" y="265429"/>
                </a:lnTo>
                <a:lnTo>
                  <a:pt x="86829" y="271779"/>
                </a:lnTo>
                <a:lnTo>
                  <a:pt x="83767" y="278129"/>
                </a:lnTo>
                <a:lnTo>
                  <a:pt x="80624" y="285749"/>
                </a:lnTo>
                <a:lnTo>
                  <a:pt x="77355" y="292099"/>
                </a:lnTo>
                <a:lnTo>
                  <a:pt x="60020" y="326389"/>
                </a:lnTo>
                <a:lnTo>
                  <a:pt x="42398" y="367029"/>
                </a:lnTo>
                <a:lnTo>
                  <a:pt x="39255" y="377189"/>
                </a:lnTo>
                <a:lnTo>
                  <a:pt x="35064" y="378459"/>
                </a:lnTo>
                <a:lnTo>
                  <a:pt x="30162" y="383539"/>
                </a:lnTo>
                <a:lnTo>
                  <a:pt x="24701" y="392429"/>
                </a:lnTo>
                <a:lnTo>
                  <a:pt x="20574" y="398779"/>
                </a:lnTo>
                <a:lnTo>
                  <a:pt x="16397" y="406399"/>
                </a:lnTo>
                <a:lnTo>
                  <a:pt x="12269" y="414019"/>
                </a:lnTo>
                <a:lnTo>
                  <a:pt x="8293" y="421639"/>
                </a:lnTo>
                <a:lnTo>
                  <a:pt x="22136" y="419099"/>
                </a:lnTo>
                <a:lnTo>
                  <a:pt x="35469" y="415289"/>
                </a:lnTo>
                <a:lnTo>
                  <a:pt x="47256" y="412749"/>
                </a:lnTo>
                <a:lnTo>
                  <a:pt x="56464" y="410209"/>
                </a:lnTo>
                <a:lnTo>
                  <a:pt x="84264" y="410209"/>
                </a:lnTo>
                <a:lnTo>
                  <a:pt x="89636" y="408939"/>
                </a:lnTo>
                <a:lnTo>
                  <a:pt x="95440" y="407669"/>
                </a:lnTo>
                <a:lnTo>
                  <a:pt x="108229" y="405129"/>
                </a:lnTo>
                <a:lnTo>
                  <a:pt x="115722" y="402589"/>
                </a:lnTo>
                <a:lnTo>
                  <a:pt x="122440" y="400049"/>
                </a:lnTo>
                <a:lnTo>
                  <a:pt x="157949" y="392429"/>
                </a:lnTo>
                <a:lnTo>
                  <a:pt x="174066" y="389889"/>
                </a:lnTo>
                <a:lnTo>
                  <a:pt x="198484" y="389889"/>
                </a:lnTo>
                <a:lnTo>
                  <a:pt x="197383" y="387349"/>
                </a:lnTo>
                <a:lnTo>
                  <a:pt x="195732" y="384809"/>
                </a:lnTo>
                <a:lnTo>
                  <a:pt x="206482" y="384809"/>
                </a:lnTo>
                <a:lnTo>
                  <a:pt x="204081" y="382269"/>
                </a:lnTo>
                <a:lnTo>
                  <a:pt x="197199" y="375919"/>
                </a:lnTo>
                <a:lnTo>
                  <a:pt x="190030" y="368299"/>
                </a:lnTo>
                <a:lnTo>
                  <a:pt x="184315" y="361949"/>
                </a:lnTo>
                <a:lnTo>
                  <a:pt x="107835" y="361949"/>
                </a:lnTo>
                <a:lnTo>
                  <a:pt x="107416" y="360679"/>
                </a:lnTo>
                <a:lnTo>
                  <a:pt x="89979" y="360679"/>
                </a:lnTo>
                <a:lnTo>
                  <a:pt x="90106" y="359409"/>
                </a:lnTo>
                <a:lnTo>
                  <a:pt x="92811" y="356869"/>
                </a:lnTo>
                <a:lnTo>
                  <a:pt x="94691" y="356869"/>
                </a:lnTo>
                <a:lnTo>
                  <a:pt x="98882" y="354329"/>
                </a:lnTo>
                <a:lnTo>
                  <a:pt x="101180" y="353059"/>
                </a:lnTo>
                <a:lnTo>
                  <a:pt x="96456" y="353059"/>
                </a:lnTo>
                <a:lnTo>
                  <a:pt x="98336" y="351789"/>
                </a:lnTo>
                <a:lnTo>
                  <a:pt x="98755" y="350519"/>
                </a:lnTo>
                <a:lnTo>
                  <a:pt x="99656" y="350519"/>
                </a:lnTo>
                <a:lnTo>
                  <a:pt x="100495" y="349249"/>
                </a:lnTo>
                <a:lnTo>
                  <a:pt x="104609" y="349249"/>
                </a:lnTo>
                <a:lnTo>
                  <a:pt x="103733" y="347979"/>
                </a:lnTo>
                <a:lnTo>
                  <a:pt x="103949" y="347979"/>
                </a:lnTo>
                <a:lnTo>
                  <a:pt x="105778" y="344169"/>
                </a:lnTo>
                <a:lnTo>
                  <a:pt x="109296" y="337819"/>
                </a:lnTo>
                <a:lnTo>
                  <a:pt x="113690" y="330199"/>
                </a:lnTo>
                <a:lnTo>
                  <a:pt x="116560" y="323849"/>
                </a:lnTo>
                <a:lnTo>
                  <a:pt x="113626" y="322579"/>
                </a:lnTo>
                <a:lnTo>
                  <a:pt x="118287" y="314959"/>
                </a:lnTo>
                <a:lnTo>
                  <a:pt x="124143" y="304799"/>
                </a:lnTo>
                <a:lnTo>
                  <a:pt x="86829" y="304799"/>
                </a:lnTo>
                <a:lnTo>
                  <a:pt x="87617" y="303529"/>
                </a:lnTo>
                <a:lnTo>
                  <a:pt x="88290" y="300989"/>
                </a:lnTo>
                <a:lnTo>
                  <a:pt x="90995" y="294639"/>
                </a:lnTo>
                <a:lnTo>
                  <a:pt x="92176" y="292099"/>
                </a:lnTo>
                <a:lnTo>
                  <a:pt x="93052" y="288289"/>
                </a:lnTo>
                <a:lnTo>
                  <a:pt x="94983" y="280669"/>
                </a:lnTo>
                <a:lnTo>
                  <a:pt x="95377" y="276859"/>
                </a:lnTo>
                <a:lnTo>
                  <a:pt x="95961" y="271779"/>
                </a:lnTo>
                <a:lnTo>
                  <a:pt x="91445" y="266699"/>
                </a:lnTo>
                <a:lnTo>
                  <a:pt x="87222" y="261619"/>
                </a:lnTo>
                <a:lnTo>
                  <a:pt x="83214" y="255269"/>
                </a:lnTo>
                <a:lnTo>
                  <a:pt x="79349" y="247649"/>
                </a:lnTo>
                <a:lnTo>
                  <a:pt x="76091" y="246379"/>
                </a:lnTo>
                <a:lnTo>
                  <a:pt x="67806" y="234949"/>
                </a:lnTo>
                <a:lnTo>
                  <a:pt x="60506" y="226059"/>
                </a:lnTo>
                <a:close/>
              </a:path>
              <a:path w="521335" h="500379">
                <a:moveTo>
                  <a:pt x="84264" y="410209"/>
                </a:moveTo>
                <a:lnTo>
                  <a:pt x="56464" y="410209"/>
                </a:lnTo>
                <a:lnTo>
                  <a:pt x="55067" y="414019"/>
                </a:lnTo>
                <a:lnTo>
                  <a:pt x="62140" y="414019"/>
                </a:lnTo>
                <a:lnTo>
                  <a:pt x="76505" y="411480"/>
                </a:lnTo>
                <a:lnTo>
                  <a:pt x="84264" y="410209"/>
                </a:lnTo>
                <a:close/>
              </a:path>
              <a:path w="521335" h="500379">
                <a:moveTo>
                  <a:pt x="235445" y="389889"/>
                </a:moveTo>
                <a:lnTo>
                  <a:pt x="241398" y="400049"/>
                </a:lnTo>
                <a:lnTo>
                  <a:pt x="239882" y="402589"/>
                </a:lnTo>
                <a:lnTo>
                  <a:pt x="248033" y="402589"/>
                </a:lnTo>
                <a:lnTo>
                  <a:pt x="235445" y="389889"/>
                </a:lnTo>
                <a:close/>
              </a:path>
              <a:path w="521335" h="500379">
                <a:moveTo>
                  <a:pt x="346942" y="383539"/>
                </a:moveTo>
                <a:lnTo>
                  <a:pt x="303517" y="383539"/>
                </a:lnTo>
                <a:lnTo>
                  <a:pt x="304203" y="396239"/>
                </a:lnTo>
                <a:lnTo>
                  <a:pt x="306549" y="389889"/>
                </a:lnTo>
                <a:lnTo>
                  <a:pt x="346689" y="389889"/>
                </a:lnTo>
                <a:lnTo>
                  <a:pt x="346936" y="387349"/>
                </a:lnTo>
                <a:lnTo>
                  <a:pt x="346942" y="383539"/>
                </a:lnTo>
                <a:close/>
              </a:path>
              <a:path w="521335" h="500379">
                <a:moveTo>
                  <a:pt x="211518" y="380999"/>
                </a:moveTo>
                <a:lnTo>
                  <a:pt x="213575" y="384809"/>
                </a:lnTo>
                <a:lnTo>
                  <a:pt x="214503" y="386079"/>
                </a:lnTo>
                <a:lnTo>
                  <a:pt x="215938" y="388619"/>
                </a:lnTo>
                <a:lnTo>
                  <a:pt x="216839" y="389889"/>
                </a:lnTo>
                <a:lnTo>
                  <a:pt x="218033" y="393699"/>
                </a:lnTo>
                <a:lnTo>
                  <a:pt x="222177" y="393699"/>
                </a:lnTo>
                <a:lnTo>
                  <a:pt x="220014" y="391159"/>
                </a:lnTo>
                <a:lnTo>
                  <a:pt x="211518" y="380999"/>
                </a:lnTo>
                <a:close/>
              </a:path>
              <a:path w="521335" h="500379">
                <a:moveTo>
                  <a:pt x="185877" y="351789"/>
                </a:moveTo>
                <a:lnTo>
                  <a:pt x="166383" y="355599"/>
                </a:lnTo>
                <a:lnTo>
                  <a:pt x="159969" y="355599"/>
                </a:lnTo>
                <a:lnTo>
                  <a:pt x="146951" y="356869"/>
                </a:lnTo>
                <a:lnTo>
                  <a:pt x="127203" y="356869"/>
                </a:lnTo>
                <a:lnTo>
                  <a:pt x="119113" y="358139"/>
                </a:lnTo>
                <a:lnTo>
                  <a:pt x="184099" y="358139"/>
                </a:lnTo>
                <a:lnTo>
                  <a:pt x="189471" y="360679"/>
                </a:lnTo>
                <a:lnTo>
                  <a:pt x="195262" y="363219"/>
                </a:lnTo>
                <a:lnTo>
                  <a:pt x="201485" y="365759"/>
                </a:lnTo>
                <a:lnTo>
                  <a:pt x="195719" y="361949"/>
                </a:lnTo>
                <a:lnTo>
                  <a:pt x="190665" y="356869"/>
                </a:lnTo>
                <a:lnTo>
                  <a:pt x="185877" y="351789"/>
                </a:lnTo>
                <a:close/>
              </a:path>
              <a:path w="521335" h="500379">
                <a:moveTo>
                  <a:pt x="181406" y="358139"/>
                </a:moveTo>
                <a:lnTo>
                  <a:pt x="116408" y="358139"/>
                </a:lnTo>
                <a:lnTo>
                  <a:pt x="112306" y="359409"/>
                </a:lnTo>
                <a:lnTo>
                  <a:pt x="110934" y="359409"/>
                </a:lnTo>
                <a:lnTo>
                  <a:pt x="109562" y="360679"/>
                </a:lnTo>
                <a:lnTo>
                  <a:pt x="108318" y="360679"/>
                </a:lnTo>
                <a:lnTo>
                  <a:pt x="107835" y="361949"/>
                </a:lnTo>
                <a:lnTo>
                  <a:pt x="175412" y="361949"/>
                </a:lnTo>
                <a:lnTo>
                  <a:pt x="181406" y="358139"/>
                </a:lnTo>
                <a:close/>
              </a:path>
              <a:path w="521335" h="500379">
                <a:moveTo>
                  <a:pt x="183172" y="360679"/>
                </a:moveTo>
                <a:lnTo>
                  <a:pt x="180492" y="361949"/>
                </a:lnTo>
                <a:lnTo>
                  <a:pt x="184315" y="361949"/>
                </a:lnTo>
                <a:lnTo>
                  <a:pt x="183172" y="360679"/>
                </a:lnTo>
                <a:close/>
              </a:path>
              <a:path w="521335" h="500379">
                <a:moveTo>
                  <a:pt x="427101" y="228599"/>
                </a:moveTo>
                <a:lnTo>
                  <a:pt x="349834" y="228599"/>
                </a:lnTo>
                <a:lnTo>
                  <a:pt x="351828" y="231139"/>
                </a:lnTo>
                <a:lnTo>
                  <a:pt x="353771" y="232409"/>
                </a:lnTo>
                <a:lnTo>
                  <a:pt x="356641" y="234949"/>
                </a:lnTo>
                <a:lnTo>
                  <a:pt x="357593" y="234949"/>
                </a:lnTo>
                <a:lnTo>
                  <a:pt x="358521" y="236219"/>
                </a:lnTo>
                <a:lnTo>
                  <a:pt x="359244" y="236219"/>
                </a:lnTo>
                <a:lnTo>
                  <a:pt x="360680" y="237489"/>
                </a:lnTo>
                <a:lnTo>
                  <a:pt x="363562" y="238759"/>
                </a:lnTo>
                <a:lnTo>
                  <a:pt x="366560" y="238759"/>
                </a:lnTo>
                <a:lnTo>
                  <a:pt x="370039" y="240029"/>
                </a:lnTo>
                <a:lnTo>
                  <a:pt x="375592" y="241299"/>
                </a:lnTo>
                <a:lnTo>
                  <a:pt x="381939" y="243839"/>
                </a:lnTo>
                <a:lnTo>
                  <a:pt x="388963" y="245109"/>
                </a:lnTo>
                <a:lnTo>
                  <a:pt x="396544" y="248919"/>
                </a:lnTo>
                <a:lnTo>
                  <a:pt x="400316" y="250189"/>
                </a:lnTo>
                <a:lnTo>
                  <a:pt x="404990" y="253999"/>
                </a:lnTo>
                <a:lnTo>
                  <a:pt x="419430" y="265429"/>
                </a:lnTo>
                <a:lnTo>
                  <a:pt x="426084" y="269239"/>
                </a:lnTo>
                <a:lnTo>
                  <a:pt x="419760" y="271779"/>
                </a:lnTo>
                <a:lnTo>
                  <a:pt x="415721" y="274319"/>
                </a:lnTo>
                <a:lnTo>
                  <a:pt x="414832" y="278129"/>
                </a:lnTo>
                <a:lnTo>
                  <a:pt x="407129" y="280669"/>
                </a:lnTo>
                <a:lnTo>
                  <a:pt x="400789" y="283209"/>
                </a:lnTo>
                <a:lnTo>
                  <a:pt x="395483" y="285749"/>
                </a:lnTo>
                <a:lnTo>
                  <a:pt x="390880" y="289559"/>
                </a:lnTo>
                <a:lnTo>
                  <a:pt x="385127" y="293369"/>
                </a:lnTo>
                <a:lnTo>
                  <a:pt x="380466" y="297179"/>
                </a:lnTo>
                <a:lnTo>
                  <a:pt x="375132" y="302259"/>
                </a:lnTo>
                <a:lnTo>
                  <a:pt x="369912" y="306069"/>
                </a:lnTo>
                <a:lnTo>
                  <a:pt x="363829" y="311149"/>
                </a:lnTo>
                <a:lnTo>
                  <a:pt x="356654" y="317499"/>
                </a:lnTo>
                <a:lnTo>
                  <a:pt x="351257" y="321309"/>
                </a:lnTo>
                <a:lnTo>
                  <a:pt x="345536" y="325119"/>
                </a:lnTo>
                <a:lnTo>
                  <a:pt x="339418" y="327659"/>
                </a:lnTo>
                <a:lnTo>
                  <a:pt x="332828" y="331469"/>
                </a:lnTo>
                <a:lnTo>
                  <a:pt x="310792" y="354329"/>
                </a:lnTo>
                <a:lnTo>
                  <a:pt x="311353" y="360679"/>
                </a:lnTo>
                <a:lnTo>
                  <a:pt x="304901" y="361949"/>
                </a:lnTo>
                <a:lnTo>
                  <a:pt x="344881" y="361949"/>
                </a:lnTo>
                <a:lnTo>
                  <a:pt x="345465" y="360679"/>
                </a:lnTo>
                <a:lnTo>
                  <a:pt x="345922" y="360679"/>
                </a:lnTo>
                <a:lnTo>
                  <a:pt x="346989" y="359409"/>
                </a:lnTo>
                <a:lnTo>
                  <a:pt x="356535" y="353059"/>
                </a:lnTo>
                <a:lnTo>
                  <a:pt x="363593" y="349249"/>
                </a:lnTo>
                <a:lnTo>
                  <a:pt x="371162" y="345439"/>
                </a:lnTo>
                <a:lnTo>
                  <a:pt x="379361" y="342899"/>
                </a:lnTo>
                <a:lnTo>
                  <a:pt x="399556" y="331469"/>
                </a:lnTo>
                <a:lnTo>
                  <a:pt x="418626" y="322579"/>
                </a:lnTo>
                <a:lnTo>
                  <a:pt x="436740" y="312419"/>
                </a:lnTo>
                <a:lnTo>
                  <a:pt x="470851" y="294639"/>
                </a:lnTo>
                <a:lnTo>
                  <a:pt x="503994" y="276859"/>
                </a:lnTo>
                <a:lnTo>
                  <a:pt x="521068" y="267969"/>
                </a:lnTo>
                <a:lnTo>
                  <a:pt x="475630" y="245109"/>
                </a:lnTo>
                <a:lnTo>
                  <a:pt x="459943" y="236219"/>
                </a:lnTo>
                <a:lnTo>
                  <a:pt x="441871" y="233679"/>
                </a:lnTo>
                <a:lnTo>
                  <a:pt x="427101" y="228599"/>
                </a:lnTo>
                <a:close/>
              </a:path>
              <a:path w="521335" h="500379">
                <a:moveTo>
                  <a:pt x="106000" y="349567"/>
                </a:moveTo>
                <a:lnTo>
                  <a:pt x="104800" y="350519"/>
                </a:lnTo>
                <a:lnTo>
                  <a:pt x="97726" y="356869"/>
                </a:lnTo>
                <a:lnTo>
                  <a:pt x="92125" y="360679"/>
                </a:lnTo>
                <a:lnTo>
                  <a:pt x="107416" y="360679"/>
                </a:lnTo>
                <a:lnTo>
                  <a:pt x="106997" y="359409"/>
                </a:lnTo>
                <a:lnTo>
                  <a:pt x="106616" y="356869"/>
                </a:lnTo>
                <a:lnTo>
                  <a:pt x="106184" y="355599"/>
                </a:lnTo>
                <a:lnTo>
                  <a:pt x="106178" y="354329"/>
                </a:lnTo>
                <a:lnTo>
                  <a:pt x="103771" y="354329"/>
                </a:lnTo>
                <a:lnTo>
                  <a:pt x="105714" y="350519"/>
                </a:lnTo>
                <a:lnTo>
                  <a:pt x="105486" y="350519"/>
                </a:lnTo>
                <a:lnTo>
                  <a:pt x="106000" y="349567"/>
                </a:lnTo>
                <a:close/>
              </a:path>
              <a:path w="521335" h="500379">
                <a:moveTo>
                  <a:pt x="106172" y="353059"/>
                </a:moveTo>
                <a:lnTo>
                  <a:pt x="103771" y="354329"/>
                </a:lnTo>
                <a:lnTo>
                  <a:pt x="106178" y="354329"/>
                </a:lnTo>
                <a:lnTo>
                  <a:pt x="106172" y="353059"/>
                </a:lnTo>
                <a:close/>
              </a:path>
              <a:path w="521335" h="500379">
                <a:moveTo>
                  <a:pt x="104393" y="350519"/>
                </a:moveTo>
                <a:lnTo>
                  <a:pt x="101117" y="353059"/>
                </a:lnTo>
                <a:lnTo>
                  <a:pt x="101244" y="353059"/>
                </a:lnTo>
                <a:lnTo>
                  <a:pt x="104393" y="350519"/>
                </a:lnTo>
                <a:close/>
              </a:path>
              <a:path w="521335" h="500379">
                <a:moveTo>
                  <a:pt x="106400" y="349249"/>
                </a:moveTo>
                <a:lnTo>
                  <a:pt x="106172" y="349249"/>
                </a:lnTo>
                <a:lnTo>
                  <a:pt x="106000" y="349567"/>
                </a:lnTo>
                <a:lnTo>
                  <a:pt x="106400" y="349249"/>
                </a:lnTo>
                <a:close/>
              </a:path>
              <a:path w="521335" h="500379">
                <a:moveTo>
                  <a:pt x="0" y="120649"/>
                </a:moveTo>
                <a:lnTo>
                  <a:pt x="7052" y="132079"/>
                </a:lnTo>
                <a:lnTo>
                  <a:pt x="14465" y="143509"/>
                </a:lnTo>
                <a:lnTo>
                  <a:pt x="22020" y="153669"/>
                </a:lnTo>
                <a:lnTo>
                  <a:pt x="29502" y="165099"/>
                </a:lnTo>
                <a:lnTo>
                  <a:pt x="36743" y="173989"/>
                </a:lnTo>
                <a:lnTo>
                  <a:pt x="43600" y="184149"/>
                </a:lnTo>
                <a:lnTo>
                  <a:pt x="55765" y="200659"/>
                </a:lnTo>
                <a:lnTo>
                  <a:pt x="60998" y="214629"/>
                </a:lnTo>
                <a:lnTo>
                  <a:pt x="65024" y="217169"/>
                </a:lnTo>
                <a:lnTo>
                  <a:pt x="73964" y="222249"/>
                </a:lnTo>
                <a:lnTo>
                  <a:pt x="79044" y="224789"/>
                </a:lnTo>
                <a:lnTo>
                  <a:pt x="87363" y="236219"/>
                </a:lnTo>
                <a:lnTo>
                  <a:pt x="88176" y="238759"/>
                </a:lnTo>
                <a:lnTo>
                  <a:pt x="89154" y="241299"/>
                </a:lnTo>
                <a:lnTo>
                  <a:pt x="90322" y="243839"/>
                </a:lnTo>
                <a:lnTo>
                  <a:pt x="93497" y="248919"/>
                </a:lnTo>
                <a:lnTo>
                  <a:pt x="95148" y="252729"/>
                </a:lnTo>
                <a:lnTo>
                  <a:pt x="106248" y="271779"/>
                </a:lnTo>
                <a:lnTo>
                  <a:pt x="99339" y="287019"/>
                </a:lnTo>
                <a:lnTo>
                  <a:pt x="94259" y="295909"/>
                </a:lnTo>
                <a:lnTo>
                  <a:pt x="92595" y="298449"/>
                </a:lnTo>
                <a:lnTo>
                  <a:pt x="90982" y="299719"/>
                </a:lnTo>
                <a:lnTo>
                  <a:pt x="89496" y="302259"/>
                </a:lnTo>
                <a:lnTo>
                  <a:pt x="88226" y="303529"/>
                </a:lnTo>
                <a:lnTo>
                  <a:pt x="86829" y="304799"/>
                </a:lnTo>
                <a:lnTo>
                  <a:pt x="124143" y="304799"/>
                </a:lnTo>
                <a:lnTo>
                  <a:pt x="126339" y="300989"/>
                </a:lnTo>
                <a:lnTo>
                  <a:pt x="142494" y="271779"/>
                </a:lnTo>
                <a:lnTo>
                  <a:pt x="103301" y="195579"/>
                </a:lnTo>
                <a:lnTo>
                  <a:pt x="103479" y="195579"/>
                </a:lnTo>
                <a:lnTo>
                  <a:pt x="97815" y="194309"/>
                </a:lnTo>
                <a:lnTo>
                  <a:pt x="97624" y="194309"/>
                </a:lnTo>
                <a:lnTo>
                  <a:pt x="100266" y="193039"/>
                </a:lnTo>
                <a:lnTo>
                  <a:pt x="98564" y="191769"/>
                </a:lnTo>
                <a:lnTo>
                  <a:pt x="93929" y="187959"/>
                </a:lnTo>
                <a:lnTo>
                  <a:pt x="93408" y="186689"/>
                </a:lnTo>
                <a:lnTo>
                  <a:pt x="93789" y="185419"/>
                </a:lnTo>
                <a:lnTo>
                  <a:pt x="97148" y="185419"/>
                </a:lnTo>
                <a:lnTo>
                  <a:pt x="97028" y="182879"/>
                </a:lnTo>
                <a:lnTo>
                  <a:pt x="97701" y="181609"/>
                </a:lnTo>
                <a:lnTo>
                  <a:pt x="200302" y="181609"/>
                </a:lnTo>
                <a:lnTo>
                  <a:pt x="206422" y="175259"/>
                </a:lnTo>
                <a:lnTo>
                  <a:pt x="212001" y="168909"/>
                </a:lnTo>
                <a:lnTo>
                  <a:pt x="216890" y="162559"/>
                </a:lnTo>
                <a:lnTo>
                  <a:pt x="219303" y="158749"/>
                </a:lnTo>
                <a:lnTo>
                  <a:pt x="220802" y="157479"/>
                </a:lnTo>
                <a:lnTo>
                  <a:pt x="222123" y="154939"/>
                </a:lnTo>
                <a:lnTo>
                  <a:pt x="224696" y="149859"/>
                </a:lnTo>
                <a:lnTo>
                  <a:pt x="170510" y="149859"/>
                </a:lnTo>
                <a:lnTo>
                  <a:pt x="164795" y="148589"/>
                </a:lnTo>
                <a:lnTo>
                  <a:pt x="159334" y="146049"/>
                </a:lnTo>
                <a:lnTo>
                  <a:pt x="158043" y="144779"/>
                </a:lnTo>
                <a:lnTo>
                  <a:pt x="137565" y="144779"/>
                </a:lnTo>
                <a:lnTo>
                  <a:pt x="123767" y="142239"/>
                </a:lnTo>
                <a:lnTo>
                  <a:pt x="117259" y="140969"/>
                </a:lnTo>
                <a:lnTo>
                  <a:pt x="110363" y="138429"/>
                </a:lnTo>
                <a:lnTo>
                  <a:pt x="102795" y="135889"/>
                </a:lnTo>
                <a:lnTo>
                  <a:pt x="73445" y="135889"/>
                </a:lnTo>
                <a:lnTo>
                  <a:pt x="59790" y="133349"/>
                </a:lnTo>
                <a:lnTo>
                  <a:pt x="45284" y="129539"/>
                </a:lnTo>
                <a:lnTo>
                  <a:pt x="31381" y="125729"/>
                </a:lnTo>
                <a:lnTo>
                  <a:pt x="23238" y="123189"/>
                </a:lnTo>
                <a:lnTo>
                  <a:pt x="15233" y="121919"/>
                </a:lnTo>
                <a:lnTo>
                  <a:pt x="7457" y="121919"/>
                </a:lnTo>
                <a:lnTo>
                  <a:pt x="0" y="120649"/>
                </a:lnTo>
                <a:close/>
              </a:path>
              <a:path w="521335" h="500379">
                <a:moveTo>
                  <a:pt x="327704" y="173989"/>
                </a:moveTo>
                <a:lnTo>
                  <a:pt x="283857" y="173989"/>
                </a:lnTo>
                <a:lnTo>
                  <a:pt x="285711" y="176529"/>
                </a:lnTo>
                <a:lnTo>
                  <a:pt x="287515" y="180339"/>
                </a:lnTo>
                <a:lnTo>
                  <a:pt x="288886" y="184149"/>
                </a:lnTo>
                <a:lnTo>
                  <a:pt x="290271" y="186689"/>
                </a:lnTo>
                <a:lnTo>
                  <a:pt x="291338" y="189229"/>
                </a:lnTo>
                <a:lnTo>
                  <a:pt x="293941" y="196849"/>
                </a:lnTo>
                <a:lnTo>
                  <a:pt x="294855" y="201929"/>
                </a:lnTo>
                <a:lnTo>
                  <a:pt x="295783" y="208279"/>
                </a:lnTo>
                <a:lnTo>
                  <a:pt x="317246" y="219709"/>
                </a:lnTo>
                <a:lnTo>
                  <a:pt x="349770" y="236219"/>
                </a:lnTo>
                <a:lnTo>
                  <a:pt x="349834" y="228599"/>
                </a:lnTo>
                <a:lnTo>
                  <a:pt x="427101" y="228599"/>
                </a:lnTo>
                <a:lnTo>
                  <a:pt x="423408" y="227329"/>
                </a:lnTo>
                <a:lnTo>
                  <a:pt x="404036" y="219709"/>
                </a:lnTo>
                <a:lnTo>
                  <a:pt x="383235" y="209549"/>
                </a:lnTo>
                <a:lnTo>
                  <a:pt x="372694" y="203199"/>
                </a:lnTo>
                <a:lnTo>
                  <a:pt x="370217" y="201929"/>
                </a:lnTo>
                <a:lnTo>
                  <a:pt x="365137" y="199389"/>
                </a:lnTo>
                <a:lnTo>
                  <a:pt x="338988" y="184149"/>
                </a:lnTo>
                <a:lnTo>
                  <a:pt x="336715" y="182879"/>
                </a:lnTo>
                <a:lnTo>
                  <a:pt x="334429" y="182879"/>
                </a:lnTo>
                <a:lnTo>
                  <a:pt x="331914" y="181609"/>
                </a:lnTo>
                <a:lnTo>
                  <a:pt x="330809" y="177799"/>
                </a:lnTo>
                <a:lnTo>
                  <a:pt x="329095" y="175259"/>
                </a:lnTo>
                <a:lnTo>
                  <a:pt x="327704" y="173989"/>
                </a:lnTo>
                <a:close/>
              </a:path>
              <a:path w="521335" h="500379">
                <a:moveTo>
                  <a:pt x="199193" y="182879"/>
                </a:moveTo>
                <a:lnTo>
                  <a:pt x="116332" y="182879"/>
                </a:lnTo>
                <a:lnTo>
                  <a:pt x="122618" y="184149"/>
                </a:lnTo>
                <a:lnTo>
                  <a:pt x="133235" y="185419"/>
                </a:lnTo>
                <a:lnTo>
                  <a:pt x="136969" y="186689"/>
                </a:lnTo>
                <a:lnTo>
                  <a:pt x="140982" y="186689"/>
                </a:lnTo>
                <a:lnTo>
                  <a:pt x="151003" y="189229"/>
                </a:lnTo>
                <a:lnTo>
                  <a:pt x="162966" y="191769"/>
                </a:lnTo>
                <a:lnTo>
                  <a:pt x="171297" y="194309"/>
                </a:lnTo>
                <a:lnTo>
                  <a:pt x="179197" y="195579"/>
                </a:lnTo>
                <a:lnTo>
                  <a:pt x="186461" y="196849"/>
                </a:lnTo>
                <a:lnTo>
                  <a:pt x="193647" y="189229"/>
                </a:lnTo>
                <a:lnTo>
                  <a:pt x="199193" y="182879"/>
                </a:lnTo>
                <a:close/>
              </a:path>
              <a:path w="521335" h="500379">
                <a:moveTo>
                  <a:pt x="97148" y="185419"/>
                </a:moveTo>
                <a:lnTo>
                  <a:pt x="96253" y="185419"/>
                </a:lnTo>
                <a:lnTo>
                  <a:pt x="97942" y="187959"/>
                </a:lnTo>
                <a:lnTo>
                  <a:pt x="97155" y="186689"/>
                </a:lnTo>
                <a:lnTo>
                  <a:pt x="97148" y="185419"/>
                </a:lnTo>
                <a:close/>
              </a:path>
              <a:path w="521335" h="500379">
                <a:moveTo>
                  <a:pt x="200302" y="181609"/>
                </a:moveTo>
                <a:lnTo>
                  <a:pt x="97701" y="181609"/>
                </a:lnTo>
                <a:lnTo>
                  <a:pt x="100355" y="182879"/>
                </a:lnTo>
                <a:lnTo>
                  <a:pt x="101739" y="184149"/>
                </a:lnTo>
                <a:lnTo>
                  <a:pt x="103898" y="184149"/>
                </a:lnTo>
                <a:lnTo>
                  <a:pt x="105346" y="182879"/>
                </a:lnTo>
                <a:lnTo>
                  <a:pt x="199193" y="182879"/>
                </a:lnTo>
                <a:lnTo>
                  <a:pt x="200302" y="181609"/>
                </a:lnTo>
                <a:close/>
              </a:path>
              <a:path w="521335" h="500379">
                <a:moveTo>
                  <a:pt x="307162" y="126999"/>
                </a:moveTo>
                <a:lnTo>
                  <a:pt x="280898" y="126999"/>
                </a:lnTo>
                <a:lnTo>
                  <a:pt x="284670" y="132079"/>
                </a:lnTo>
                <a:lnTo>
                  <a:pt x="284772" y="133349"/>
                </a:lnTo>
                <a:lnTo>
                  <a:pt x="283476" y="139699"/>
                </a:lnTo>
                <a:lnTo>
                  <a:pt x="283108" y="152399"/>
                </a:lnTo>
                <a:lnTo>
                  <a:pt x="282016" y="175259"/>
                </a:lnTo>
                <a:lnTo>
                  <a:pt x="283857" y="173989"/>
                </a:lnTo>
                <a:lnTo>
                  <a:pt x="327704" y="173989"/>
                </a:lnTo>
                <a:lnTo>
                  <a:pt x="326313" y="172719"/>
                </a:lnTo>
                <a:lnTo>
                  <a:pt x="325996" y="171449"/>
                </a:lnTo>
                <a:lnTo>
                  <a:pt x="325742" y="171449"/>
                </a:lnTo>
                <a:lnTo>
                  <a:pt x="325310" y="170179"/>
                </a:lnTo>
                <a:lnTo>
                  <a:pt x="323964" y="165099"/>
                </a:lnTo>
                <a:lnTo>
                  <a:pt x="323049" y="162559"/>
                </a:lnTo>
                <a:lnTo>
                  <a:pt x="322097" y="160019"/>
                </a:lnTo>
                <a:lnTo>
                  <a:pt x="320944" y="157479"/>
                </a:lnTo>
                <a:lnTo>
                  <a:pt x="308889" y="157479"/>
                </a:lnTo>
                <a:lnTo>
                  <a:pt x="307327" y="148589"/>
                </a:lnTo>
                <a:lnTo>
                  <a:pt x="306910" y="143509"/>
                </a:lnTo>
                <a:lnTo>
                  <a:pt x="306692" y="132079"/>
                </a:lnTo>
                <a:lnTo>
                  <a:pt x="307060" y="128269"/>
                </a:lnTo>
                <a:lnTo>
                  <a:pt x="307162" y="126999"/>
                </a:lnTo>
                <a:close/>
              </a:path>
              <a:path w="521335" h="500379">
                <a:moveTo>
                  <a:pt x="311962" y="144779"/>
                </a:moveTo>
                <a:lnTo>
                  <a:pt x="309194" y="147319"/>
                </a:lnTo>
                <a:lnTo>
                  <a:pt x="308889" y="157479"/>
                </a:lnTo>
                <a:lnTo>
                  <a:pt x="320944" y="157479"/>
                </a:lnTo>
                <a:lnTo>
                  <a:pt x="319214" y="153669"/>
                </a:lnTo>
                <a:lnTo>
                  <a:pt x="317258" y="151129"/>
                </a:lnTo>
                <a:lnTo>
                  <a:pt x="311962" y="144779"/>
                </a:lnTo>
                <a:close/>
              </a:path>
              <a:path w="521335" h="500379">
                <a:moveTo>
                  <a:pt x="208318" y="104139"/>
                </a:moveTo>
                <a:lnTo>
                  <a:pt x="183438" y="133349"/>
                </a:lnTo>
                <a:lnTo>
                  <a:pt x="178295" y="139699"/>
                </a:lnTo>
                <a:lnTo>
                  <a:pt x="175742" y="143509"/>
                </a:lnTo>
                <a:lnTo>
                  <a:pt x="173126" y="147319"/>
                </a:lnTo>
                <a:lnTo>
                  <a:pt x="170510" y="149859"/>
                </a:lnTo>
                <a:lnTo>
                  <a:pt x="224696" y="149859"/>
                </a:lnTo>
                <a:lnTo>
                  <a:pt x="227914" y="143509"/>
                </a:lnTo>
                <a:lnTo>
                  <a:pt x="229971" y="135889"/>
                </a:lnTo>
                <a:lnTo>
                  <a:pt x="231038" y="128269"/>
                </a:lnTo>
                <a:lnTo>
                  <a:pt x="233692" y="123189"/>
                </a:lnTo>
                <a:lnTo>
                  <a:pt x="238607" y="118109"/>
                </a:lnTo>
                <a:lnTo>
                  <a:pt x="243204" y="115569"/>
                </a:lnTo>
                <a:lnTo>
                  <a:pt x="247802" y="111759"/>
                </a:lnTo>
                <a:lnTo>
                  <a:pt x="251536" y="110489"/>
                </a:lnTo>
                <a:lnTo>
                  <a:pt x="254183" y="108168"/>
                </a:lnTo>
                <a:lnTo>
                  <a:pt x="254279" y="107949"/>
                </a:lnTo>
                <a:lnTo>
                  <a:pt x="306930" y="107949"/>
                </a:lnTo>
                <a:lnTo>
                  <a:pt x="306586" y="105409"/>
                </a:lnTo>
                <a:lnTo>
                  <a:pt x="208734" y="105409"/>
                </a:lnTo>
                <a:lnTo>
                  <a:pt x="208318" y="104139"/>
                </a:lnTo>
                <a:close/>
              </a:path>
              <a:path w="521335" h="500379">
                <a:moveTo>
                  <a:pt x="155460" y="142239"/>
                </a:moveTo>
                <a:lnTo>
                  <a:pt x="150774" y="143509"/>
                </a:lnTo>
                <a:lnTo>
                  <a:pt x="148488" y="143509"/>
                </a:lnTo>
                <a:lnTo>
                  <a:pt x="144894" y="144779"/>
                </a:lnTo>
                <a:lnTo>
                  <a:pt x="158043" y="144779"/>
                </a:lnTo>
                <a:lnTo>
                  <a:pt x="155460" y="142239"/>
                </a:lnTo>
                <a:close/>
              </a:path>
              <a:path w="521335" h="500379">
                <a:moveTo>
                  <a:pt x="86398" y="132079"/>
                </a:moveTo>
                <a:lnTo>
                  <a:pt x="85534" y="133349"/>
                </a:lnTo>
                <a:lnTo>
                  <a:pt x="84797" y="135889"/>
                </a:lnTo>
                <a:lnTo>
                  <a:pt x="102795" y="135889"/>
                </a:lnTo>
                <a:lnTo>
                  <a:pt x="94743" y="134619"/>
                </a:lnTo>
                <a:lnTo>
                  <a:pt x="86398" y="132079"/>
                </a:lnTo>
                <a:close/>
              </a:path>
              <a:path w="521335" h="500379">
                <a:moveTo>
                  <a:pt x="307102" y="109219"/>
                </a:moveTo>
                <a:lnTo>
                  <a:pt x="262013" y="109219"/>
                </a:lnTo>
                <a:lnTo>
                  <a:pt x="262420" y="111759"/>
                </a:lnTo>
                <a:lnTo>
                  <a:pt x="263131" y="113029"/>
                </a:lnTo>
                <a:lnTo>
                  <a:pt x="265137" y="115569"/>
                </a:lnTo>
                <a:lnTo>
                  <a:pt x="264922" y="128269"/>
                </a:lnTo>
                <a:lnTo>
                  <a:pt x="267690" y="126999"/>
                </a:lnTo>
                <a:lnTo>
                  <a:pt x="307162" y="126999"/>
                </a:lnTo>
                <a:lnTo>
                  <a:pt x="307365" y="124459"/>
                </a:lnTo>
                <a:lnTo>
                  <a:pt x="307557" y="120649"/>
                </a:lnTo>
                <a:lnTo>
                  <a:pt x="307446" y="111759"/>
                </a:lnTo>
                <a:lnTo>
                  <a:pt x="307102" y="109219"/>
                </a:lnTo>
                <a:close/>
              </a:path>
              <a:path w="521335" h="500379">
                <a:moveTo>
                  <a:pt x="280898" y="126999"/>
                </a:moveTo>
                <a:lnTo>
                  <a:pt x="267690" y="126999"/>
                </a:lnTo>
                <a:lnTo>
                  <a:pt x="271792" y="128269"/>
                </a:lnTo>
                <a:lnTo>
                  <a:pt x="275844" y="128269"/>
                </a:lnTo>
                <a:lnTo>
                  <a:pt x="280898" y="126999"/>
                </a:lnTo>
                <a:close/>
              </a:path>
              <a:path w="521335" h="500379">
                <a:moveTo>
                  <a:pt x="254088" y="118045"/>
                </a:moveTo>
                <a:lnTo>
                  <a:pt x="254266" y="118109"/>
                </a:lnTo>
                <a:lnTo>
                  <a:pt x="254088" y="118045"/>
                </a:lnTo>
                <a:close/>
              </a:path>
              <a:path w="521335" h="500379">
                <a:moveTo>
                  <a:pt x="306930" y="107949"/>
                </a:moveTo>
                <a:lnTo>
                  <a:pt x="254431" y="107949"/>
                </a:lnTo>
                <a:lnTo>
                  <a:pt x="254183" y="108168"/>
                </a:lnTo>
                <a:lnTo>
                  <a:pt x="250355" y="116839"/>
                </a:lnTo>
                <a:lnTo>
                  <a:pt x="250736" y="116839"/>
                </a:lnTo>
                <a:lnTo>
                  <a:pt x="254088" y="118045"/>
                </a:lnTo>
                <a:lnTo>
                  <a:pt x="258000" y="113029"/>
                </a:lnTo>
                <a:lnTo>
                  <a:pt x="259486" y="113029"/>
                </a:lnTo>
                <a:lnTo>
                  <a:pt x="262013" y="109219"/>
                </a:lnTo>
                <a:lnTo>
                  <a:pt x="307102" y="109219"/>
                </a:lnTo>
                <a:lnTo>
                  <a:pt x="306930" y="107949"/>
                </a:lnTo>
                <a:close/>
              </a:path>
              <a:path w="521335" h="500379">
                <a:moveTo>
                  <a:pt x="254431" y="107949"/>
                </a:moveTo>
                <a:lnTo>
                  <a:pt x="254279" y="107949"/>
                </a:lnTo>
                <a:lnTo>
                  <a:pt x="254183" y="108168"/>
                </a:lnTo>
                <a:lnTo>
                  <a:pt x="254431" y="107949"/>
                </a:lnTo>
                <a:close/>
              </a:path>
              <a:path w="521335" h="500379">
                <a:moveTo>
                  <a:pt x="311350" y="68579"/>
                </a:moveTo>
                <a:lnTo>
                  <a:pt x="240685" y="68579"/>
                </a:lnTo>
                <a:lnTo>
                  <a:pt x="239746" y="71119"/>
                </a:lnTo>
                <a:lnTo>
                  <a:pt x="237020" y="74929"/>
                </a:lnTo>
                <a:lnTo>
                  <a:pt x="232575" y="81279"/>
                </a:lnTo>
                <a:lnTo>
                  <a:pt x="226402" y="90169"/>
                </a:lnTo>
                <a:lnTo>
                  <a:pt x="228777" y="91439"/>
                </a:lnTo>
                <a:lnTo>
                  <a:pt x="222668" y="95249"/>
                </a:lnTo>
                <a:lnTo>
                  <a:pt x="214752" y="101599"/>
                </a:lnTo>
                <a:lnTo>
                  <a:pt x="208734" y="105409"/>
                </a:lnTo>
                <a:lnTo>
                  <a:pt x="306586" y="105409"/>
                </a:lnTo>
                <a:lnTo>
                  <a:pt x="306242" y="102869"/>
                </a:lnTo>
                <a:lnTo>
                  <a:pt x="303669" y="92709"/>
                </a:lnTo>
                <a:lnTo>
                  <a:pt x="312172" y="92709"/>
                </a:lnTo>
                <a:lnTo>
                  <a:pt x="312095" y="87629"/>
                </a:lnTo>
                <a:lnTo>
                  <a:pt x="311797" y="74929"/>
                </a:lnTo>
                <a:lnTo>
                  <a:pt x="311350" y="68579"/>
                </a:lnTo>
                <a:close/>
              </a:path>
              <a:path w="521335" h="500379">
                <a:moveTo>
                  <a:pt x="312172" y="92709"/>
                </a:moveTo>
                <a:lnTo>
                  <a:pt x="303669" y="92709"/>
                </a:lnTo>
                <a:lnTo>
                  <a:pt x="305765" y="93979"/>
                </a:lnTo>
                <a:lnTo>
                  <a:pt x="307911" y="95249"/>
                </a:lnTo>
                <a:lnTo>
                  <a:pt x="310057" y="97789"/>
                </a:lnTo>
                <a:lnTo>
                  <a:pt x="312267" y="99059"/>
                </a:lnTo>
                <a:lnTo>
                  <a:pt x="312172" y="92709"/>
                </a:lnTo>
                <a:close/>
              </a:path>
              <a:path w="521335" h="500379">
                <a:moveTo>
                  <a:pt x="296214" y="0"/>
                </a:moveTo>
                <a:lnTo>
                  <a:pt x="288282" y="10159"/>
                </a:lnTo>
                <a:lnTo>
                  <a:pt x="280457" y="19050"/>
                </a:lnTo>
                <a:lnTo>
                  <a:pt x="265176" y="38100"/>
                </a:lnTo>
                <a:lnTo>
                  <a:pt x="257587" y="46989"/>
                </a:lnTo>
                <a:lnTo>
                  <a:pt x="249829" y="55879"/>
                </a:lnTo>
                <a:lnTo>
                  <a:pt x="241521" y="64769"/>
                </a:lnTo>
                <a:lnTo>
                  <a:pt x="232283" y="73659"/>
                </a:lnTo>
                <a:lnTo>
                  <a:pt x="238607" y="68579"/>
                </a:lnTo>
                <a:lnTo>
                  <a:pt x="311350" y="68579"/>
                </a:lnTo>
                <a:lnTo>
                  <a:pt x="310813" y="60959"/>
                </a:lnTo>
                <a:lnTo>
                  <a:pt x="308584" y="48259"/>
                </a:lnTo>
                <a:lnTo>
                  <a:pt x="306247" y="44450"/>
                </a:lnTo>
                <a:lnTo>
                  <a:pt x="304012" y="43179"/>
                </a:lnTo>
                <a:lnTo>
                  <a:pt x="301777" y="40639"/>
                </a:lnTo>
                <a:lnTo>
                  <a:pt x="299618" y="39370"/>
                </a:lnTo>
                <a:lnTo>
                  <a:pt x="299234" y="27939"/>
                </a:lnTo>
                <a:lnTo>
                  <a:pt x="298492" y="17779"/>
                </a:lnTo>
                <a:lnTo>
                  <a:pt x="297462" y="8889"/>
                </a:lnTo>
                <a:lnTo>
                  <a:pt x="296214" y="0"/>
                </a:lnTo>
                <a:close/>
              </a:path>
            </a:pathLst>
          </a:custGeom>
          <a:solidFill>
            <a:srgbClr val="EEC7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686482" y="3591455"/>
            <a:ext cx="381669" cy="403860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949919" y="596186"/>
            <a:ext cx="1996352" cy="330301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6350" y="6350"/>
            <a:ext cx="10045700" cy="1273810"/>
          </a:xfrm>
          <a:custGeom>
            <a:avLst/>
            <a:gdLst/>
            <a:ahLst/>
            <a:cxnLst/>
            <a:rect l="l" t="t" r="r" b="b"/>
            <a:pathLst>
              <a:path w="10045700" h="1273810">
                <a:moveTo>
                  <a:pt x="0" y="1273810"/>
                </a:moveTo>
                <a:lnTo>
                  <a:pt x="10045700" y="1273810"/>
                </a:lnTo>
                <a:lnTo>
                  <a:pt x="10045700" y="0"/>
                </a:lnTo>
                <a:lnTo>
                  <a:pt x="0" y="0"/>
                </a:lnTo>
                <a:lnTo>
                  <a:pt x="0" y="12738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2168" y="0"/>
            <a:ext cx="10046231" cy="111648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7486208" y="6978600"/>
            <a:ext cx="2202941" cy="456437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650498" y="521004"/>
            <a:ext cx="1030782" cy="1015390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 txBox="1"/>
          <p:nvPr/>
        </p:nvSpPr>
        <p:spPr>
          <a:xfrm rot="3300000">
            <a:off x="8784235" y="1218098"/>
            <a:ext cx="8718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4" name="object 94"/>
          <p:cNvSpPr txBox="1"/>
          <p:nvPr/>
        </p:nvSpPr>
        <p:spPr>
          <a:xfrm rot="2940000">
            <a:off x="8812930" y="1252964"/>
            <a:ext cx="8683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5" name="object 95"/>
          <p:cNvSpPr txBox="1"/>
          <p:nvPr/>
        </p:nvSpPr>
        <p:spPr>
          <a:xfrm rot="2580000">
            <a:off x="8842728" y="1284848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6" name="object 96"/>
          <p:cNvSpPr txBox="1"/>
          <p:nvPr/>
        </p:nvSpPr>
        <p:spPr>
          <a:xfrm rot="2280000">
            <a:off x="8871556" y="1303285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7" name="object 97"/>
          <p:cNvSpPr txBox="1"/>
          <p:nvPr/>
        </p:nvSpPr>
        <p:spPr>
          <a:xfrm rot="2100000">
            <a:off x="8886621" y="1315422"/>
            <a:ext cx="75908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8" name="object 98"/>
          <p:cNvSpPr txBox="1"/>
          <p:nvPr/>
        </p:nvSpPr>
        <p:spPr>
          <a:xfrm rot="1860000">
            <a:off x="8909094" y="1332709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9" name="object 99"/>
          <p:cNvSpPr txBox="1"/>
          <p:nvPr/>
        </p:nvSpPr>
        <p:spPr>
          <a:xfrm rot="1560000">
            <a:off x="8944304" y="1352384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0" name="object 100"/>
          <p:cNvSpPr txBox="1"/>
          <p:nvPr/>
        </p:nvSpPr>
        <p:spPr>
          <a:xfrm rot="1200000">
            <a:off x="8977288" y="1366189"/>
            <a:ext cx="815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1" name="object 101"/>
          <p:cNvSpPr txBox="1"/>
          <p:nvPr/>
        </p:nvSpPr>
        <p:spPr>
          <a:xfrm rot="900000">
            <a:off x="9011623" y="1378201"/>
            <a:ext cx="8065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2" name="object 102"/>
          <p:cNvSpPr txBox="1"/>
          <p:nvPr/>
        </p:nvSpPr>
        <p:spPr>
          <a:xfrm rot="600000">
            <a:off x="9049072" y="1387500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3" name="object 103"/>
          <p:cNvSpPr txBox="1"/>
          <p:nvPr/>
        </p:nvSpPr>
        <p:spPr>
          <a:xfrm rot="240000">
            <a:off x="9089322" y="1391782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9134775" y="1370035"/>
            <a:ext cx="52069" cy="111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5" name="object 105"/>
          <p:cNvSpPr txBox="1"/>
          <p:nvPr/>
        </p:nvSpPr>
        <p:spPr>
          <a:xfrm rot="21480000">
            <a:off x="9145429" y="1393065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6" name="object 106"/>
          <p:cNvSpPr txBox="1"/>
          <p:nvPr/>
        </p:nvSpPr>
        <p:spPr>
          <a:xfrm rot="21240000">
            <a:off x="9169186" y="1391897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7" name="object 107"/>
          <p:cNvSpPr txBox="1"/>
          <p:nvPr/>
        </p:nvSpPr>
        <p:spPr>
          <a:xfrm rot="21000000">
            <a:off x="9200504" y="1387443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8" name="object 108"/>
          <p:cNvSpPr txBox="1"/>
          <p:nvPr/>
        </p:nvSpPr>
        <p:spPr>
          <a:xfrm rot="20760000">
            <a:off x="9223295" y="1380761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9" name="object 109"/>
          <p:cNvSpPr txBox="1"/>
          <p:nvPr/>
        </p:nvSpPr>
        <p:spPr>
          <a:xfrm rot="20520000">
            <a:off x="9255603" y="1372219"/>
            <a:ext cx="75703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10" name="object 110"/>
          <p:cNvSpPr txBox="1"/>
          <p:nvPr/>
        </p:nvSpPr>
        <p:spPr>
          <a:xfrm rot="20340000">
            <a:off x="9277283" y="136393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11" name="object 111"/>
          <p:cNvSpPr txBox="1"/>
          <p:nvPr/>
        </p:nvSpPr>
        <p:spPr>
          <a:xfrm rot="20220000">
            <a:off x="9293901" y="1358739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12" name="object 112"/>
          <p:cNvSpPr txBox="1"/>
          <p:nvPr/>
        </p:nvSpPr>
        <p:spPr>
          <a:xfrm rot="20040000">
            <a:off x="9310439" y="134856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13" name="object 113"/>
          <p:cNvSpPr txBox="1"/>
          <p:nvPr/>
        </p:nvSpPr>
        <p:spPr>
          <a:xfrm rot="19800000">
            <a:off x="9331344" y="1336200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14" name="object 114"/>
          <p:cNvSpPr txBox="1"/>
          <p:nvPr/>
        </p:nvSpPr>
        <p:spPr>
          <a:xfrm rot="19560000">
            <a:off x="9357816" y="1322176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15" name="object 115"/>
          <p:cNvSpPr txBox="1"/>
          <p:nvPr/>
        </p:nvSpPr>
        <p:spPr>
          <a:xfrm rot="19380000">
            <a:off x="9374753" y="1306862"/>
            <a:ext cx="7872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16" name="object 116"/>
          <p:cNvSpPr txBox="1"/>
          <p:nvPr/>
        </p:nvSpPr>
        <p:spPr>
          <a:xfrm rot="19140000">
            <a:off x="9397716" y="1291801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17" name="object 117"/>
          <p:cNvSpPr txBox="1"/>
          <p:nvPr/>
        </p:nvSpPr>
        <p:spPr>
          <a:xfrm rot="18960000">
            <a:off x="9411746" y="1274478"/>
            <a:ext cx="78465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18" name="object 118"/>
          <p:cNvSpPr txBox="1"/>
          <p:nvPr/>
        </p:nvSpPr>
        <p:spPr>
          <a:xfrm rot="18660000">
            <a:off x="9432696" y="1251617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19" name="object 119"/>
          <p:cNvSpPr txBox="1"/>
          <p:nvPr/>
        </p:nvSpPr>
        <p:spPr>
          <a:xfrm rot="18300000">
            <a:off x="9456760" y="1213727"/>
            <a:ext cx="9252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8703916" y="989893"/>
            <a:ext cx="107314" cy="67945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1" name="object 121"/>
          <p:cNvSpPr txBox="1"/>
          <p:nvPr/>
        </p:nvSpPr>
        <p:spPr>
          <a:xfrm rot="16680000">
            <a:off x="8717840" y="94249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2" name="object 122"/>
          <p:cNvSpPr txBox="1"/>
          <p:nvPr/>
        </p:nvSpPr>
        <p:spPr>
          <a:xfrm rot="17100000">
            <a:off x="8723030" y="894965"/>
            <a:ext cx="9207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3" name="object 123"/>
          <p:cNvSpPr txBox="1"/>
          <p:nvPr/>
        </p:nvSpPr>
        <p:spPr>
          <a:xfrm rot="17520000">
            <a:off x="8741586" y="842398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4" name="object 124"/>
          <p:cNvSpPr txBox="1"/>
          <p:nvPr/>
        </p:nvSpPr>
        <p:spPr>
          <a:xfrm rot="17940000">
            <a:off x="8765940" y="795552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5" name="object 125"/>
          <p:cNvSpPr txBox="1"/>
          <p:nvPr/>
        </p:nvSpPr>
        <p:spPr>
          <a:xfrm rot="18480000">
            <a:off x="8801789" y="743131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6" name="object 126"/>
          <p:cNvSpPr txBox="1"/>
          <p:nvPr/>
        </p:nvSpPr>
        <p:spPr>
          <a:xfrm rot="18900000">
            <a:off x="8829347" y="705066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7" name="object 127"/>
          <p:cNvSpPr txBox="1"/>
          <p:nvPr/>
        </p:nvSpPr>
        <p:spPr>
          <a:xfrm rot="19380000">
            <a:off x="8870921" y="668951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8" name="object 128"/>
          <p:cNvSpPr txBox="1"/>
          <p:nvPr/>
        </p:nvSpPr>
        <p:spPr>
          <a:xfrm rot="19800000">
            <a:off x="8914388" y="640752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9" name="object 129"/>
          <p:cNvSpPr txBox="1"/>
          <p:nvPr/>
        </p:nvSpPr>
        <p:spPr>
          <a:xfrm rot="20280000">
            <a:off x="8968236" y="613657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30" name="object 130"/>
          <p:cNvSpPr txBox="1"/>
          <p:nvPr/>
        </p:nvSpPr>
        <p:spPr>
          <a:xfrm rot="20700000">
            <a:off x="9012286" y="599672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31" name="object 131"/>
          <p:cNvSpPr txBox="1"/>
          <p:nvPr/>
        </p:nvSpPr>
        <p:spPr>
          <a:xfrm rot="21120000">
            <a:off x="9058274" y="587829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32" name="object 132"/>
          <p:cNvSpPr txBox="1"/>
          <p:nvPr/>
        </p:nvSpPr>
        <p:spPr>
          <a:xfrm>
            <a:off x="9119452" y="565452"/>
            <a:ext cx="80010" cy="107314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33" name="object 133"/>
          <p:cNvSpPr txBox="1"/>
          <p:nvPr/>
        </p:nvSpPr>
        <p:spPr>
          <a:xfrm rot="360000">
            <a:off x="9167553" y="586155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34" name="object 134"/>
          <p:cNvSpPr txBox="1"/>
          <p:nvPr/>
        </p:nvSpPr>
        <p:spPr>
          <a:xfrm rot="780000">
            <a:off x="9215448" y="595606"/>
            <a:ext cx="8947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35" name="object 135"/>
          <p:cNvSpPr txBox="1"/>
          <p:nvPr/>
        </p:nvSpPr>
        <p:spPr>
          <a:xfrm rot="1200000">
            <a:off x="9262709" y="608770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36" name="object 136"/>
          <p:cNvSpPr txBox="1"/>
          <p:nvPr/>
        </p:nvSpPr>
        <p:spPr>
          <a:xfrm rot="1620000">
            <a:off x="9304298" y="628421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37" name="object 137"/>
          <p:cNvSpPr txBox="1"/>
          <p:nvPr/>
        </p:nvSpPr>
        <p:spPr>
          <a:xfrm rot="1920000">
            <a:off x="9344764" y="649155"/>
            <a:ext cx="7812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38" name="object 138"/>
          <p:cNvSpPr txBox="1"/>
          <p:nvPr/>
        </p:nvSpPr>
        <p:spPr>
          <a:xfrm rot="2220000">
            <a:off x="9369275" y="66793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39" name="object 139"/>
          <p:cNvSpPr txBox="1"/>
          <p:nvPr/>
        </p:nvSpPr>
        <p:spPr>
          <a:xfrm rot="2700000">
            <a:off x="9409676" y="701190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40" name="object 140"/>
          <p:cNvSpPr txBox="1"/>
          <p:nvPr/>
        </p:nvSpPr>
        <p:spPr>
          <a:xfrm rot="3000000">
            <a:off x="9430168" y="730954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41" name="object 141"/>
          <p:cNvSpPr txBox="1"/>
          <p:nvPr/>
        </p:nvSpPr>
        <p:spPr>
          <a:xfrm rot="3420000">
            <a:off x="9461573" y="77048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42" name="object 142"/>
          <p:cNvSpPr txBox="1"/>
          <p:nvPr/>
        </p:nvSpPr>
        <p:spPr>
          <a:xfrm rot="3780000">
            <a:off x="9482649" y="810619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43" name="object 143"/>
          <p:cNvSpPr txBox="1"/>
          <p:nvPr/>
        </p:nvSpPr>
        <p:spPr>
          <a:xfrm rot="4140000">
            <a:off x="9502317" y="842997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44" name="object 144"/>
          <p:cNvSpPr txBox="1"/>
          <p:nvPr/>
        </p:nvSpPr>
        <p:spPr>
          <a:xfrm rot="4440000">
            <a:off x="9509513" y="878146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45" name="object 145"/>
          <p:cNvSpPr txBox="1"/>
          <p:nvPr/>
        </p:nvSpPr>
        <p:spPr>
          <a:xfrm rot="4860000">
            <a:off x="9517797" y="926523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46" name="object 146"/>
          <p:cNvSpPr txBox="1"/>
          <p:nvPr/>
        </p:nvSpPr>
        <p:spPr>
          <a:xfrm rot="5280000">
            <a:off x="9524091" y="977373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47" name="object 147"/>
          <p:cNvSpPr txBox="1"/>
          <p:nvPr/>
        </p:nvSpPr>
        <p:spPr>
          <a:xfrm rot="5640000">
            <a:off x="9524431" y="102362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48" name="object 148"/>
          <p:cNvSpPr txBox="1"/>
          <p:nvPr/>
        </p:nvSpPr>
        <p:spPr>
          <a:xfrm>
            <a:off x="467259" y="738529"/>
            <a:ext cx="7912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40" dirty="0">
                <a:solidFill>
                  <a:srgbClr val="FFFFFF"/>
                </a:solidFill>
                <a:latin typeface="Garamond"/>
                <a:cs typeface="Garamond"/>
              </a:rPr>
              <a:t>1996-2018:</a:t>
            </a:r>
            <a:r>
              <a:rPr sz="1800" b="1" spc="-3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1800" b="1" spc="100" dirty="0">
                <a:solidFill>
                  <a:srgbClr val="FFFFFF"/>
                </a:solidFill>
                <a:latin typeface="Garamond"/>
                <a:cs typeface="Garamond"/>
              </a:rPr>
              <a:t>Our</a:t>
            </a:r>
            <a:r>
              <a:rPr sz="1800" b="1" spc="-3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1800" b="1" spc="75" dirty="0">
                <a:solidFill>
                  <a:srgbClr val="FFFFFF"/>
                </a:solidFill>
                <a:latin typeface="Garamond"/>
                <a:cs typeface="Garamond"/>
              </a:rPr>
              <a:t>Martha’s</a:t>
            </a:r>
            <a:r>
              <a:rPr sz="1800" b="1" spc="-3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1800" b="1" spc="80" dirty="0">
                <a:solidFill>
                  <a:srgbClr val="FFFFFF"/>
                </a:solidFill>
                <a:latin typeface="Garamond"/>
                <a:cs typeface="Garamond"/>
              </a:rPr>
              <a:t>Vineyard</a:t>
            </a:r>
            <a:r>
              <a:rPr sz="1800" b="1" spc="-3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1800" b="1" spc="10" dirty="0">
                <a:solidFill>
                  <a:srgbClr val="FFFFFF"/>
                </a:solidFill>
                <a:latin typeface="Garamond"/>
                <a:cs typeface="Garamond"/>
              </a:rPr>
              <a:t>Youth</a:t>
            </a:r>
            <a:r>
              <a:rPr sz="1800" b="1" spc="-3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1800" b="1" spc="65" dirty="0">
                <a:solidFill>
                  <a:srgbClr val="FFFFFF"/>
                </a:solidFill>
                <a:latin typeface="Garamond"/>
                <a:cs typeface="Garamond"/>
              </a:rPr>
              <a:t>Leadership</a:t>
            </a:r>
            <a:r>
              <a:rPr sz="1800" b="1" spc="-3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1800" b="1" spc="50" dirty="0">
                <a:solidFill>
                  <a:srgbClr val="FFFFFF"/>
                </a:solidFill>
                <a:latin typeface="Garamond"/>
                <a:cs typeface="Garamond"/>
              </a:rPr>
              <a:t>Initiative</a:t>
            </a:r>
            <a:r>
              <a:rPr sz="1800" b="1" spc="-3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1800" b="1" spc="60" dirty="0">
                <a:solidFill>
                  <a:srgbClr val="FFFFFF"/>
                </a:solidFill>
                <a:latin typeface="Garamond"/>
                <a:cs typeface="Garamond"/>
              </a:rPr>
              <a:t>paves</a:t>
            </a:r>
            <a:r>
              <a:rPr sz="1800" b="1" spc="-3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1800" b="1" spc="50" dirty="0">
                <a:solidFill>
                  <a:srgbClr val="FFFFFF"/>
                </a:solidFill>
                <a:latin typeface="Garamond"/>
                <a:cs typeface="Garamond"/>
              </a:rPr>
              <a:t>the</a:t>
            </a:r>
            <a:r>
              <a:rPr sz="1800" b="1" spc="-3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1800" b="1" spc="90" dirty="0">
                <a:solidFill>
                  <a:srgbClr val="FFFFFF"/>
                </a:solidFill>
                <a:latin typeface="Garamond"/>
                <a:cs typeface="Garamond"/>
              </a:rPr>
              <a:t>way</a:t>
            </a:r>
            <a:endParaRPr sz="18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4200" y="1865633"/>
            <a:ext cx="8869680" cy="4771082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0550" y="4822177"/>
            <a:ext cx="9004300" cy="201295"/>
          </a:xfrm>
          <a:custGeom>
            <a:avLst/>
            <a:gdLst/>
            <a:ahLst/>
            <a:cxnLst/>
            <a:rect l="l" t="t" r="r" b="b"/>
            <a:pathLst>
              <a:path w="9004300" h="201295">
                <a:moveTo>
                  <a:pt x="0" y="200672"/>
                </a:moveTo>
                <a:lnTo>
                  <a:pt x="9004300" y="200672"/>
                </a:lnTo>
                <a:lnTo>
                  <a:pt x="9004300" y="0"/>
                </a:lnTo>
                <a:lnTo>
                  <a:pt x="0" y="0"/>
                </a:lnTo>
                <a:lnTo>
                  <a:pt x="0" y="2006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68" y="0"/>
            <a:ext cx="10046231" cy="1116482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486208" y="6978600"/>
            <a:ext cx="2202941" cy="456437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650498" y="521004"/>
            <a:ext cx="1030782" cy="1015390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 rot="3300000">
            <a:off x="8784235" y="1218098"/>
            <a:ext cx="8718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" name="object 8"/>
          <p:cNvSpPr txBox="1"/>
          <p:nvPr/>
        </p:nvSpPr>
        <p:spPr>
          <a:xfrm rot="2940000">
            <a:off x="8812930" y="1252964"/>
            <a:ext cx="8683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" name="object 9"/>
          <p:cNvSpPr txBox="1"/>
          <p:nvPr/>
        </p:nvSpPr>
        <p:spPr>
          <a:xfrm rot="2580000">
            <a:off x="8842728" y="1284848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" name="object 10"/>
          <p:cNvSpPr txBox="1"/>
          <p:nvPr/>
        </p:nvSpPr>
        <p:spPr>
          <a:xfrm rot="2280000">
            <a:off x="8871556" y="1303285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1" name="object 11"/>
          <p:cNvSpPr txBox="1"/>
          <p:nvPr/>
        </p:nvSpPr>
        <p:spPr>
          <a:xfrm rot="2100000">
            <a:off x="8886621" y="1315422"/>
            <a:ext cx="75908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2" name="object 12"/>
          <p:cNvSpPr txBox="1"/>
          <p:nvPr/>
        </p:nvSpPr>
        <p:spPr>
          <a:xfrm rot="1860000">
            <a:off x="8909094" y="1332709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3" name="object 13"/>
          <p:cNvSpPr txBox="1"/>
          <p:nvPr/>
        </p:nvSpPr>
        <p:spPr>
          <a:xfrm rot="1560000">
            <a:off x="8944304" y="1352384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4" name="object 14"/>
          <p:cNvSpPr txBox="1"/>
          <p:nvPr/>
        </p:nvSpPr>
        <p:spPr>
          <a:xfrm rot="1200000">
            <a:off x="8977288" y="1366189"/>
            <a:ext cx="815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5" name="object 15"/>
          <p:cNvSpPr txBox="1"/>
          <p:nvPr/>
        </p:nvSpPr>
        <p:spPr>
          <a:xfrm rot="900000">
            <a:off x="9011623" y="1378201"/>
            <a:ext cx="8065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6" name="object 16"/>
          <p:cNvSpPr txBox="1"/>
          <p:nvPr/>
        </p:nvSpPr>
        <p:spPr>
          <a:xfrm rot="600000">
            <a:off x="9049072" y="1387500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7" name="object 17"/>
          <p:cNvSpPr txBox="1"/>
          <p:nvPr/>
        </p:nvSpPr>
        <p:spPr>
          <a:xfrm rot="240000">
            <a:off x="9089322" y="1391782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134775" y="1370035"/>
            <a:ext cx="52069" cy="111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9" name="object 19"/>
          <p:cNvSpPr txBox="1"/>
          <p:nvPr/>
        </p:nvSpPr>
        <p:spPr>
          <a:xfrm rot="21480000">
            <a:off x="9145429" y="1393065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0" name="object 20"/>
          <p:cNvSpPr txBox="1"/>
          <p:nvPr/>
        </p:nvSpPr>
        <p:spPr>
          <a:xfrm rot="21240000">
            <a:off x="9169186" y="1391897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1" name="object 21"/>
          <p:cNvSpPr txBox="1"/>
          <p:nvPr/>
        </p:nvSpPr>
        <p:spPr>
          <a:xfrm rot="21000000">
            <a:off x="9200504" y="1387443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2" name="object 22"/>
          <p:cNvSpPr txBox="1"/>
          <p:nvPr/>
        </p:nvSpPr>
        <p:spPr>
          <a:xfrm rot="20760000">
            <a:off x="9223295" y="1380761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3" name="object 23"/>
          <p:cNvSpPr txBox="1"/>
          <p:nvPr/>
        </p:nvSpPr>
        <p:spPr>
          <a:xfrm rot="20520000">
            <a:off x="9255603" y="1372219"/>
            <a:ext cx="75703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4" name="object 24"/>
          <p:cNvSpPr txBox="1"/>
          <p:nvPr/>
        </p:nvSpPr>
        <p:spPr>
          <a:xfrm rot="20340000">
            <a:off x="9277283" y="136393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5" name="object 25"/>
          <p:cNvSpPr txBox="1"/>
          <p:nvPr/>
        </p:nvSpPr>
        <p:spPr>
          <a:xfrm rot="20220000">
            <a:off x="9293901" y="1358739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6" name="object 26"/>
          <p:cNvSpPr txBox="1"/>
          <p:nvPr/>
        </p:nvSpPr>
        <p:spPr>
          <a:xfrm rot="20040000">
            <a:off x="9310439" y="134856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7" name="object 27"/>
          <p:cNvSpPr txBox="1"/>
          <p:nvPr/>
        </p:nvSpPr>
        <p:spPr>
          <a:xfrm rot="19800000">
            <a:off x="9331344" y="1336200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8" name="object 28"/>
          <p:cNvSpPr txBox="1"/>
          <p:nvPr/>
        </p:nvSpPr>
        <p:spPr>
          <a:xfrm rot="19560000">
            <a:off x="9357816" y="1322176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9" name="object 29"/>
          <p:cNvSpPr txBox="1"/>
          <p:nvPr/>
        </p:nvSpPr>
        <p:spPr>
          <a:xfrm rot="19380000">
            <a:off x="9374753" y="1306862"/>
            <a:ext cx="7872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0" name="object 30"/>
          <p:cNvSpPr txBox="1"/>
          <p:nvPr/>
        </p:nvSpPr>
        <p:spPr>
          <a:xfrm rot="19140000">
            <a:off x="9397716" y="1291801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1" name="object 31"/>
          <p:cNvSpPr txBox="1"/>
          <p:nvPr/>
        </p:nvSpPr>
        <p:spPr>
          <a:xfrm rot="18960000">
            <a:off x="9411746" y="1274478"/>
            <a:ext cx="78465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2" name="object 32"/>
          <p:cNvSpPr txBox="1"/>
          <p:nvPr/>
        </p:nvSpPr>
        <p:spPr>
          <a:xfrm rot="18660000">
            <a:off x="9432696" y="1251617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3" name="object 33"/>
          <p:cNvSpPr txBox="1"/>
          <p:nvPr/>
        </p:nvSpPr>
        <p:spPr>
          <a:xfrm rot="18300000">
            <a:off x="9456760" y="1213727"/>
            <a:ext cx="9252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703916" y="989893"/>
            <a:ext cx="107314" cy="67945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 rot="16680000">
            <a:off x="8717840" y="94249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 rot="17100000">
            <a:off x="8723030" y="894965"/>
            <a:ext cx="9207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 rot="17520000">
            <a:off x="8741586" y="842398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 rot="17940000">
            <a:off x="8765940" y="795552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 rot="18480000">
            <a:off x="8801789" y="743131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 rot="18900000">
            <a:off x="8829347" y="705066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 rot="19380000">
            <a:off x="8870921" y="668951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 rot="19800000">
            <a:off x="8914388" y="640752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 rot="20280000">
            <a:off x="8968236" y="613657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 rot="20700000">
            <a:off x="9012286" y="599672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 rot="21120000">
            <a:off x="9058274" y="587829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9119452" y="565452"/>
            <a:ext cx="80010" cy="107314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 rot="360000">
            <a:off x="9167553" y="586155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 rot="780000">
            <a:off x="9215448" y="595606"/>
            <a:ext cx="8947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 rot="1200000">
            <a:off x="9262709" y="608770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 rot="1620000">
            <a:off x="9304298" y="628421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 rot="1920000">
            <a:off x="9344764" y="649155"/>
            <a:ext cx="7812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 rot="2220000">
            <a:off x="9369275" y="66793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 rot="2700000">
            <a:off x="9409676" y="701190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 rot="3000000">
            <a:off x="9430168" y="730954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 rot="3420000">
            <a:off x="9461573" y="77048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 rot="3780000">
            <a:off x="9482649" y="810619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 rot="4140000">
            <a:off x="9502317" y="842997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 rot="4440000">
            <a:off x="9509513" y="878146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 rot="4860000">
            <a:off x="9517797" y="926523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 rot="5280000">
            <a:off x="9524091" y="977373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 rot="5640000">
            <a:off x="9524431" y="102362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>
            <a:spLocks noGrp="1"/>
          </p:cNvSpPr>
          <p:nvPr>
            <p:ph type="title"/>
          </p:nvPr>
        </p:nvSpPr>
        <p:spPr>
          <a:xfrm>
            <a:off x="467259" y="735887"/>
            <a:ext cx="78911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50" dirty="0"/>
              <a:t>2006-2018:</a:t>
            </a:r>
            <a:r>
              <a:rPr sz="2000" spc="-35" dirty="0"/>
              <a:t> </a:t>
            </a:r>
            <a:r>
              <a:rPr sz="2000" spc="105" dirty="0"/>
              <a:t>Our</a:t>
            </a:r>
            <a:r>
              <a:rPr sz="2000" spc="-35" dirty="0"/>
              <a:t> </a:t>
            </a:r>
            <a:r>
              <a:rPr sz="2000" spc="10" dirty="0"/>
              <a:t>BVI</a:t>
            </a:r>
            <a:r>
              <a:rPr sz="2000" spc="-35" dirty="0"/>
              <a:t> </a:t>
            </a:r>
            <a:r>
              <a:rPr sz="2000" spc="10" dirty="0"/>
              <a:t>Youth</a:t>
            </a:r>
            <a:r>
              <a:rPr sz="2000" spc="-35" dirty="0"/>
              <a:t> </a:t>
            </a:r>
            <a:r>
              <a:rPr sz="2000" spc="80" dirty="0"/>
              <a:t>Leaders</a:t>
            </a:r>
            <a:r>
              <a:rPr sz="2000" spc="-35" dirty="0"/>
              <a:t> </a:t>
            </a:r>
            <a:r>
              <a:rPr sz="2000" spc="65" dirty="0"/>
              <a:t>Showcase</a:t>
            </a:r>
            <a:r>
              <a:rPr sz="2000" spc="-35" dirty="0"/>
              <a:t> </a:t>
            </a:r>
            <a:r>
              <a:rPr sz="2000" spc="75" dirty="0"/>
              <a:t>Sustainable</a:t>
            </a:r>
            <a:r>
              <a:rPr sz="2000" spc="-35" dirty="0"/>
              <a:t> </a:t>
            </a:r>
            <a:r>
              <a:rPr sz="2000" spc="75" dirty="0"/>
              <a:t>Leadership</a:t>
            </a:r>
            <a:endParaRPr sz="20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68444" y="3259215"/>
            <a:ext cx="558800" cy="957580"/>
          </a:xfrm>
          <a:custGeom>
            <a:avLst/>
            <a:gdLst/>
            <a:ahLst/>
            <a:cxnLst/>
            <a:rect l="l" t="t" r="r" b="b"/>
            <a:pathLst>
              <a:path w="558800" h="957579">
                <a:moveTo>
                  <a:pt x="0" y="0"/>
                </a:moveTo>
                <a:lnTo>
                  <a:pt x="558596" y="957364"/>
                </a:lnTo>
              </a:path>
            </a:pathLst>
          </a:custGeom>
          <a:ln w="34290">
            <a:solidFill>
              <a:srgbClr val="F4E90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72815" y="3144812"/>
            <a:ext cx="228600" cy="553720"/>
          </a:xfrm>
          <a:custGeom>
            <a:avLst/>
            <a:gdLst/>
            <a:ahLst/>
            <a:cxnLst/>
            <a:rect l="l" t="t" r="r" b="b"/>
            <a:pathLst>
              <a:path w="228600" h="553720">
                <a:moveTo>
                  <a:pt x="228600" y="0"/>
                </a:moveTo>
                <a:lnTo>
                  <a:pt x="0" y="553478"/>
                </a:lnTo>
              </a:path>
            </a:pathLst>
          </a:custGeom>
          <a:ln w="34290">
            <a:solidFill>
              <a:srgbClr val="F4E90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81050" y="4982634"/>
            <a:ext cx="1737360" cy="1617345"/>
          </a:xfrm>
          <a:custGeom>
            <a:avLst/>
            <a:gdLst/>
            <a:ahLst/>
            <a:cxnLst/>
            <a:rect l="l" t="t" r="r" b="b"/>
            <a:pathLst>
              <a:path w="1737360" h="1617345">
                <a:moveTo>
                  <a:pt x="868540" y="0"/>
                </a:moveTo>
                <a:lnTo>
                  <a:pt x="819254" y="1279"/>
                </a:lnTo>
                <a:lnTo>
                  <a:pt x="770689" y="5073"/>
                </a:lnTo>
                <a:lnTo>
                  <a:pt x="722920" y="11312"/>
                </a:lnTo>
                <a:lnTo>
                  <a:pt x="676017" y="19928"/>
                </a:lnTo>
                <a:lnTo>
                  <a:pt x="630057" y="30853"/>
                </a:lnTo>
                <a:lnTo>
                  <a:pt x="585110" y="44020"/>
                </a:lnTo>
                <a:lnTo>
                  <a:pt x="541252" y="59358"/>
                </a:lnTo>
                <a:lnTo>
                  <a:pt x="498555" y="76802"/>
                </a:lnTo>
                <a:lnTo>
                  <a:pt x="457092" y="96281"/>
                </a:lnTo>
                <a:lnTo>
                  <a:pt x="416937" y="117729"/>
                </a:lnTo>
                <a:lnTo>
                  <a:pt x="378163" y="141076"/>
                </a:lnTo>
                <a:lnTo>
                  <a:pt x="340844" y="166255"/>
                </a:lnTo>
                <a:lnTo>
                  <a:pt x="305052" y="193197"/>
                </a:lnTo>
                <a:lnTo>
                  <a:pt x="270862" y="221834"/>
                </a:lnTo>
                <a:lnTo>
                  <a:pt x="238346" y="252098"/>
                </a:lnTo>
                <a:lnTo>
                  <a:pt x="207578" y="283921"/>
                </a:lnTo>
                <a:lnTo>
                  <a:pt x="178631" y="317234"/>
                </a:lnTo>
                <a:lnTo>
                  <a:pt x="151578" y="351969"/>
                </a:lnTo>
                <a:lnTo>
                  <a:pt x="126493" y="388058"/>
                </a:lnTo>
                <a:lnTo>
                  <a:pt x="103449" y="425433"/>
                </a:lnTo>
                <a:lnTo>
                  <a:pt x="82520" y="464025"/>
                </a:lnTo>
                <a:lnTo>
                  <a:pt x="63778" y="503767"/>
                </a:lnTo>
                <a:lnTo>
                  <a:pt x="47297" y="544589"/>
                </a:lnTo>
                <a:lnTo>
                  <a:pt x="33150" y="586425"/>
                </a:lnTo>
                <a:lnTo>
                  <a:pt x="21412" y="629204"/>
                </a:lnTo>
                <a:lnTo>
                  <a:pt x="12154" y="672861"/>
                </a:lnTo>
                <a:lnTo>
                  <a:pt x="5450" y="717325"/>
                </a:lnTo>
                <a:lnTo>
                  <a:pt x="1374" y="762529"/>
                </a:lnTo>
                <a:lnTo>
                  <a:pt x="0" y="808405"/>
                </a:lnTo>
                <a:lnTo>
                  <a:pt x="1374" y="854278"/>
                </a:lnTo>
                <a:lnTo>
                  <a:pt x="5450" y="899478"/>
                </a:lnTo>
                <a:lnTo>
                  <a:pt x="12154" y="943940"/>
                </a:lnTo>
                <a:lnTo>
                  <a:pt x="21412" y="987594"/>
                </a:lnTo>
                <a:lnTo>
                  <a:pt x="33150" y="1030372"/>
                </a:lnTo>
                <a:lnTo>
                  <a:pt x="47297" y="1072205"/>
                </a:lnTo>
                <a:lnTo>
                  <a:pt x="63778" y="1113026"/>
                </a:lnTo>
                <a:lnTo>
                  <a:pt x="82520" y="1152767"/>
                </a:lnTo>
                <a:lnTo>
                  <a:pt x="103449" y="1191358"/>
                </a:lnTo>
                <a:lnTo>
                  <a:pt x="126493" y="1228732"/>
                </a:lnTo>
                <a:lnTo>
                  <a:pt x="151578" y="1264821"/>
                </a:lnTo>
                <a:lnTo>
                  <a:pt x="178631" y="1299556"/>
                </a:lnTo>
                <a:lnTo>
                  <a:pt x="207578" y="1332869"/>
                </a:lnTo>
                <a:lnTo>
                  <a:pt x="238346" y="1364692"/>
                </a:lnTo>
                <a:lnTo>
                  <a:pt x="270862" y="1394956"/>
                </a:lnTo>
                <a:lnTo>
                  <a:pt x="305052" y="1423593"/>
                </a:lnTo>
                <a:lnTo>
                  <a:pt x="340844" y="1450536"/>
                </a:lnTo>
                <a:lnTo>
                  <a:pt x="378163" y="1475716"/>
                </a:lnTo>
                <a:lnTo>
                  <a:pt x="416937" y="1499064"/>
                </a:lnTo>
                <a:lnTo>
                  <a:pt x="457092" y="1520512"/>
                </a:lnTo>
                <a:lnTo>
                  <a:pt x="498555" y="1539992"/>
                </a:lnTo>
                <a:lnTo>
                  <a:pt x="541252" y="1557436"/>
                </a:lnTo>
                <a:lnTo>
                  <a:pt x="585110" y="1572776"/>
                </a:lnTo>
                <a:lnTo>
                  <a:pt x="630057" y="1585943"/>
                </a:lnTo>
                <a:lnTo>
                  <a:pt x="676017" y="1596869"/>
                </a:lnTo>
                <a:lnTo>
                  <a:pt x="722920" y="1605486"/>
                </a:lnTo>
                <a:lnTo>
                  <a:pt x="770689" y="1611725"/>
                </a:lnTo>
                <a:lnTo>
                  <a:pt x="819254" y="1615519"/>
                </a:lnTo>
                <a:lnTo>
                  <a:pt x="868540" y="1616798"/>
                </a:lnTo>
                <a:lnTo>
                  <a:pt x="917826" y="1615519"/>
                </a:lnTo>
                <a:lnTo>
                  <a:pt x="966390" y="1611725"/>
                </a:lnTo>
                <a:lnTo>
                  <a:pt x="1014160" y="1605486"/>
                </a:lnTo>
                <a:lnTo>
                  <a:pt x="1061062" y="1596869"/>
                </a:lnTo>
                <a:lnTo>
                  <a:pt x="1107023" y="1585943"/>
                </a:lnTo>
                <a:lnTo>
                  <a:pt x="1151969" y="1572776"/>
                </a:lnTo>
                <a:lnTo>
                  <a:pt x="1195828" y="1557436"/>
                </a:lnTo>
                <a:lnTo>
                  <a:pt x="1238525" y="1539992"/>
                </a:lnTo>
                <a:lnTo>
                  <a:pt x="1279988" y="1520512"/>
                </a:lnTo>
                <a:lnTo>
                  <a:pt x="1320143" y="1499064"/>
                </a:lnTo>
                <a:lnTo>
                  <a:pt x="1358916" y="1475716"/>
                </a:lnTo>
                <a:lnTo>
                  <a:pt x="1396236" y="1450536"/>
                </a:lnTo>
                <a:lnTo>
                  <a:pt x="1432027" y="1423593"/>
                </a:lnTo>
                <a:lnTo>
                  <a:pt x="1466218" y="1394956"/>
                </a:lnTo>
                <a:lnTo>
                  <a:pt x="1498734" y="1364692"/>
                </a:lnTo>
                <a:lnTo>
                  <a:pt x="1529502" y="1332869"/>
                </a:lnTo>
                <a:lnTo>
                  <a:pt x="1558449" y="1299556"/>
                </a:lnTo>
                <a:lnTo>
                  <a:pt x="1585502" y="1264821"/>
                </a:lnTo>
                <a:lnTo>
                  <a:pt x="1610587" y="1228732"/>
                </a:lnTo>
                <a:lnTo>
                  <a:pt x="1633631" y="1191358"/>
                </a:lnTo>
                <a:lnTo>
                  <a:pt x="1654560" y="1152767"/>
                </a:lnTo>
                <a:lnTo>
                  <a:pt x="1673302" y="1113026"/>
                </a:lnTo>
                <a:lnTo>
                  <a:pt x="1689783" y="1072205"/>
                </a:lnTo>
                <a:lnTo>
                  <a:pt x="1703929" y="1030372"/>
                </a:lnTo>
                <a:lnTo>
                  <a:pt x="1715668" y="987594"/>
                </a:lnTo>
                <a:lnTo>
                  <a:pt x="1724926" y="943940"/>
                </a:lnTo>
                <a:lnTo>
                  <a:pt x="1731629" y="899478"/>
                </a:lnTo>
                <a:lnTo>
                  <a:pt x="1735705" y="854278"/>
                </a:lnTo>
                <a:lnTo>
                  <a:pt x="1737080" y="808405"/>
                </a:lnTo>
                <a:lnTo>
                  <a:pt x="1735705" y="762529"/>
                </a:lnTo>
                <a:lnTo>
                  <a:pt x="1731629" y="717325"/>
                </a:lnTo>
                <a:lnTo>
                  <a:pt x="1724926" y="672861"/>
                </a:lnTo>
                <a:lnTo>
                  <a:pt x="1715668" y="629204"/>
                </a:lnTo>
                <a:lnTo>
                  <a:pt x="1703929" y="586425"/>
                </a:lnTo>
                <a:lnTo>
                  <a:pt x="1689783" y="544589"/>
                </a:lnTo>
                <a:lnTo>
                  <a:pt x="1673302" y="503767"/>
                </a:lnTo>
                <a:lnTo>
                  <a:pt x="1654560" y="464025"/>
                </a:lnTo>
                <a:lnTo>
                  <a:pt x="1633631" y="425433"/>
                </a:lnTo>
                <a:lnTo>
                  <a:pt x="1610587" y="388058"/>
                </a:lnTo>
                <a:lnTo>
                  <a:pt x="1585502" y="351969"/>
                </a:lnTo>
                <a:lnTo>
                  <a:pt x="1558449" y="317234"/>
                </a:lnTo>
                <a:lnTo>
                  <a:pt x="1529502" y="283921"/>
                </a:lnTo>
                <a:lnTo>
                  <a:pt x="1498734" y="252098"/>
                </a:lnTo>
                <a:lnTo>
                  <a:pt x="1466218" y="221834"/>
                </a:lnTo>
                <a:lnTo>
                  <a:pt x="1432027" y="193197"/>
                </a:lnTo>
                <a:lnTo>
                  <a:pt x="1396236" y="166255"/>
                </a:lnTo>
                <a:lnTo>
                  <a:pt x="1358916" y="141076"/>
                </a:lnTo>
                <a:lnTo>
                  <a:pt x="1320143" y="117729"/>
                </a:lnTo>
                <a:lnTo>
                  <a:pt x="1279988" y="96281"/>
                </a:lnTo>
                <a:lnTo>
                  <a:pt x="1238525" y="76802"/>
                </a:lnTo>
                <a:lnTo>
                  <a:pt x="1195828" y="59358"/>
                </a:lnTo>
                <a:lnTo>
                  <a:pt x="1151969" y="44020"/>
                </a:lnTo>
                <a:lnTo>
                  <a:pt x="1107023" y="30853"/>
                </a:lnTo>
                <a:lnTo>
                  <a:pt x="1061062" y="19928"/>
                </a:lnTo>
                <a:lnTo>
                  <a:pt x="1014160" y="11312"/>
                </a:lnTo>
                <a:lnTo>
                  <a:pt x="966390" y="5073"/>
                </a:lnTo>
                <a:lnTo>
                  <a:pt x="917826" y="1279"/>
                </a:lnTo>
                <a:lnTo>
                  <a:pt x="868540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62215" y="5889905"/>
            <a:ext cx="1663700" cy="840105"/>
          </a:xfrm>
          <a:custGeom>
            <a:avLst/>
            <a:gdLst/>
            <a:ahLst/>
            <a:cxnLst/>
            <a:rect l="l" t="t" r="r" b="b"/>
            <a:pathLst>
              <a:path w="1663700" h="840104">
                <a:moveTo>
                  <a:pt x="831710" y="0"/>
                </a:moveTo>
                <a:lnTo>
                  <a:pt x="769639" y="1151"/>
                </a:lnTo>
                <a:lnTo>
                  <a:pt x="708807" y="4552"/>
                </a:lnTo>
                <a:lnTo>
                  <a:pt x="649375" y="10120"/>
                </a:lnTo>
                <a:lnTo>
                  <a:pt x="591504" y="17776"/>
                </a:lnTo>
                <a:lnTo>
                  <a:pt x="535353" y="27436"/>
                </a:lnTo>
                <a:lnTo>
                  <a:pt x="481085" y="39022"/>
                </a:lnTo>
                <a:lnTo>
                  <a:pt x="428860" y="52450"/>
                </a:lnTo>
                <a:lnTo>
                  <a:pt x="378838" y="67640"/>
                </a:lnTo>
                <a:lnTo>
                  <a:pt x="331181" y="84512"/>
                </a:lnTo>
                <a:lnTo>
                  <a:pt x="286050" y="102983"/>
                </a:lnTo>
                <a:lnTo>
                  <a:pt x="243605" y="122972"/>
                </a:lnTo>
                <a:lnTo>
                  <a:pt x="204006" y="144399"/>
                </a:lnTo>
                <a:lnTo>
                  <a:pt x="167416" y="167182"/>
                </a:lnTo>
                <a:lnTo>
                  <a:pt x="133995" y="191240"/>
                </a:lnTo>
                <a:lnTo>
                  <a:pt x="103903" y="216491"/>
                </a:lnTo>
                <a:lnTo>
                  <a:pt x="54352" y="270252"/>
                </a:lnTo>
                <a:lnTo>
                  <a:pt x="20049" y="327813"/>
                </a:lnTo>
                <a:lnTo>
                  <a:pt x="2281" y="388526"/>
                </a:lnTo>
                <a:lnTo>
                  <a:pt x="0" y="419861"/>
                </a:lnTo>
                <a:lnTo>
                  <a:pt x="2281" y="451195"/>
                </a:lnTo>
                <a:lnTo>
                  <a:pt x="20049" y="511906"/>
                </a:lnTo>
                <a:lnTo>
                  <a:pt x="54352" y="569466"/>
                </a:lnTo>
                <a:lnTo>
                  <a:pt x="103903" y="623226"/>
                </a:lnTo>
                <a:lnTo>
                  <a:pt x="133995" y="648478"/>
                </a:lnTo>
                <a:lnTo>
                  <a:pt x="167416" y="672536"/>
                </a:lnTo>
                <a:lnTo>
                  <a:pt x="204006" y="695319"/>
                </a:lnTo>
                <a:lnTo>
                  <a:pt x="243605" y="716746"/>
                </a:lnTo>
                <a:lnTo>
                  <a:pt x="286050" y="736736"/>
                </a:lnTo>
                <a:lnTo>
                  <a:pt x="331181" y="755208"/>
                </a:lnTo>
                <a:lnTo>
                  <a:pt x="378838" y="772079"/>
                </a:lnTo>
                <a:lnTo>
                  <a:pt x="428860" y="787270"/>
                </a:lnTo>
                <a:lnTo>
                  <a:pt x="481085" y="800699"/>
                </a:lnTo>
                <a:lnTo>
                  <a:pt x="535353" y="812285"/>
                </a:lnTo>
                <a:lnTo>
                  <a:pt x="591504" y="821946"/>
                </a:lnTo>
                <a:lnTo>
                  <a:pt x="649375" y="829602"/>
                </a:lnTo>
                <a:lnTo>
                  <a:pt x="708807" y="835171"/>
                </a:lnTo>
                <a:lnTo>
                  <a:pt x="769639" y="838572"/>
                </a:lnTo>
                <a:lnTo>
                  <a:pt x="831710" y="839723"/>
                </a:lnTo>
                <a:lnTo>
                  <a:pt x="893784" y="838572"/>
                </a:lnTo>
                <a:lnTo>
                  <a:pt x="954619" y="835171"/>
                </a:lnTo>
                <a:lnTo>
                  <a:pt x="1014053" y="829602"/>
                </a:lnTo>
                <a:lnTo>
                  <a:pt x="1071928" y="821946"/>
                </a:lnTo>
                <a:lnTo>
                  <a:pt x="1128080" y="812285"/>
                </a:lnTo>
                <a:lnTo>
                  <a:pt x="1182350" y="800699"/>
                </a:lnTo>
                <a:lnTo>
                  <a:pt x="1234577" y="787270"/>
                </a:lnTo>
                <a:lnTo>
                  <a:pt x="1284600" y="772079"/>
                </a:lnTo>
                <a:lnTo>
                  <a:pt x="1332259" y="755208"/>
                </a:lnTo>
                <a:lnTo>
                  <a:pt x="1377391" y="736736"/>
                </a:lnTo>
                <a:lnTo>
                  <a:pt x="1419837" y="716746"/>
                </a:lnTo>
                <a:lnTo>
                  <a:pt x="1459436" y="695319"/>
                </a:lnTo>
                <a:lnTo>
                  <a:pt x="1496027" y="672536"/>
                </a:lnTo>
                <a:lnTo>
                  <a:pt x="1529449" y="648478"/>
                </a:lnTo>
                <a:lnTo>
                  <a:pt x="1559541" y="623226"/>
                </a:lnTo>
                <a:lnTo>
                  <a:pt x="1609093" y="569466"/>
                </a:lnTo>
                <a:lnTo>
                  <a:pt x="1643396" y="511906"/>
                </a:lnTo>
                <a:lnTo>
                  <a:pt x="1661164" y="451195"/>
                </a:lnTo>
                <a:lnTo>
                  <a:pt x="1663445" y="419861"/>
                </a:lnTo>
                <a:lnTo>
                  <a:pt x="1661164" y="388526"/>
                </a:lnTo>
                <a:lnTo>
                  <a:pt x="1643396" y="327813"/>
                </a:lnTo>
                <a:lnTo>
                  <a:pt x="1609093" y="270252"/>
                </a:lnTo>
                <a:lnTo>
                  <a:pt x="1559541" y="216491"/>
                </a:lnTo>
                <a:lnTo>
                  <a:pt x="1529449" y="191240"/>
                </a:lnTo>
                <a:lnTo>
                  <a:pt x="1496027" y="167182"/>
                </a:lnTo>
                <a:lnTo>
                  <a:pt x="1459436" y="144399"/>
                </a:lnTo>
                <a:lnTo>
                  <a:pt x="1419837" y="122972"/>
                </a:lnTo>
                <a:lnTo>
                  <a:pt x="1377391" y="102983"/>
                </a:lnTo>
                <a:lnTo>
                  <a:pt x="1332259" y="84512"/>
                </a:lnTo>
                <a:lnTo>
                  <a:pt x="1284600" y="67640"/>
                </a:lnTo>
                <a:lnTo>
                  <a:pt x="1234577" y="52450"/>
                </a:lnTo>
                <a:lnTo>
                  <a:pt x="1182350" y="39022"/>
                </a:lnTo>
                <a:lnTo>
                  <a:pt x="1128080" y="27436"/>
                </a:lnTo>
                <a:lnTo>
                  <a:pt x="1071928" y="17776"/>
                </a:lnTo>
                <a:lnTo>
                  <a:pt x="1014053" y="10120"/>
                </a:lnTo>
                <a:lnTo>
                  <a:pt x="954619" y="4552"/>
                </a:lnTo>
                <a:lnTo>
                  <a:pt x="893784" y="1151"/>
                </a:lnTo>
                <a:lnTo>
                  <a:pt x="831710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584375" y="2320645"/>
            <a:ext cx="1594485" cy="1109345"/>
          </a:xfrm>
          <a:custGeom>
            <a:avLst/>
            <a:gdLst/>
            <a:ahLst/>
            <a:cxnLst/>
            <a:rect l="l" t="t" r="r" b="b"/>
            <a:pathLst>
              <a:path w="1594484" h="1109345">
                <a:moveTo>
                  <a:pt x="797090" y="0"/>
                </a:moveTo>
                <a:lnTo>
                  <a:pt x="740166" y="1392"/>
                </a:lnTo>
                <a:lnTo>
                  <a:pt x="684323" y="5506"/>
                </a:lnTo>
                <a:lnTo>
                  <a:pt x="629694" y="12249"/>
                </a:lnTo>
                <a:lnTo>
                  <a:pt x="576416" y="21526"/>
                </a:lnTo>
                <a:lnTo>
                  <a:pt x="524622" y="33244"/>
                </a:lnTo>
                <a:lnTo>
                  <a:pt x="474447" y="47308"/>
                </a:lnTo>
                <a:lnTo>
                  <a:pt x="426027" y="63626"/>
                </a:lnTo>
                <a:lnTo>
                  <a:pt x="379497" y="82102"/>
                </a:lnTo>
                <a:lnTo>
                  <a:pt x="334991" y="102644"/>
                </a:lnTo>
                <a:lnTo>
                  <a:pt x="292644" y="125157"/>
                </a:lnTo>
                <a:lnTo>
                  <a:pt x="252591" y="149548"/>
                </a:lnTo>
                <a:lnTo>
                  <a:pt x="214967" y="175723"/>
                </a:lnTo>
                <a:lnTo>
                  <a:pt x="179907" y="203587"/>
                </a:lnTo>
                <a:lnTo>
                  <a:pt x="147546" y="233047"/>
                </a:lnTo>
                <a:lnTo>
                  <a:pt x="118018" y="264010"/>
                </a:lnTo>
                <a:lnTo>
                  <a:pt x="91459" y="296381"/>
                </a:lnTo>
                <a:lnTo>
                  <a:pt x="68004" y="330067"/>
                </a:lnTo>
                <a:lnTo>
                  <a:pt x="47787" y="364974"/>
                </a:lnTo>
                <a:lnTo>
                  <a:pt x="30943" y="401007"/>
                </a:lnTo>
                <a:lnTo>
                  <a:pt x="17608" y="438073"/>
                </a:lnTo>
                <a:lnTo>
                  <a:pt x="7915" y="476079"/>
                </a:lnTo>
                <a:lnTo>
                  <a:pt x="2001" y="514930"/>
                </a:lnTo>
                <a:lnTo>
                  <a:pt x="0" y="554532"/>
                </a:lnTo>
                <a:lnTo>
                  <a:pt x="2001" y="594135"/>
                </a:lnTo>
                <a:lnTo>
                  <a:pt x="7915" y="632986"/>
                </a:lnTo>
                <a:lnTo>
                  <a:pt x="17608" y="670991"/>
                </a:lnTo>
                <a:lnTo>
                  <a:pt x="30943" y="708058"/>
                </a:lnTo>
                <a:lnTo>
                  <a:pt x="47787" y="744091"/>
                </a:lnTo>
                <a:lnTo>
                  <a:pt x="68004" y="778998"/>
                </a:lnTo>
                <a:lnTo>
                  <a:pt x="91459" y="812683"/>
                </a:lnTo>
                <a:lnTo>
                  <a:pt x="118018" y="845054"/>
                </a:lnTo>
                <a:lnTo>
                  <a:pt x="147546" y="876017"/>
                </a:lnTo>
                <a:lnTo>
                  <a:pt x="179907" y="905478"/>
                </a:lnTo>
                <a:lnTo>
                  <a:pt x="214967" y="933342"/>
                </a:lnTo>
                <a:lnTo>
                  <a:pt x="252591" y="959517"/>
                </a:lnTo>
                <a:lnTo>
                  <a:pt x="292644" y="983907"/>
                </a:lnTo>
                <a:lnTo>
                  <a:pt x="334991" y="1006421"/>
                </a:lnTo>
                <a:lnTo>
                  <a:pt x="379497" y="1026962"/>
                </a:lnTo>
                <a:lnTo>
                  <a:pt x="426027" y="1045439"/>
                </a:lnTo>
                <a:lnTo>
                  <a:pt x="474447" y="1061756"/>
                </a:lnTo>
                <a:lnTo>
                  <a:pt x="524622" y="1075821"/>
                </a:lnTo>
                <a:lnTo>
                  <a:pt x="576416" y="1087538"/>
                </a:lnTo>
                <a:lnTo>
                  <a:pt x="629694" y="1096816"/>
                </a:lnTo>
                <a:lnTo>
                  <a:pt x="684323" y="1103558"/>
                </a:lnTo>
                <a:lnTo>
                  <a:pt x="740166" y="1107673"/>
                </a:lnTo>
                <a:lnTo>
                  <a:pt x="797090" y="1109065"/>
                </a:lnTo>
                <a:lnTo>
                  <a:pt x="854016" y="1107673"/>
                </a:lnTo>
                <a:lnTo>
                  <a:pt x="909862" y="1103558"/>
                </a:lnTo>
                <a:lnTo>
                  <a:pt x="964493" y="1096816"/>
                </a:lnTo>
                <a:lnTo>
                  <a:pt x="1017773" y="1087538"/>
                </a:lnTo>
                <a:lnTo>
                  <a:pt x="1069569" y="1075821"/>
                </a:lnTo>
                <a:lnTo>
                  <a:pt x="1119745" y="1061756"/>
                </a:lnTo>
                <a:lnTo>
                  <a:pt x="1168166" y="1045439"/>
                </a:lnTo>
                <a:lnTo>
                  <a:pt x="1214697" y="1026962"/>
                </a:lnTo>
                <a:lnTo>
                  <a:pt x="1259204" y="1006421"/>
                </a:lnTo>
                <a:lnTo>
                  <a:pt x="1301551" y="983907"/>
                </a:lnTo>
                <a:lnTo>
                  <a:pt x="1341604" y="959517"/>
                </a:lnTo>
                <a:lnTo>
                  <a:pt x="1379228" y="933342"/>
                </a:lnTo>
                <a:lnTo>
                  <a:pt x="1414288" y="905478"/>
                </a:lnTo>
                <a:lnTo>
                  <a:pt x="1446649" y="876017"/>
                </a:lnTo>
                <a:lnTo>
                  <a:pt x="1476176" y="845054"/>
                </a:lnTo>
                <a:lnTo>
                  <a:pt x="1502735" y="812683"/>
                </a:lnTo>
                <a:lnTo>
                  <a:pt x="1526190" y="778998"/>
                </a:lnTo>
                <a:lnTo>
                  <a:pt x="1546406" y="744091"/>
                </a:lnTo>
                <a:lnTo>
                  <a:pt x="1563250" y="708058"/>
                </a:lnTo>
                <a:lnTo>
                  <a:pt x="1576585" y="670991"/>
                </a:lnTo>
                <a:lnTo>
                  <a:pt x="1586277" y="632986"/>
                </a:lnTo>
                <a:lnTo>
                  <a:pt x="1592191" y="594135"/>
                </a:lnTo>
                <a:lnTo>
                  <a:pt x="1594192" y="554532"/>
                </a:lnTo>
                <a:lnTo>
                  <a:pt x="1592191" y="514930"/>
                </a:lnTo>
                <a:lnTo>
                  <a:pt x="1586277" y="476079"/>
                </a:lnTo>
                <a:lnTo>
                  <a:pt x="1576585" y="438073"/>
                </a:lnTo>
                <a:lnTo>
                  <a:pt x="1563250" y="401007"/>
                </a:lnTo>
                <a:lnTo>
                  <a:pt x="1546406" y="364974"/>
                </a:lnTo>
                <a:lnTo>
                  <a:pt x="1526190" y="330067"/>
                </a:lnTo>
                <a:lnTo>
                  <a:pt x="1502735" y="296381"/>
                </a:lnTo>
                <a:lnTo>
                  <a:pt x="1476176" y="264010"/>
                </a:lnTo>
                <a:lnTo>
                  <a:pt x="1446649" y="233047"/>
                </a:lnTo>
                <a:lnTo>
                  <a:pt x="1414288" y="203587"/>
                </a:lnTo>
                <a:lnTo>
                  <a:pt x="1379228" y="175723"/>
                </a:lnTo>
                <a:lnTo>
                  <a:pt x="1341604" y="149548"/>
                </a:lnTo>
                <a:lnTo>
                  <a:pt x="1301551" y="125157"/>
                </a:lnTo>
                <a:lnTo>
                  <a:pt x="1259204" y="102644"/>
                </a:lnTo>
                <a:lnTo>
                  <a:pt x="1214697" y="82102"/>
                </a:lnTo>
                <a:lnTo>
                  <a:pt x="1168166" y="63626"/>
                </a:lnTo>
                <a:lnTo>
                  <a:pt x="1119745" y="47308"/>
                </a:lnTo>
                <a:lnTo>
                  <a:pt x="1069569" y="33244"/>
                </a:lnTo>
                <a:lnTo>
                  <a:pt x="1017773" y="21526"/>
                </a:lnTo>
                <a:lnTo>
                  <a:pt x="964493" y="12249"/>
                </a:lnTo>
                <a:lnTo>
                  <a:pt x="909862" y="5506"/>
                </a:lnTo>
                <a:lnTo>
                  <a:pt x="854016" y="1392"/>
                </a:lnTo>
                <a:lnTo>
                  <a:pt x="797090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890849" y="4060774"/>
            <a:ext cx="1236980" cy="861060"/>
          </a:xfrm>
          <a:custGeom>
            <a:avLst/>
            <a:gdLst/>
            <a:ahLst/>
            <a:cxnLst/>
            <a:rect l="l" t="t" r="r" b="b"/>
            <a:pathLst>
              <a:path w="1236979" h="861060">
                <a:moveTo>
                  <a:pt x="618439" y="0"/>
                </a:moveTo>
                <a:lnTo>
                  <a:pt x="562148" y="1758"/>
                </a:lnTo>
                <a:lnTo>
                  <a:pt x="507274" y="6932"/>
                </a:lnTo>
                <a:lnTo>
                  <a:pt x="454033" y="15369"/>
                </a:lnTo>
                <a:lnTo>
                  <a:pt x="402646" y="26918"/>
                </a:lnTo>
                <a:lnTo>
                  <a:pt x="353329" y="41426"/>
                </a:lnTo>
                <a:lnTo>
                  <a:pt x="306301" y="58743"/>
                </a:lnTo>
                <a:lnTo>
                  <a:pt x="261781" y="78715"/>
                </a:lnTo>
                <a:lnTo>
                  <a:pt x="219986" y="101191"/>
                </a:lnTo>
                <a:lnTo>
                  <a:pt x="181136" y="126020"/>
                </a:lnTo>
                <a:lnTo>
                  <a:pt x="145449" y="153049"/>
                </a:lnTo>
                <a:lnTo>
                  <a:pt x="113142" y="182126"/>
                </a:lnTo>
                <a:lnTo>
                  <a:pt x="84435" y="213100"/>
                </a:lnTo>
                <a:lnTo>
                  <a:pt x="59545" y="245818"/>
                </a:lnTo>
                <a:lnTo>
                  <a:pt x="38691" y="280129"/>
                </a:lnTo>
                <a:lnTo>
                  <a:pt x="22091" y="315881"/>
                </a:lnTo>
                <a:lnTo>
                  <a:pt x="9963" y="352922"/>
                </a:lnTo>
                <a:lnTo>
                  <a:pt x="2527" y="391100"/>
                </a:lnTo>
                <a:lnTo>
                  <a:pt x="0" y="430263"/>
                </a:lnTo>
                <a:lnTo>
                  <a:pt x="2527" y="469424"/>
                </a:lnTo>
                <a:lnTo>
                  <a:pt x="9963" y="507600"/>
                </a:lnTo>
                <a:lnTo>
                  <a:pt x="22091" y="544640"/>
                </a:lnTo>
                <a:lnTo>
                  <a:pt x="38691" y="580391"/>
                </a:lnTo>
                <a:lnTo>
                  <a:pt x="59545" y="614702"/>
                </a:lnTo>
                <a:lnTo>
                  <a:pt x="84435" y="647420"/>
                </a:lnTo>
                <a:lnTo>
                  <a:pt x="113142" y="678394"/>
                </a:lnTo>
                <a:lnTo>
                  <a:pt x="145449" y="707472"/>
                </a:lnTo>
                <a:lnTo>
                  <a:pt x="181136" y="734501"/>
                </a:lnTo>
                <a:lnTo>
                  <a:pt x="219986" y="759330"/>
                </a:lnTo>
                <a:lnTo>
                  <a:pt x="261781" y="781807"/>
                </a:lnTo>
                <a:lnTo>
                  <a:pt x="306301" y="801780"/>
                </a:lnTo>
                <a:lnTo>
                  <a:pt x="353329" y="819097"/>
                </a:lnTo>
                <a:lnTo>
                  <a:pt x="402646" y="833606"/>
                </a:lnTo>
                <a:lnTo>
                  <a:pt x="454033" y="845156"/>
                </a:lnTo>
                <a:lnTo>
                  <a:pt x="507274" y="853594"/>
                </a:lnTo>
                <a:lnTo>
                  <a:pt x="562148" y="858768"/>
                </a:lnTo>
                <a:lnTo>
                  <a:pt x="618439" y="860526"/>
                </a:lnTo>
                <a:lnTo>
                  <a:pt x="674731" y="858768"/>
                </a:lnTo>
                <a:lnTo>
                  <a:pt x="729608" y="853594"/>
                </a:lnTo>
                <a:lnTo>
                  <a:pt x="782849" y="845156"/>
                </a:lnTo>
                <a:lnTo>
                  <a:pt x="834239" y="833606"/>
                </a:lnTo>
                <a:lnTo>
                  <a:pt x="883557" y="819097"/>
                </a:lnTo>
                <a:lnTo>
                  <a:pt x="930585" y="801780"/>
                </a:lnTo>
                <a:lnTo>
                  <a:pt x="975106" y="781807"/>
                </a:lnTo>
                <a:lnTo>
                  <a:pt x="1016901" y="759330"/>
                </a:lnTo>
                <a:lnTo>
                  <a:pt x="1055752" y="734501"/>
                </a:lnTo>
                <a:lnTo>
                  <a:pt x="1091440" y="707472"/>
                </a:lnTo>
                <a:lnTo>
                  <a:pt x="1123747" y="678394"/>
                </a:lnTo>
                <a:lnTo>
                  <a:pt x="1152455" y="647420"/>
                </a:lnTo>
                <a:lnTo>
                  <a:pt x="1177345" y="614702"/>
                </a:lnTo>
                <a:lnTo>
                  <a:pt x="1198199" y="580391"/>
                </a:lnTo>
                <a:lnTo>
                  <a:pt x="1214799" y="544640"/>
                </a:lnTo>
                <a:lnTo>
                  <a:pt x="1226927" y="507600"/>
                </a:lnTo>
                <a:lnTo>
                  <a:pt x="1234363" y="469424"/>
                </a:lnTo>
                <a:lnTo>
                  <a:pt x="1236891" y="430263"/>
                </a:lnTo>
                <a:lnTo>
                  <a:pt x="1234363" y="391100"/>
                </a:lnTo>
                <a:lnTo>
                  <a:pt x="1226927" y="352922"/>
                </a:lnTo>
                <a:lnTo>
                  <a:pt x="1214799" y="315881"/>
                </a:lnTo>
                <a:lnTo>
                  <a:pt x="1198199" y="280129"/>
                </a:lnTo>
                <a:lnTo>
                  <a:pt x="1177345" y="245818"/>
                </a:lnTo>
                <a:lnTo>
                  <a:pt x="1152455" y="213100"/>
                </a:lnTo>
                <a:lnTo>
                  <a:pt x="1123747" y="182126"/>
                </a:lnTo>
                <a:lnTo>
                  <a:pt x="1091440" y="153049"/>
                </a:lnTo>
                <a:lnTo>
                  <a:pt x="1055752" y="126020"/>
                </a:lnTo>
                <a:lnTo>
                  <a:pt x="1016901" y="101191"/>
                </a:lnTo>
                <a:lnTo>
                  <a:pt x="975106" y="78715"/>
                </a:lnTo>
                <a:lnTo>
                  <a:pt x="930585" y="58743"/>
                </a:lnTo>
                <a:lnTo>
                  <a:pt x="883557" y="41426"/>
                </a:lnTo>
                <a:lnTo>
                  <a:pt x="834239" y="26918"/>
                </a:lnTo>
                <a:lnTo>
                  <a:pt x="782849" y="15369"/>
                </a:lnTo>
                <a:lnTo>
                  <a:pt x="729608" y="6932"/>
                </a:lnTo>
                <a:lnTo>
                  <a:pt x="674731" y="1758"/>
                </a:lnTo>
                <a:lnTo>
                  <a:pt x="618439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89253" y="2583327"/>
            <a:ext cx="544195" cy="379095"/>
          </a:xfrm>
          <a:custGeom>
            <a:avLst/>
            <a:gdLst/>
            <a:ahLst/>
            <a:cxnLst/>
            <a:rect l="l" t="t" r="r" b="b"/>
            <a:pathLst>
              <a:path w="544195" h="379094">
                <a:moveTo>
                  <a:pt x="272046" y="0"/>
                </a:moveTo>
                <a:lnTo>
                  <a:pt x="217217" y="3845"/>
                </a:lnTo>
                <a:lnTo>
                  <a:pt x="166151" y="14872"/>
                </a:lnTo>
                <a:lnTo>
                  <a:pt x="119939" y="32322"/>
                </a:lnTo>
                <a:lnTo>
                  <a:pt x="79678" y="55432"/>
                </a:lnTo>
                <a:lnTo>
                  <a:pt x="46459" y="83441"/>
                </a:lnTo>
                <a:lnTo>
                  <a:pt x="21377" y="115589"/>
                </a:lnTo>
                <a:lnTo>
                  <a:pt x="5526" y="151114"/>
                </a:lnTo>
                <a:lnTo>
                  <a:pt x="0" y="189255"/>
                </a:lnTo>
                <a:lnTo>
                  <a:pt x="5526" y="227396"/>
                </a:lnTo>
                <a:lnTo>
                  <a:pt x="21377" y="262921"/>
                </a:lnTo>
                <a:lnTo>
                  <a:pt x="46459" y="295069"/>
                </a:lnTo>
                <a:lnTo>
                  <a:pt x="79678" y="323078"/>
                </a:lnTo>
                <a:lnTo>
                  <a:pt x="119939" y="346188"/>
                </a:lnTo>
                <a:lnTo>
                  <a:pt x="166151" y="363637"/>
                </a:lnTo>
                <a:lnTo>
                  <a:pt x="217217" y="374665"/>
                </a:lnTo>
                <a:lnTo>
                  <a:pt x="272046" y="378510"/>
                </a:lnTo>
                <a:lnTo>
                  <a:pt x="326871" y="374665"/>
                </a:lnTo>
                <a:lnTo>
                  <a:pt x="377934" y="363637"/>
                </a:lnTo>
                <a:lnTo>
                  <a:pt x="424143" y="346188"/>
                </a:lnTo>
                <a:lnTo>
                  <a:pt x="464404" y="323078"/>
                </a:lnTo>
                <a:lnTo>
                  <a:pt x="497621" y="295069"/>
                </a:lnTo>
                <a:lnTo>
                  <a:pt x="522703" y="262921"/>
                </a:lnTo>
                <a:lnTo>
                  <a:pt x="538553" y="227396"/>
                </a:lnTo>
                <a:lnTo>
                  <a:pt x="544080" y="189255"/>
                </a:lnTo>
                <a:lnTo>
                  <a:pt x="538553" y="151114"/>
                </a:lnTo>
                <a:lnTo>
                  <a:pt x="522703" y="115589"/>
                </a:lnTo>
                <a:lnTo>
                  <a:pt x="497621" y="83441"/>
                </a:lnTo>
                <a:lnTo>
                  <a:pt x="464404" y="55432"/>
                </a:lnTo>
                <a:lnTo>
                  <a:pt x="424143" y="32322"/>
                </a:lnTo>
                <a:lnTo>
                  <a:pt x="377934" y="14872"/>
                </a:lnTo>
                <a:lnTo>
                  <a:pt x="326871" y="3845"/>
                </a:lnTo>
                <a:lnTo>
                  <a:pt x="272046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09304" y="2594825"/>
            <a:ext cx="708660" cy="493395"/>
          </a:xfrm>
          <a:custGeom>
            <a:avLst/>
            <a:gdLst/>
            <a:ahLst/>
            <a:cxnLst/>
            <a:rect l="l" t="t" r="r" b="b"/>
            <a:pathLst>
              <a:path w="708660" h="493394">
                <a:moveTo>
                  <a:pt x="354190" y="0"/>
                </a:moveTo>
                <a:lnTo>
                  <a:pt x="296740" y="3225"/>
                </a:lnTo>
                <a:lnTo>
                  <a:pt x="242242" y="12562"/>
                </a:lnTo>
                <a:lnTo>
                  <a:pt x="191423" y="27504"/>
                </a:lnTo>
                <a:lnTo>
                  <a:pt x="145013" y="47543"/>
                </a:lnTo>
                <a:lnTo>
                  <a:pt x="103743" y="72172"/>
                </a:lnTo>
                <a:lnTo>
                  <a:pt x="68340" y="100883"/>
                </a:lnTo>
                <a:lnTo>
                  <a:pt x="39535" y="133170"/>
                </a:lnTo>
                <a:lnTo>
                  <a:pt x="18057" y="168524"/>
                </a:lnTo>
                <a:lnTo>
                  <a:pt x="4635" y="206438"/>
                </a:lnTo>
                <a:lnTo>
                  <a:pt x="0" y="246405"/>
                </a:lnTo>
                <a:lnTo>
                  <a:pt x="4635" y="286372"/>
                </a:lnTo>
                <a:lnTo>
                  <a:pt x="18057" y="324286"/>
                </a:lnTo>
                <a:lnTo>
                  <a:pt x="39535" y="359640"/>
                </a:lnTo>
                <a:lnTo>
                  <a:pt x="68340" y="391926"/>
                </a:lnTo>
                <a:lnTo>
                  <a:pt x="103743" y="420638"/>
                </a:lnTo>
                <a:lnTo>
                  <a:pt x="145013" y="445267"/>
                </a:lnTo>
                <a:lnTo>
                  <a:pt x="191423" y="465306"/>
                </a:lnTo>
                <a:lnTo>
                  <a:pt x="242242" y="480248"/>
                </a:lnTo>
                <a:lnTo>
                  <a:pt x="296740" y="489585"/>
                </a:lnTo>
                <a:lnTo>
                  <a:pt x="354190" y="492810"/>
                </a:lnTo>
                <a:lnTo>
                  <a:pt x="411642" y="489585"/>
                </a:lnTo>
                <a:lnTo>
                  <a:pt x="466143" y="480248"/>
                </a:lnTo>
                <a:lnTo>
                  <a:pt x="516962" y="465306"/>
                </a:lnTo>
                <a:lnTo>
                  <a:pt x="563372" y="445267"/>
                </a:lnTo>
                <a:lnTo>
                  <a:pt x="604642" y="420638"/>
                </a:lnTo>
                <a:lnTo>
                  <a:pt x="640043" y="391926"/>
                </a:lnTo>
                <a:lnTo>
                  <a:pt x="668847" y="359640"/>
                </a:lnTo>
                <a:lnTo>
                  <a:pt x="690324" y="324286"/>
                </a:lnTo>
                <a:lnTo>
                  <a:pt x="703744" y="286372"/>
                </a:lnTo>
                <a:lnTo>
                  <a:pt x="708380" y="246405"/>
                </a:lnTo>
                <a:lnTo>
                  <a:pt x="703744" y="206438"/>
                </a:lnTo>
                <a:lnTo>
                  <a:pt x="690324" y="168524"/>
                </a:lnTo>
                <a:lnTo>
                  <a:pt x="668847" y="133170"/>
                </a:lnTo>
                <a:lnTo>
                  <a:pt x="640043" y="100883"/>
                </a:lnTo>
                <a:lnTo>
                  <a:pt x="604642" y="72172"/>
                </a:lnTo>
                <a:lnTo>
                  <a:pt x="563372" y="47543"/>
                </a:lnTo>
                <a:lnTo>
                  <a:pt x="516962" y="27504"/>
                </a:lnTo>
                <a:lnTo>
                  <a:pt x="466143" y="12562"/>
                </a:lnTo>
                <a:lnTo>
                  <a:pt x="411642" y="3225"/>
                </a:lnTo>
                <a:lnTo>
                  <a:pt x="354190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58243" y="2503346"/>
            <a:ext cx="1456690" cy="676275"/>
          </a:xfrm>
          <a:custGeom>
            <a:avLst/>
            <a:gdLst/>
            <a:ahLst/>
            <a:cxnLst/>
            <a:rect l="l" t="t" r="r" b="b"/>
            <a:pathLst>
              <a:path w="1456689" h="676275">
                <a:moveTo>
                  <a:pt x="728357" y="0"/>
                </a:moveTo>
                <a:lnTo>
                  <a:pt x="665508" y="1240"/>
                </a:lnTo>
                <a:lnTo>
                  <a:pt x="604145" y="4893"/>
                </a:lnTo>
                <a:lnTo>
                  <a:pt x="544485" y="10858"/>
                </a:lnTo>
                <a:lnTo>
                  <a:pt x="486747" y="19033"/>
                </a:lnTo>
                <a:lnTo>
                  <a:pt x="431151" y="29316"/>
                </a:lnTo>
                <a:lnTo>
                  <a:pt x="377914" y="41607"/>
                </a:lnTo>
                <a:lnTo>
                  <a:pt x="327255" y="55804"/>
                </a:lnTo>
                <a:lnTo>
                  <a:pt x="279393" y="71805"/>
                </a:lnTo>
                <a:lnTo>
                  <a:pt x="234546" y="89509"/>
                </a:lnTo>
                <a:lnTo>
                  <a:pt x="192933" y="108814"/>
                </a:lnTo>
                <a:lnTo>
                  <a:pt x="154772" y="129620"/>
                </a:lnTo>
                <a:lnTo>
                  <a:pt x="120282" y="151824"/>
                </a:lnTo>
                <a:lnTo>
                  <a:pt x="89682" y="175325"/>
                </a:lnTo>
                <a:lnTo>
                  <a:pt x="41024" y="225814"/>
                </a:lnTo>
                <a:lnTo>
                  <a:pt x="10547" y="280275"/>
                </a:lnTo>
                <a:lnTo>
                  <a:pt x="0" y="337896"/>
                </a:lnTo>
                <a:lnTo>
                  <a:pt x="2673" y="367051"/>
                </a:lnTo>
                <a:lnTo>
                  <a:pt x="23404" y="423193"/>
                </a:lnTo>
                <a:lnTo>
                  <a:pt x="63190" y="475769"/>
                </a:lnTo>
                <a:lnTo>
                  <a:pt x="120282" y="523968"/>
                </a:lnTo>
                <a:lnTo>
                  <a:pt x="154772" y="546172"/>
                </a:lnTo>
                <a:lnTo>
                  <a:pt x="192933" y="566977"/>
                </a:lnTo>
                <a:lnTo>
                  <a:pt x="234546" y="586283"/>
                </a:lnTo>
                <a:lnTo>
                  <a:pt x="279393" y="603987"/>
                </a:lnTo>
                <a:lnTo>
                  <a:pt x="327255" y="619988"/>
                </a:lnTo>
                <a:lnTo>
                  <a:pt x="377914" y="634184"/>
                </a:lnTo>
                <a:lnTo>
                  <a:pt x="431151" y="646475"/>
                </a:lnTo>
                <a:lnTo>
                  <a:pt x="486747" y="656759"/>
                </a:lnTo>
                <a:lnTo>
                  <a:pt x="544485" y="664934"/>
                </a:lnTo>
                <a:lnTo>
                  <a:pt x="604145" y="670898"/>
                </a:lnTo>
                <a:lnTo>
                  <a:pt x="665508" y="674552"/>
                </a:lnTo>
                <a:lnTo>
                  <a:pt x="728357" y="675792"/>
                </a:lnTo>
                <a:lnTo>
                  <a:pt x="791199" y="674552"/>
                </a:lnTo>
                <a:lnTo>
                  <a:pt x="852556" y="670898"/>
                </a:lnTo>
                <a:lnTo>
                  <a:pt x="912211" y="664934"/>
                </a:lnTo>
                <a:lnTo>
                  <a:pt x="969944" y="656759"/>
                </a:lnTo>
                <a:lnTo>
                  <a:pt x="1025537" y="646475"/>
                </a:lnTo>
                <a:lnTo>
                  <a:pt x="1078772" y="634184"/>
                </a:lnTo>
                <a:lnTo>
                  <a:pt x="1129429" y="619988"/>
                </a:lnTo>
                <a:lnTo>
                  <a:pt x="1177290" y="603987"/>
                </a:lnTo>
                <a:lnTo>
                  <a:pt x="1222137" y="586283"/>
                </a:lnTo>
                <a:lnTo>
                  <a:pt x="1263750" y="566977"/>
                </a:lnTo>
                <a:lnTo>
                  <a:pt x="1301911" y="546172"/>
                </a:lnTo>
                <a:lnTo>
                  <a:pt x="1336402" y="523968"/>
                </a:lnTo>
                <a:lnTo>
                  <a:pt x="1367003" y="500466"/>
                </a:lnTo>
                <a:lnTo>
                  <a:pt x="1415663" y="449977"/>
                </a:lnTo>
                <a:lnTo>
                  <a:pt x="1446141" y="395517"/>
                </a:lnTo>
                <a:lnTo>
                  <a:pt x="1456690" y="337896"/>
                </a:lnTo>
                <a:lnTo>
                  <a:pt x="1454016" y="308741"/>
                </a:lnTo>
                <a:lnTo>
                  <a:pt x="1433284" y="252599"/>
                </a:lnTo>
                <a:lnTo>
                  <a:pt x="1393496" y="200022"/>
                </a:lnTo>
                <a:lnTo>
                  <a:pt x="1336402" y="151824"/>
                </a:lnTo>
                <a:lnTo>
                  <a:pt x="1301911" y="129620"/>
                </a:lnTo>
                <a:lnTo>
                  <a:pt x="1263750" y="108814"/>
                </a:lnTo>
                <a:lnTo>
                  <a:pt x="1222137" y="89509"/>
                </a:lnTo>
                <a:lnTo>
                  <a:pt x="1177290" y="71805"/>
                </a:lnTo>
                <a:lnTo>
                  <a:pt x="1129429" y="55804"/>
                </a:lnTo>
                <a:lnTo>
                  <a:pt x="1078772" y="41607"/>
                </a:lnTo>
                <a:lnTo>
                  <a:pt x="1025537" y="29316"/>
                </a:lnTo>
                <a:lnTo>
                  <a:pt x="969944" y="19033"/>
                </a:lnTo>
                <a:lnTo>
                  <a:pt x="912211" y="10858"/>
                </a:lnTo>
                <a:lnTo>
                  <a:pt x="852556" y="4893"/>
                </a:lnTo>
                <a:lnTo>
                  <a:pt x="791199" y="1240"/>
                </a:lnTo>
                <a:lnTo>
                  <a:pt x="728357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949666" y="193207"/>
            <a:ext cx="1191260" cy="1191260"/>
          </a:xfrm>
          <a:custGeom>
            <a:avLst/>
            <a:gdLst/>
            <a:ahLst/>
            <a:cxnLst/>
            <a:rect l="l" t="t" r="r" b="b"/>
            <a:pathLst>
              <a:path w="1191259" h="1191260">
                <a:moveTo>
                  <a:pt x="595528" y="0"/>
                </a:moveTo>
                <a:lnTo>
                  <a:pt x="546683" y="1974"/>
                </a:lnTo>
                <a:lnTo>
                  <a:pt x="498926" y="7794"/>
                </a:lnTo>
                <a:lnTo>
                  <a:pt x="452410" y="17307"/>
                </a:lnTo>
                <a:lnTo>
                  <a:pt x="407289" y="30360"/>
                </a:lnTo>
                <a:lnTo>
                  <a:pt x="363715" y="46798"/>
                </a:lnTo>
                <a:lnTo>
                  <a:pt x="321841" y="66470"/>
                </a:lnTo>
                <a:lnTo>
                  <a:pt x="281822" y="89222"/>
                </a:lnTo>
                <a:lnTo>
                  <a:pt x="243810" y="114900"/>
                </a:lnTo>
                <a:lnTo>
                  <a:pt x="207958" y="143352"/>
                </a:lnTo>
                <a:lnTo>
                  <a:pt x="174420" y="174423"/>
                </a:lnTo>
                <a:lnTo>
                  <a:pt x="143348" y="207961"/>
                </a:lnTo>
                <a:lnTo>
                  <a:pt x="114897" y="243812"/>
                </a:lnTo>
                <a:lnTo>
                  <a:pt x="89220" y="281824"/>
                </a:lnTo>
                <a:lnTo>
                  <a:pt x="66468" y="321842"/>
                </a:lnTo>
                <a:lnTo>
                  <a:pt x="46797" y="363715"/>
                </a:lnTo>
                <a:lnTo>
                  <a:pt x="30358" y="407287"/>
                </a:lnTo>
                <a:lnTo>
                  <a:pt x="17306" y="452407"/>
                </a:lnTo>
                <a:lnTo>
                  <a:pt x="7794" y="498920"/>
                </a:lnTo>
                <a:lnTo>
                  <a:pt x="1974" y="546674"/>
                </a:lnTo>
                <a:lnTo>
                  <a:pt x="0" y="595515"/>
                </a:lnTo>
                <a:lnTo>
                  <a:pt x="1974" y="644356"/>
                </a:lnTo>
                <a:lnTo>
                  <a:pt x="7794" y="692110"/>
                </a:lnTo>
                <a:lnTo>
                  <a:pt x="17306" y="738624"/>
                </a:lnTo>
                <a:lnTo>
                  <a:pt x="30358" y="783743"/>
                </a:lnTo>
                <a:lnTo>
                  <a:pt x="46797" y="827316"/>
                </a:lnTo>
                <a:lnTo>
                  <a:pt x="66468" y="869188"/>
                </a:lnTo>
                <a:lnTo>
                  <a:pt x="89220" y="909206"/>
                </a:lnTo>
                <a:lnTo>
                  <a:pt x="114897" y="947218"/>
                </a:lnTo>
                <a:lnTo>
                  <a:pt x="143348" y="983069"/>
                </a:lnTo>
                <a:lnTo>
                  <a:pt x="174420" y="1016608"/>
                </a:lnTo>
                <a:lnTo>
                  <a:pt x="207958" y="1047679"/>
                </a:lnTo>
                <a:lnTo>
                  <a:pt x="243810" y="1076130"/>
                </a:lnTo>
                <a:lnTo>
                  <a:pt x="281822" y="1101808"/>
                </a:lnTo>
                <a:lnTo>
                  <a:pt x="321841" y="1124560"/>
                </a:lnTo>
                <a:lnTo>
                  <a:pt x="363715" y="1144232"/>
                </a:lnTo>
                <a:lnTo>
                  <a:pt x="407289" y="1160671"/>
                </a:lnTo>
                <a:lnTo>
                  <a:pt x="452410" y="1173723"/>
                </a:lnTo>
                <a:lnTo>
                  <a:pt x="498926" y="1183237"/>
                </a:lnTo>
                <a:lnTo>
                  <a:pt x="546683" y="1189057"/>
                </a:lnTo>
                <a:lnTo>
                  <a:pt x="595528" y="1191031"/>
                </a:lnTo>
                <a:lnTo>
                  <a:pt x="644367" y="1189057"/>
                </a:lnTo>
                <a:lnTo>
                  <a:pt x="692119" y="1183237"/>
                </a:lnTo>
                <a:lnTo>
                  <a:pt x="738631" y="1173723"/>
                </a:lnTo>
                <a:lnTo>
                  <a:pt x="783749" y="1160671"/>
                </a:lnTo>
                <a:lnTo>
                  <a:pt x="827319" y="1144232"/>
                </a:lnTo>
                <a:lnTo>
                  <a:pt x="869190" y="1124560"/>
                </a:lnTo>
                <a:lnTo>
                  <a:pt x="909206" y="1101808"/>
                </a:lnTo>
                <a:lnTo>
                  <a:pt x="947216" y="1076130"/>
                </a:lnTo>
                <a:lnTo>
                  <a:pt x="983066" y="1047679"/>
                </a:lnTo>
                <a:lnTo>
                  <a:pt x="1016603" y="1016608"/>
                </a:lnTo>
                <a:lnTo>
                  <a:pt x="1047673" y="983069"/>
                </a:lnTo>
                <a:lnTo>
                  <a:pt x="1076123" y="947218"/>
                </a:lnTo>
                <a:lnTo>
                  <a:pt x="1101800" y="909206"/>
                </a:lnTo>
                <a:lnTo>
                  <a:pt x="1124550" y="869188"/>
                </a:lnTo>
                <a:lnTo>
                  <a:pt x="1144221" y="827316"/>
                </a:lnTo>
                <a:lnTo>
                  <a:pt x="1160660" y="783743"/>
                </a:lnTo>
                <a:lnTo>
                  <a:pt x="1173712" y="738624"/>
                </a:lnTo>
                <a:lnTo>
                  <a:pt x="1183224" y="692110"/>
                </a:lnTo>
                <a:lnTo>
                  <a:pt x="1189044" y="644356"/>
                </a:lnTo>
                <a:lnTo>
                  <a:pt x="1191018" y="595515"/>
                </a:lnTo>
                <a:lnTo>
                  <a:pt x="1189044" y="546674"/>
                </a:lnTo>
                <a:lnTo>
                  <a:pt x="1183224" y="498920"/>
                </a:lnTo>
                <a:lnTo>
                  <a:pt x="1173712" y="452407"/>
                </a:lnTo>
                <a:lnTo>
                  <a:pt x="1160660" y="407287"/>
                </a:lnTo>
                <a:lnTo>
                  <a:pt x="1144221" y="363715"/>
                </a:lnTo>
                <a:lnTo>
                  <a:pt x="1124550" y="321842"/>
                </a:lnTo>
                <a:lnTo>
                  <a:pt x="1101800" y="281824"/>
                </a:lnTo>
                <a:lnTo>
                  <a:pt x="1076123" y="243812"/>
                </a:lnTo>
                <a:lnTo>
                  <a:pt x="1047673" y="207961"/>
                </a:lnTo>
                <a:lnTo>
                  <a:pt x="1016603" y="174423"/>
                </a:lnTo>
                <a:lnTo>
                  <a:pt x="983066" y="143352"/>
                </a:lnTo>
                <a:lnTo>
                  <a:pt x="947216" y="114900"/>
                </a:lnTo>
                <a:lnTo>
                  <a:pt x="909206" y="89222"/>
                </a:lnTo>
                <a:lnTo>
                  <a:pt x="869190" y="66470"/>
                </a:lnTo>
                <a:lnTo>
                  <a:pt x="827319" y="46798"/>
                </a:lnTo>
                <a:lnTo>
                  <a:pt x="783749" y="30360"/>
                </a:lnTo>
                <a:lnTo>
                  <a:pt x="738631" y="17307"/>
                </a:lnTo>
                <a:lnTo>
                  <a:pt x="692119" y="7794"/>
                </a:lnTo>
                <a:lnTo>
                  <a:pt x="644367" y="1974"/>
                </a:lnTo>
                <a:lnTo>
                  <a:pt x="5955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84565" y="5719385"/>
            <a:ext cx="0" cy="447040"/>
          </a:xfrm>
          <a:custGeom>
            <a:avLst/>
            <a:gdLst/>
            <a:ahLst/>
            <a:cxnLst/>
            <a:rect l="l" t="t" r="r" b="b"/>
            <a:pathLst>
              <a:path h="447039">
                <a:moveTo>
                  <a:pt x="0" y="0"/>
                </a:moveTo>
                <a:lnTo>
                  <a:pt x="0" y="446646"/>
                </a:lnTo>
              </a:path>
            </a:pathLst>
          </a:custGeom>
          <a:ln w="34290">
            <a:solidFill>
              <a:srgbClr val="F4E90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14932" y="1543206"/>
            <a:ext cx="641985" cy="436245"/>
          </a:xfrm>
          <a:custGeom>
            <a:avLst/>
            <a:gdLst/>
            <a:ahLst/>
            <a:cxnLst/>
            <a:rect l="l" t="t" r="r" b="b"/>
            <a:pathLst>
              <a:path w="641985" h="436244">
                <a:moveTo>
                  <a:pt x="423760" y="0"/>
                </a:moveTo>
                <a:lnTo>
                  <a:pt x="0" y="0"/>
                </a:lnTo>
                <a:lnTo>
                  <a:pt x="218020" y="218033"/>
                </a:lnTo>
                <a:lnTo>
                  <a:pt x="0" y="436054"/>
                </a:lnTo>
                <a:lnTo>
                  <a:pt x="423760" y="436054"/>
                </a:lnTo>
                <a:lnTo>
                  <a:pt x="641794" y="218033"/>
                </a:lnTo>
                <a:lnTo>
                  <a:pt x="423760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29280" y="1543206"/>
            <a:ext cx="641985" cy="436245"/>
          </a:xfrm>
          <a:custGeom>
            <a:avLst/>
            <a:gdLst/>
            <a:ahLst/>
            <a:cxnLst/>
            <a:rect l="l" t="t" r="r" b="b"/>
            <a:pathLst>
              <a:path w="641985" h="436244">
                <a:moveTo>
                  <a:pt x="423760" y="0"/>
                </a:moveTo>
                <a:lnTo>
                  <a:pt x="0" y="0"/>
                </a:lnTo>
                <a:lnTo>
                  <a:pt x="218020" y="218033"/>
                </a:lnTo>
                <a:lnTo>
                  <a:pt x="0" y="436054"/>
                </a:lnTo>
                <a:lnTo>
                  <a:pt x="423760" y="436054"/>
                </a:lnTo>
                <a:lnTo>
                  <a:pt x="641794" y="218033"/>
                </a:lnTo>
                <a:lnTo>
                  <a:pt x="423760" y="0"/>
                </a:lnTo>
                <a:close/>
              </a:path>
            </a:pathLst>
          </a:custGeom>
          <a:solidFill>
            <a:srgbClr val="5ABA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343630" y="1543206"/>
            <a:ext cx="641985" cy="436245"/>
          </a:xfrm>
          <a:custGeom>
            <a:avLst/>
            <a:gdLst/>
            <a:ahLst/>
            <a:cxnLst/>
            <a:rect l="l" t="t" r="r" b="b"/>
            <a:pathLst>
              <a:path w="641985" h="436244">
                <a:moveTo>
                  <a:pt x="423760" y="0"/>
                </a:moveTo>
                <a:lnTo>
                  <a:pt x="0" y="0"/>
                </a:lnTo>
                <a:lnTo>
                  <a:pt x="218020" y="218033"/>
                </a:lnTo>
                <a:lnTo>
                  <a:pt x="0" y="436054"/>
                </a:lnTo>
                <a:lnTo>
                  <a:pt x="423760" y="436054"/>
                </a:lnTo>
                <a:lnTo>
                  <a:pt x="641794" y="218033"/>
                </a:lnTo>
                <a:lnTo>
                  <a:pt x="423760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857980" y="1543206"/>
            <a:ext cx="641985" cy="436245"/>
          </a:xfrm>
          <a:custGeom>
            <a:avLst/>
            <a:gdLst/>
            <a:ahLst/>
            <a:cxnLst/>
            <a:rect l="l" t="t" r="r" b="b"/>
            <a:pathLst>
              <a:path w="641985" h="436244">
                <a:moveTo>
                  <a:pt x="423760" y="0"/>
                </a:moveTo>
                <a:lnTo>
                  <a:pt x="0" y="0"/>
                </a:lnTo>
                <a:lnTo>
                  <a:pt x="218033" y="218033"/>
                </a:lnTo>
                <a:lnTo>
                  <a:pt x="0" y="436054"/>
                </a:lnTo>
                <a:lnTo>
                  <a:pt x="423760" y="436054"/>
                </a:lnTo>
                <a:lnTo>
                  <a:pt x="641794" y="218033"/>
                </a:lnTo>
                <a:lnTo>
                  <a:pt x="423760" y="0"/>
                </a:lnTo>
                <a:close/>
              </a:path>
            </a:pathLst>
          </a:custGeom>
          <a:solidFill>
            <a:srgbClr val="5ABA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372330" y="1543206"/>
            <a:ext cx="641985" cy="436245"/>
          </a:xfrm>
          <a:custGeom>
            <a:avLst/>
            <a:gdLst/>
            <a:ahLst/>
            <a:cxnLst/>
            <a:rect l="l" t="t" r="r" b="b"/>
            <a:pathLst>
              <a:path w="641985" h="436244">
                <a:moveTo>
                  <a:pt x="423760" y="0"/>
                </a:moveTo>
                <a:lnTo>
                  <a:pt x="0" y="0"/>
                </a:lnTo>
                <a:lnTo>
                  <a:pt x="218020" y="218033"/>
                </a:lnTo>
                <a:lnTo>
                  <a:pt x="0" y="436054"/>
                </a:lnTo>
                <a:lnTo>
                  <a:pt x="423760" y="436054"/>
                </a:lnTo>
                <a:lnTo>
                  <a:pt x="641794" y="218033"/>
                </a:lnTo>
                <a:lnTo>
                  <a:pt x="423760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886680" y="1543206"/>
            <a:ext cx="641985" cy="436245"/>
          </a:xfrm>
          <a:custGeom>
            <a:avLst/>
            <a:gdLst/>
            <a:ahLst/>
            <a:cxnLst/>
            <a:rect l="l" t="t" r="r" b="b"/>
            <a:pathLst>
              <a:path w="641985" h="436244">
                <a:moveTo>
                  <a:pt x="423760" y="0"/>
                </a:moveTo>
                <a:lnTo>
                  <a:pt x="0" y="0"/>
                </a:lnTo>
                <a:lnTo>
                  <a:pt x="218020" y="218033"/>
                </a:lnTo>
                <a:lnTo>
                  <a:pt x="0" y="436054"/>
                </a:lnTo>
                <a:lnTo>
                  <a:pt x="423760" y="436054"/>
                </a:lnTo>
                <a:lnTo>
                  <a:pt x="641794" y="218033"/>
                </a:lnTo>
                <a:lnTo>
                  <a:pt x="423760" y="0"/>
                </a:lnTo>
                <a:close/>
              </a:path>
            </a:pathLst>
          </a:custGeom>
          <a:solidFill>
            <a:srgbClr val="5ABA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00582" y="1543206"/>
            <a:ext cx="641985" cy="436245"/>
          </a:xfrm>
          <a:custGeom>
            <a:avLst/>
            <a:gdLst/>
            <a:ahLst/>
            <a:cxnLst/>
            <a:rect l="l" t="t" r="r" b="b"/>
            <a:pathLst>
              <a:path w="641985" h="436244">
                <a:moveTo>
                  <a:pt x="423773" y="0"/>
                </a:moveTo>
                <a:lnTo>
                  <a:pt x="0" y="0"/>
                </a:lnTo>
                <a:lnTo>
                  <a:pt x="218033" y="218033"/>
                </a:lnTo>
                <a:lnTo>
                  <a:pt x="0" y="436054"/>
                </a:lnTo>
                <a:lnTo>
                  <a:pt x="423773" y="436054"/>
                </a:lnTo>
                <a:lnTo>
                  <a:pt x="641794" y="218033"/>
                </a:lnTo>
                <a:lnTo>
                  <a:pt x="423773" y="0"/>
                </a:lnTo>
                <a:close/>
              </a:path>
            </a:pathLst>
          </a:custGeom>
          <a:solidFill>
            <a:srgbClr val="5ABA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401030" y="1543206"/>
            <a:ext cx="641985" cy="436245"/>
          </a:xfrm>
          <a:custGeom>
            <a:avLst/>
            <a:gdLst/>
            <a:ahLst/>
            <a:cxnLst/>
            <a:rect l="l" t="t" r="r" b="b"/>
            <a:pathLst>
              <a:path w="641985" h="436244">
                <a:moveTo>
                  <a:pt x="423760" y="0"/>
                </a:moveTo>
                <a:lnTo>
                  <a:pt x="0" y="0"/>
                </a:lnTo>
                <a:lnTo>
                  <a:pt x="218020" y="218033"/>
                </a:lnTo>
                <a:lnTo>
                  <a:pt x="0" y="436054"/>
                </a:lnTo>
                <a:lnTo>
                  <a:pt x="423760" y="436054"/>
                </a:lnTo>
                <a:lnTo>
                  <a:pt x="641794" y="218033"/>
                </a:lnTo>
                <a:lnTo>
                  <a:pt x="423760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915380" y="1543206"/>
            <a:ext cx="641985" cy="436245"/>
          </a:xfrm>
          <a:custGeom>
            <a:avLst/>
            <a:gdLst/>
            <a:ahLst/>
            <a:cxnLst/>
            <a:rect l="l" t="t" r="r" b="b"/>
            <a:pathLst>
              <a:path w="641985" h="436244">
                <a:moveTo>
                  <a:pt x="423760" y="0"/>
                </a:moveTo>
                <a:lnTo>
                  <a:pt x="0" y="0"/>
                </a:lnTo>
                <a:lnTo>
                  <a:pt x="218020" y="218033"/>
                </a:lnTo>
                <a:lnTo>
                  <a:pt x="0" y="436054"/>
                </a:lnTo>
                <a:lnTo>
                  <a:pt x="423760" y="436054"/>
                </a:lnTo>
                <a:lnTo>
                  <a:pt x="641794" y="218033"/>
                </a:lnTo>
                <a:lnTo>
                  <a:pt x="423760" y="0"/>
                </a:lnTo>
                <a:close/>
              </a:path>
            </a:pathLst>
          </a:custGeom>
          <a:solidFill>
            <a:srgbClr val="5ABA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429730" y="1543206"/>
            <a:ext cx="641985" cy="436245"/>
          </a:xfrm>
          <a:custGeom>
            <a:avLst/>
            <a:gdLst/>
            <a:ahLst/>
            <a:cxnLst/>
            <a:rect l="l" t="t" r="r" b="b"/>
            <a:pathLst>
              <a:path w="641985" h="436244">
                <a:moveTo>
                  <a:pt x="423760" y="0"/>
                </a:moveTo>
                <a:lnTo>
                  <a:pt x="0" y="0"/>
                </a:lnTo>
                <a:lnTo>
                  <a:pt x="218020" y="218033"/>
                </a:lnTo>
                <a:lnTo>
                  <a:pt x="0" y="436054"/>
                </a:lnTo>
                <a:lnTo>
                  <a:pt x="423760" y="436054"/>
                </a:lnTo>
                <a:lnTo>
                  <a:pt x="641794" y="218033"/>
                </a:lnTo>
                <a:lnTo>
                  <a:pt x="423760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843630" y="1228134"/>
            <a:ext cx="5083175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487680" algn="l"/>
                <a:tab pos="963294" algn="l"/>
                <a:tab pos="1438910" algn="l"/>
                <a:tab pos="1914525" algn="l"/>
                <a:tab pos="2389505" algn="l"/>
                <a:tab pos="2865120" algn="l"/>
                <a:tab pos="3340735" algn="l"/>
                <a:tab pos="3816350" algn="l"/>
                <a:tab pos="4291965" algn="l"/>
              </a:tabLst>
            </a:pPr>
            <a:r>
              <a:rPr sz="1350" spc="0" dirty="0">
                <a:latin typeface="Baskerville"/>
                <a:cs typeface="Baskerville"/>
              </a:rPr>
              <a:t>2010	2011	2012	2013	2014	2015	2016	2017	2018	2019</a:t>
            </a:r>
            <a:r>
              <a:rPr sz="1350" spc="240" dirty="0">
                <a:latin typeface="Baskerville"/>
                <a:cs typeface="Baskerville"/>
              </a:rPr>
              <a:t> </a:t>
            </a:r>
            <a:r>
              <a:rPr sz="1350" spc="0" dirty="0">
                <a:latin typeface="Baskerville"/>
                <a:cs typeface="Baskerville"/>
              </a:rPr>
              <a:t>2020</a:t>
            </a:r>
            <a:endParaRPr sz="1350">
              <a:latin typeface="Baskerville"/>
              <a:cs typeface="Baskerville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92566" y="2079319"/>
            <a:ext cx="3774642" cy="123444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817986" y="2059015"/>
            <a:ext cx="355663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30" dirty="0">
                <a:latin typeface="Arial"/>
                <a:cs typeface="Arial"/>
              </a:rPr>
              <a:t>Hawaii </a:t>
            </a:r>
            <a:r>
              <a:rPr sz="1100" b="1" spc="-70" dirty="0">
                <a:latin typeface="Arial"/>
                <a:cs typeface="Arial"/>
              </a:rPr>
              <a:t>Youth </a:t>
            </a:r>
            <a:r>
              <a:rPr sz="1100" b="1" spc="-105" dirty="0">
                <a:latin typeface="Arial"/>
                <a:cs typeface="Arial"/>
              </a:rPr>
              <a:t>Delegates to </a:t>
            </a:r>
            <a:r>
              <a:rPr sz="1100" b="1" spc="-70" dirty="0">
                <a:latin typeface="Arial"/>
                <a:cs typeface="Arial"/>
              </a:rPr>
              <a:t>Global Youth </a:t>
            </a:r>
            <a:r>
              <a:rPr sz="1100" b="1" spc="-100" dirty="0">
                <a:latin typeface="Arial"/>
                <a:cs typeface="Arial"/>
              </a:rPr>
              <a:t>Leadership</a:t>
            </a:r>
            <a:r>
              <a:rPr sz="1100" b="1" spc="-5" dirty="0">
                <a:latin typeface="Arial"/>
                <a:cs typeface="Arial"/>
              </a:rPr>
              <a:t> </a:t>
            </a:r>
            <a:r>
              <a:rPr sz="1100" b="1" spc="5" dirty="0">
                <a:latin typeface="Arial"/>
                <a:cs typeface="Arial"/>
              </a:rPr>
              <a:t>Summit</a:t>
            </a:r>
            <a:endParaRPr sz="11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56043" y="2283435"/>
            <a:ext cx="3648075" cy="75565"/>
          </a:xfrm>
          <a:custGeom>
            <a:avLst/>
            <a:gdLst/>
            <a:ahLst/>
            <a:cxnLst/>
            <a:rect l="l" t="t" r="r" b="b"/>
            <a:pathLst>
              <a:path w="3648075" h="75564">
                <a:moveTo>
                  <a:pt x="3647706" y="0"/>
                </a:moveTo>
                <a:lnTo>
                  <a:pt x="3641797" y="29276"/>
                </a:lnTo>
                <a:lnTo>
                  <a:pt x="3625680" y="53182"/>
                </a:lnTo>
                <a:lnTo>
                  <a:pt x="3601774" y="69299"/>
                </a:lnTo>
                <a:lnTo>
                  <a:pt x="3572497" y="75209"/>
                </a:lnTo>
                <a:lnTo>
                  <a:pt x="75196" y="75209"/>
                </a:lnTo>
                <a:lnTo>
                  <a:pt x="45927" y="69299"/>
                </a:lnTo>
                <a:lnTo>
                  <a:pt x="22024" y="53182"/>
                </a:lnTo>
                <a:lnTo>
                  <a:pt x="5909" y="29276"/>
                </a:lnTo>
                <a:lnTo>
                  <a:pt x="0" y="0"/>
                </a:lnTo>
              </a:path>
            </a:pathLst>
          </a:custGeom>
          <a:ln w="34290">
            <a:solidFill>
              <a:srgbClr val="F4E90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47602" y="4793533"/>
            <a:ext cx="2284095" cy="948690"/>
          </a:xfrm>
          <a:custGeom>
            <a:avLst/>
            <a:gdLst/>
            <a:ahLst/>
            <a:cxnLst/>
            <a:rect l="l" t="t" r="r" b="b"/>
            <a:pathLst>
              <a:path w="2284095" h="948689">
                <a:moveTo>
                  <a:pt x="2215007" y="0"/>
                </a:moveTo>
                <a:lnTo>
                  <a:pt x="68580" y="0"/>
                </a:lnTo>
                <a:lnTo>
                  <a:pt x="41887" y="5389"/>
                </a:lnTo>
                <a:lnTo>
                  <a:pt x="20088" y="20088"/>
                </a:lnTo>
                <a:lnTo>
                  <a:pt x="5389" y="41887"/>
                </a:lnTo>
                <a:lnTo>
                  <a:pt x="0" y="68579"/>
                </a:lnTo>
                <a:lnTo>
                  <a:pt x="0" y="879754"/>
                </a:lnTo>
                <a:lnTo>
                  <a:pt x="5389" y="906447"/>
                </a:lnTo>
                <a:lnTo>
                  <a:pt x="20088" y="928246"/>
                </a:lnTo>
                <a:lnTo>
                  <a:pt x="41887" y="942944"/>
                </a:lnTo>
                <a:lnTo>
                  <a:pt x="68580" y="948334"/>
                </a:lnTo>
                <a:lnTo>
                  <a:pt x="2215007" y="948334"/>
                </a:lnTo>
                <a:lnTo>
                  <a:pt x="2241699" y="942944"/>
                </a:lnTo>
                <a:lnTo>
                  <a:pt x="2263498" y="928246"/>
                </a:lnTo>
                <a:lnTo>
                  <a:pt x="2278197" y="906447"/>
                </a:lnTo>
                <a:lnTo>
                  <a:pt x="2283587" y="879754"/>
                </a:lnTo>
                <a:lnTo>
                  <a:pt x="2283587" y="68579"/>
                </a:lnTo>
                <a:lnTo>
                  <a:pt x="2278197" y="41887"/>
                </a:lnTo>
                <a:lnTo>
                  <a:pt x="2263498" y="20088"/>
                </a:lnTo>
                <a:lnTo>
                  <a:pt x="2241699" y="5389"/>
                </a:lnTo>
                <a:lnTo>
                  <a:pt x="2215007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660696" y="1387501"/>
            <a:ext cx="2421255" cy="742950"/>
          </a:xfrm>
          <a:custGeom>
            <a:avLst/>
            <a:gdLst/>
            <a:ahLst/>
            <a:cxnLst/>
            <a:rect l="l" t="t" r="r" b="b"/>
            <a:pathLst>
              <a:path w="2421254" h="742950">
                <a:moveTo>
                  <a:pt x="2352281" y="0"/>
                </a:moveTo>
                <a:lnTo>
                  <a:pt x="68580" y="0"/>
                </a:lnTo>
                <a:lnTo>
                  <a:pt x="41892" y="5388"/>
                </a:lnTo>
                <a:lnTo>
                  <a:pt x="20092" y="20083"/>
                </a:lnTo>
                <a:lnTo>
                  <a:pt x="5391" y="41882"/>
                </a:lnTo>
                <a:lnTo>
                  <a:pt x="0" y="68579"/>
                </a:lnTo>
                <a:lnTo>
                  <a:pt x="0" y="673849"/>
                </a:lnTo>
                <a:lnTo>
                  <a:pt x="5391" y="700541"/>
                </a:lnTo>
                <a:lnTo>
                  <a:pt x="20092" y="722341"/>
                </a:lnTo>
                <a:lnTo>
                  <a:pt x="41892" y="737039"/>
                </a:lnTo>
                <a:lnTo>
                  <a:pt x="68580" y="742429"/>
                </a:lnTo>
                <a:lnTo>
                  <a:pt x="2352281" y="742429"/>
                </a:lnTo>
                <a:lnTo>
                  <a:pt x="2378973" y="737039"/>
                </a:lnTo>
                <a:lnTo>
                  <a:pt x="2400773" y="722341"/>
                </a:lnTo>
                <a:lnTo>
                  <a:pt x="2415471" y="700541"/>
                </a:lnTo>
                <a:lnTo>
                  <a:pt x="2420861" y="673849"/>
                </a:lnTo>
                <a:lnTo>
                  <a:pt x="2420861" y="68579"/>
                </a:lnTo>
                <a:lnTo>
                  <a:pt x="2415471" y="41882"/>
                </a:lnTo>
                <a:lnTo>
                  <a:pt x="2400773" y="20083"/>
                </a:lnTo>
                <a:lnTo>
                  <a:pt x="2378973" y="5388"/>
                </a:lnTo>
                <a:lnTo>
                  <a:pt x="2352281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075968" y="319528"/>
            <a:ext cx="938441" cy="938415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350" y="6350"/>
            <a:ext cx="10045700" cy="1273810"/>
          </a:xfrm>
          <a:prstGeom prst="rect">
            <a:avLst/>
          </a:prstGeom>
        </p:spPr>
        <p:txBody>
          <a:bodyPr vert="horz" wrap="square" lIns="0" tIns="162560" rIns="0" bIns="0" rtlCol="0">
            <a:spAutoFit/>
          </a:bodyPr>
          <a:lstStyle/>
          <a:p>
            <a:pPr marL="3872229">
              <a:lnSpc>
                <a:spcPts val="2045"/>
              </a:lnSpc>
              <a:spcBef>
                <a:spcPts val="1280"/>
              </a:spcBef>
              <a:tabLst>
                <a:tab pos="8098790" algn="l"/>
              </a:tabLst>
            </a:pPr>
            <a:r>
              <a:rPr sz="3650" b="1" spc="-20" dirty="0">
                <a:solidFill>
                  <a:srgbClr val="FFFFFF"/>
                </a:solidFill>
                <a:latin typeface="Arial"/>
                <a:cs typeface="Arial"/>
              </a:rPr>
              <a:t>HAWAII	</a:t>
            </a:r>
            <a:r>
              <a:rPr sz="825" spc="22" baseline="-70707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825" baseline="-70707">
              <a:latin typeface="Times New Roman"/>
              <a:cs typeface="Times New Roman"/>
            </a:endParaRPr>
          </a:p>
          <a:p>
            <a:pPr marL="8245475">
              <a:lnSpc>
                <a:spcPts val="20"/>
              </a:lnSpc>
            </a:pPr>
            <a:r>
              <a:rPr sz="825" spc="-217" baseline="-70707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r>
              <a:rPr sz="825" spc="-217" baseline="-45454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r>
              <a:rPr sz="825" spc="-217" baseline="-25252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r>
              <a:rPr sz="825" spc="-217" baseline="-10101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r>
              <a:rPr sz="550" spc="-14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r>
              <a:rPr sz="825" spc="-217" baseline="5050" dirty="0">
                <a:solidFill>
                  <a:srgbClr val="F9F39D"/>
                </a:solidFill>
                <a:latin typeface="Times New Roman"/>
                <a:cs typeface="Times New Roman"/>
              </a:rPr>
              <a:t>DE</a:t>
            </a:r>
            <a:r>
              <a:rPr sz="550" spc="-14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r>
              <a:rPr sz="825" spc="-217" baseline="-10101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r>
              <a:rPr sz="825" spc="-217" baseline="-20202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r>
              <a:rPr sz="825" spc="-217" baseline="-40404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r>
              <a:rPr sz="825" spc="-217" baseline="-50505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825" baseline="-50505">
              <a:latin typeface="Times New Roman"/>
              <a:cs typeface="Times New Roman"/>
            </a:endParaRPr>
          </a:p>
          <a:p>
            <a:pPr marR="1141730" algn="r">
              <a:lnSpc>
                <a:spcPts val="550"/>
              </a:lnSpc>
              <a:spcBef>
                <a:spcPts val="95"/>
              </a:spcBef>
              <a:tabLst>
                <a:tab pos="608965" algn="l"/>
              </a:tabLst>
            </a:pPr>
            <a:r>
              <a:rPr sz="825" spc="-697" baseline="-50505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r>
              <a:rPr sz="825" spc="22" baseline="-25252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r>
              <a:rPr sz="825" baseline="-25252" dirty="0">
                <a:solidFill>
                  <a:srgbClr val="F9F39D"/>
                </a:solidFill>
                <a:latin typeface="Times New Roman"/>
                <a:cs typeface="Times New Roman"/>
              </a:rPr>
              <a:t>	</a:t>
            </a:r>
            <a:r>
              <a:rPr sz="550" spc="-45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r>
              <a:rPr sz="825" spc="22" baseline="-15151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825" baseline="-15151">
              <a:latin typeface="Times New Roman"/>
              <a:cs typeface="Times New Roman"/>
            </a:endParaRPr>
          </a:p>
          <a:p>
            <a:pPr marR="1116330" algn="r">
              <a:lnSpc>
                <a:spcPts val="355"/>
              </a:lnSpc>
              <a:tabLst>
                <a:tab pos="692785" algn="l"/>
              </a:tabLst>
            </a:pPr>
            <a:r>
              <a:rPr sz="825" spc="15" baseline="-45454" dirty="0">
                <a:solidFill>
                  <a:srgbClr val="F9F39D"/>
                </a:solidFill>
                <a:latin typeface="Times New Roman"/>
                <a:cs typeface="Times New Roman"/>
              </a:rPr>
              <a:t>E	</a:t>
            </a: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  <a:p>
            <a:pPr marR="1083310" algn="r">
              <a:lnSpc>
                <a:spcPts val="375"/>
              </a:lnSpc>
              <a:tabLst>
                <a:tab pos="736600" algn="l"/>
              </a:tabLst>
            </a:pPr>
            <a:r>
              <a:rPr sz="825" spc="22" baseline="-60606" dirty="0">
                <a:solidFill>
                  <a:srgbClr val="F9F39D"/>
                </a:solidFill>
                <a:latin typeface="Times New Roman"/>
                <a:cs typeface="Times New Roman"/>
              </a:rPr>
              <a:t>N	</a:t>
            </a:r>
            <a:r>
              <a:rPr sz="550" spc="-565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r>
              <a:rPr sz="825" spc="0" baseline="-30303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825" baseline="-30303">
              <a:latin typeface="Times New Roman"/>
              <a:cs typeface="Times New Roman"/>
            </a:endParaRPr>
          </a:p>
          <a:p>
            <a:pPr marR="1068705" algn="r">
              <a:lnSpc>
                <a:spcPts val="420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  <a:p>
            <a:pPr marR="1057275" algn="r">
              <a:lnSpc>
                <a:spcPts val="355"/>
              </a:lnSpc>
              <a:tabLst>
                <a:tab pos="4081145" algn="l"/>
                <a:tab pos="4886960" algn="l"/>
              </a:tabLst>
            </a:pPr>
            <a:r>
              <a:rPr sz="2150" spc="105" dirty="0">
                <a:solidFill>
                  <a:srgbClr val="FFFFFF"/>
                </a:solidFill>
                <a:latin typeface="Tahoma"/>
                <a:cs typeface="Tahoma"/>
              </a:rPr>
              <a:t>2010-202</a:t>
            </a:r>
            <a:r>
              <a:rPr sz="2150" spc="25" dirty="0">
                <a:solidFill>
                  <a:srgbClr val="FFFFFF"/>
                </a:solidFill>
                <a:latin typeface="Tahoma"/>
                <a:cs typeface="Tahoma"/>
              </a:rPr>
              <a:t>0</a:t>
            </a:r>
            <a:r>
              <a:rPr sz="2150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825" spc="15" baseline="80808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r>
              <a:rPr sz="825" baseline="80808" dirty="0">
                <a:solidFill>
                  <a:srgbClr val="F9F39D"/>
                </a:solidFill>
                <a:latin typeface="Times New Roman"/>
                <a:cs typeface="Times New Roman"/>
              </a:rPr>
              <a:t>	</a:t>
            </a:r>
            <a:r>
              <a:rPr sz="825" spc="15" baseline="121212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825" baseline="121212">
              <a:latin typeface="Times New Roman"/>
              <a:cs typeface="Times New Roman"/>
            </a:endParaRPr>
          </a:p>
          <a:p>
            <a:pPr marR="1058545" algn="r">
              <a:lnSpc>
                <a:spcPts val="125"/>
              </a:lnSpc>
              <a:tabLst>
                <a:tab pos="796925" algn="l"/>
              </a:tabLst>
            </a:pPr>
            <a:r>
              <a:rPr sz="825" spc="15" baseline="-50505" dirty="0">
                <a:solidFill>
                  <a:srgbClr val="F9F39D"/>
                </a:solidFill>
                <a:latin typeface="Times New Roman"/>
                <a:cs typeface="Times New Roman"/>
              </a:rPr>
              <a:t>T	</a:t>
            </a: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  <a:p>
            <a:pPr marR="1056640" algn="r">
              <a:lnSpc>
                <a:spcPct val="100000"/>
              </a:lnSpc>
              <a:spcBef>
                <a:spcPts val="85"/>
              </a:spcBef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00">
              <a:latin typeface="Times New Roman"/>
              <a:cs typeface="Times New Roman"/>
            </a:endParaRPr>
          </a:p>
          <a:p>
            <a:pPr marR="1113155" algn="r">
              <a:lnSpc>
                <a:spcPts val="180"/>
              </a:lnSpc>
            </a:pPr>
            <a:r>
              <a:rPr sz="550" dirty="0">
                <a:solidFill>
                  <a:srgbClr val="F9F39D"/>
                </a:solidFill>
                <a:latin typeface="Baskerville Old Face"/>
                <a:cs typeface="Baskerville Old Face"/>
              </a:rPr>
              <a:t>m</a:t>
            </a:r>
            <a:endParaRPr sz="550">
              <a:latin typeface="Baskerville Old Face"/>
              <a:cs typeface="Baskerville Old Face"/>
            </a:endParaRPr>
          </a:p>
          <a:p>
            <a:pPr marR="1149350" algn="r">
              <a:lnSpc>
                <a:spcPts val="180"/>
              </a:lnSpc>
              <a:tabLst>
                <a:tab pos="635000" algn="l"/>
              </a:tabLst>
            </a:pPr>
            <a:r>
              <a:rPr sz="550" spc="-434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r>
              <a:rPr sz="825" baseline="-30303" dirty="0">
                <a:solidFill>
                  <a:srgbClr val="F9F39D"/>
                </a:solidFill>
                <a:latin typeface="Baskerville Old Face"/>
                <a:cs typeface="Baskerville Old Face"/>
              </a:rPr>
              <a:t>w	</a:t>
            </a:r>
            <a:r>
              <a:rPr sz="825" spc="-615" baseline="-70707" dirty="0">
                <a:solidFill>
                  <a:srgbClr val="F9F39D"/>
                </a:solidFill>
                <a:latin typeface="Baskerville Old Face"/>
                <a:cs typeface="Baskerville Old Face"/>
              </a:rPr>
              <a:t>c</a:t>
            </a:r>
            <a:r>
              <a:rPr sz="825" baseline="-55555" dirty="0">
                <a:solidFill>
                  <a:srgbClr val="F9F39D"/>
                </a:solidFill>
                <a:latin typeface="Baskerville Old Face"/>
                <a:cs typeface="Baskerville Old Face"/>
              </a:rPr>
              <a:t>o</a:t>
            </a:r>
            <a:endParaRPr sz="825" baseline="-55555">
              <a:latin typeface="Baskerville Old Face"/>
              <a:cs typeface="Baskerville Old Face"/>
            </a:endParaRPr>
          </a:p>
          <a:p>
            <a:pPr marR="1197610" algn="r">
              <a:lnSpc>
                <a:spcPct val="100000"/>
              </a:lnSpc>
              <a:spcBef>
                <a:spcPts val="250"/>
              </a:spcBef>
              <a:tabLst>
                <a:tab pos="525780" algn="l"/>
              </a:tabLst>
            </a:pPr>
            <a:r>
              <a:rPr sz="825" spc="-540" baseline="35353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r>
              <a:rPr sz="825" spc="-509" baseline="10101" dirty="0">
                <a:solidFill>
                  <a:srgbClr val="F9F39D"/>
                </a:solidFill>
                <a:latin typeface="Baskerville Old Face"/>
                <a:cs typeface="Baskerville Old Face"/>
              </a:rPr>
              <a:t>.</a:t>
            </a:r>
            <a:r>
              <a:rPr sz="550" dirty="0">
                <a:solidFill>
                  <a:srgbClr val="F9F39D"/>
                </a:solidFill>
                <a:latin typeface="Baskerville Old Face"/>
                <a:cs typeface="Baskerville Old Face"/>
              </a:rPr>
              <a:t>s	</a:t>
            </a:r>
            <a:r>
              <a:rPr sz="825" spc="-487" baseline="-15151" dirty="0">
                <a:solidFill>
                  <a:srgbClr val="F9F39D"/>
                </a:solidFill>
                <a:latin typeface="Baskerville Old Face"/>
                <a:cs typeface="Baskerville Old Face"/>
              </a:rPr>
              <a:t>t</a:t>
            </a:r>
            <a:r>
              <a:rPr sz="825" spc="-532" baseline="-5050" dirty="0">
                <a:solidFill>
                  <a:srgbClr val="F9F39D"/>
                </a:solidFill>
                <a:latin typeface="Baskerville Old Face"/>
                <a:cs typeface="Baskerville Old Face"/>
              </a:rPr>
              <a:t>e</a:t>
            </a:r>
            <a:r>
              <a:rPr sz="825" baseline="10101" dirty="0">
                <a:solidFill>
                  <a:srgbClr val="F9F39D"/>
                </a:solidFill>
                <a:latin typeface="Baskerville Old Face"/>
                <a:cs typeface="Baskerville Old Face"/>
              </a:rPr>
              <a:t>.</a:t>
            </a:r>
            <a:endParaRPr sz="825" baseline="10101">
              <a:latin typeface="Baskerville Old Face"/>
              <a:cs typeface="Baskerville Old Face"/>
            </a:endParaRPr>
          </a:p>
          <a:p>
            <a:pPr marR="1257300" algn="r">
              <a:lnSpc>
                <a:spcPct val="100000"/>
              </a:lnSpc>
              <a:spcBef>
                <a:spcPts val="65"/>
              </a:spcBef>
            </a:pPr>
            <a:r>
              <a:rPr sz="825" spc="-382" baseline="60606" dirty="0">
                <a:solidFill>
                  <a:srgbClr val="F9F39D"/>
                </a:solidFill>
                <a:latin typeface="Baskerville Old Face"/>
                <a:cs typeface="Baskerville Old Face"/>
              </a:rPr>
              <a:t>o</a:t>
            </a:r>
            <a:r>
              <a:rPr sz="825" spc="-330" baseline="45454" dirty="0">
                <a:solidFill>
                  <a:srgbClr val="F9F39D"/>
                </a:solidFill>
                <a:latin typeface="Baskerville Old Face"/>
                <a:cs typeface="Baskerville Old Face"/>
              </a:rPr>
              <a:t>u</a:t>
            </a:r>
            <a:r>
              <a:rPr sz="825" spc="-262" baseline="30303" dirty="0">
                <a:solidFill>
                  <a:srgbClr val="F9F39D"/>
                </a:solidFill>
                <a:latin typeface="Baskerville Old Face"/>
                <a:cs typeface="Baskerville Old Face"/>
              </a:rPr>
              <a:t>p</a:t>
            </a:r>
            <a:r>
              <a:rPr sz="825" spc="-179" baseline="20202" dirty="0">
                <a:solidFill>
                  <a:srgbClr val="F9F39D"/>
                </a:solidFill>
                <a:latin typeface="Baskerville Old Face"/>
                <a:cs typeface="Baskerville Old Face"/>
              </a:rPr>
              <a:t>4</a:t>
            </a:r>
            <a:r>
              <a:rPr sz="825" spc="-97" baseline="10101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r>
              <a:rPr sz="825" spc="0" baseline="5050" dirty="0">
                <a:solidFill>
                  <a:srgbClr val="F9F39D"/>
                </a:solidFill>
                <a:latin typeface="Baskerville Old Face"/>
                <a:cs typeface="Baskerville Old Face"/>
              </a:rPr>
              <a:t>o</a:t>
            </a:r>
            <a:r>
              <a:rPr sz="550" spc="-40" dirty="0">
                <a:solidFill>
                  <a:srgbClr val="F9F39D"/>
                </a:solidFill>
                <a:latin typeface="Baskerville Old Face"/>
                <a:cs typeface="Baskerville Old Face"/>
              </a:rPr>
              <a:t>r</a:t>
            </a:r>
            <a:r>
              <a:rPr sz="825" spc="-67" baseline="5050" dirty="0">
                <a:solidFill>
                  <a:srgbClr val="F9F39D"/>
                </a:solidFill>
                <a:latin typeface="Baskerville Old Face"/>
                <a:cs typeface="Baskerville Old Face"/>
              </a:rPr>
              <a:t>l</a:t>
            </a:r>
            <a:r>
              <a:rPr sz="825" spc="-112" baseline="5050" dirty="0">
                <a:solidFill>
                  <a:srgbClr val="F9F39D"/>
                </a:solidFill>
                <a:latin typeface="Baskerville Old Face"/>
                <a:cs typeface="Baskerville Old Face"/>
              </a:rPr>
              <a:t>d</a:t>
            </a:r>
            <a:r>
              <a:rPr sz="825" spc="-179" baseline="5050" dirty="0">
                <a:solidFill>
                  <a:srgbClr val="F9F39D"/>
                </a:solidFill>
                <a:latin typeface="Baskerville Old Face"/>
                <a:cs typeface="Baskerville Old Face"/>
              </a:rPr>
              <a:t>i</a:t>
            </a:r>
            <a:r>
              <a:rPr sz="825" spc="-225" baseline="10101" dirty="0">
                <a:solidFill>
                  <a:srgbClr val="F9F39D"/>
                </a:solidFill>
                <a:latin typeface="Baskerville Old Face"/>
                <a:cs typeface="Baskerville Old Face"/>
              </a:rPr>
              <a:t>n</a:t>
            </a:r>
            <a:r>
              <a:rPr sz="825" spc="-292" baseline="15151" dirty="0">
                <a:solidFill>
                  <a:srgbClr val="F9F39D"/>
                </a:solidFill>
                <a:latin typeface="Baskerville Old Face"/>
                <a:cs typeface="Baskerville Old Face"/>
              </a:rPr>
              <a:t>s</a:t>
            </a:r>
            <a:r>
              <a:rPr sz="825" spc="-315" baseline="25252" dirty="0">
                <a:solidFill>
                  <a:srgbClr val="F9F39D"/>
                </a:solidFill>
                <a:latin typeface="Baskerville Old Face"/>
                <a:cs typeface="Baskerville Old Face"/>
              </a:rPr>
              <a:t>t</a:t>
            </a:r>
            <a:r>
              <a:rPr sz="825" spc="-359" baseline="30303" dirty="0">
                <a:solidFill>
                  <a:srgbClr val="F9F39D"/>
                </a:solidFill>
                <a:latin typeface="Baskerville Old Face"/>
                <a:cs typeface="Baskerville Old Face"/>
              </a:rPr>
              <a:t>i</a:t>
            </a:r>
            <a:r>
              <a:rPr sz="825" spc="-390" baseline="35353" dirty="0">
                <a:solidFill>
                  <a:srgbClr val="F9F39D"/>
                </a:solidFill>
                <a:latin typeface="Baskerville Old Face"/>
                <a:cs typeface="Baskerville Old Face"/>
              </a:rPr>
              <a:t>t</a:t>
            </a:r>
            <a:r>
              <a:rPr sz="825" baseline="45454" dirty="0">
                <a:solidFill>
                  <a:srgbClr val="F9F39D"/>
                </a:solidFill>
                <a:latin typeface="Baskerville Old Face"/>
                <a:cs typeface="Baskerville Old Face"/>
              </a:rPr>
              <a:t>u</a:t>
            </a:r>
            <a:endParaRPr sz="825" baseline="45454">
              <a:latin typeface="Baskerville Old Face"/>
              <a:cs typeface="Baskerville Old Face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795154" y="1538089"/>
            <a:ext cx="2164715" cy="4038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5730" marR="5080" indent="-113664">
              <a:lnSpc>
                <a:spcPct val="103299"/>
              </a:lnSpc>
              <a:spcBef>
                <a:spcPts val="90"/>
              </a:spcBef>
            </a:pPr>
            <a:r>
              <a:rPr sz="1200" b="1" spc="30" dirty="0">
                <a:latin typeface="Baskerville"/>
                <a:cs typeface="Baskerville"/>
              </a:rPr>
              <a:t>Hawaii's </a:t>
            </a:r>
            <a:r>
              <a:rPr sz="1200" b="1" spc="25" dirty="0">
                <a:latin typeface="Baskerville"/>
                <a:cs typeface="Baskerville"/>
              </a:rPr>
              <a:t>Emerging </a:t>
            </a:r>
            <a:r>
              <a:rPr sz="1200" b="1" spc="30" dirty="0">
                <a:latin typeface="Baskerville"/>
                <a:cs typeface="Baskerville"/>
              </a:rPr>
              <a:t>Leaders  </a:t>
            </a:r>
            <a:r>
              <a:rPr sz="1200" b="1" spc="25" dirty="0">
                <a:latin typeface="Baskerville"/>
                <a:cs typeface="Baskerville"/>
              </a:rPr>
              <a:t>&amp; </a:t>
            </a:r>
            <a:r>
              <a:rPr sz="1200" b="1" spc="30" dirty="0">
                <a:latin typeface="Baskerville"/>
                <a:cs typeface="Baskerville"/>
              </a:rPr>
              <a:t>Sustainability</a:t>
            </a:r>
            <a:r>
              <a:rPr sz="1200" b="1" spc="75" dirty="0">
                <a:latin typeface="Baskerville"/>
                <a:cs typeface="Baskerville"/>
              </a:rPr>
              <a:t> </a:t>
            </a:r>
            <a:r>
              <a:rPr sz="1200" b="1" spc="30" dirty="0">
                <a:latin typeface="Baskerville"/>
                <a:cs typeface="Baskerville"/>
              </a:rPr>
              <a:t>Projects</a:t>
            </a:r>
            <a:endParaRPr sz="1200">
              <a:latin typeface="Baskerville"/>
              <a:cs typeface="Baskerville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81866" y="5933261"/>
            <a:ext cx="1474470" cy="4419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350" b="1" spc="25" dirty="0">
                <a:latin typeface="Baskerville"/>
                <a:cs typeface="Baskerville"/>
              </a:rPr>
              <a:t>SHY</a:t>
            </a:r>
            <a:r>
              <a:rPr sz="2025" b="1" spc="37" baseline="2057" dirty="0">
                <a:latin typeface="Baskerville"/>
                <a:cs typeface="Baskerville"/>
              </a:rPr>
              <a:t>LI</a:t>
            </a:r>
            <a:endParaRPr sz="2025" baseline="2057">
              <a:latin typeface="Baskerville"/>
              <a:cs typeface="Baskerville"/>
            </a:endParaRPr>
          </a:p>
          <a:p>
            <a:pPr algn="ctr">
              <a:lnSpc>
                <a:spcPct val="100000"/>
              </a:lnSpc>
              <a:spcBef>
                <a:spcPts val="30"/>
              </a:spcBef>
            </a:pPr>
            <a:r>
              <a:rPr sz="1350" b="1" spc="25" dirty="0">
                <a:latin typeface="Baskerville"/>
                <a:cs typeface="Baskerville"/>
              </a:rPr>
              <a:t>Thin</a:t>
            </a:r>
            <a:r>
              <a:rPr sz="2025" b="1" spc="37" baseline="2057" dirty="0">
                <a:latin typeface="Baskerville"/>
                <a:cs typeface="Baskerville"/>
              </a:rPr>
              <a:t>king</a:t>
            </a:r>
            <a:r>
              <a:rPr sz="2025" b="1" spc="165" baseline="2057" dirty="0">
                <a:latin typeface="Baskerville"/>
                <a:cs typeface="Baskerville"/>
              </a:rPr>
              <a:t> </a:t>
            </a:r>
            <a:r>
              <a:rPr sz="2025" b="1" spc="37" baseline="2057" dirty="0">
                <a:latin typeface="Baskerville"/>
                <a:cs typeface="Baskerville"/>
              </a:rPr>
              <a:t>De</a:t>
            </a:r>
            <a:r>
              <a:rPr sz="2025" b="1" spc="37" baseline="4115" dirty="0">
                <a:latin typeface="Baskerville"/>
                <a:cs typeface="Baskerville"/>
              </a:rPr>
              <a:t>sign</a:t>
            </a:r>
            <a:endParaRPr sz="2025" baseline="4115">
              <a:latin typeface="Baskerville"/>
              <a:cs typeface="Baskerville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091448" y="6339808"/>
            <a:ext cx="1458595" cy="1739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50" spc="25" dirty="0">
                <a:latin typeface="Baskerville"/>
                <a:cs typeface="Baskerville"/>
              </a:rPr>
              <a:t>Sustain</a:t>
            </a:r>
            <a:r>
              <a:rPr sz="1425" spc="37" baseline="2923" dirty="0">
                <a:latin typeface="Baskerville"/>
                <a:cs typeface="Baskerville"/>
              </a:rPr>
              <a:t>able Hawaii</a:t>
            </a:r>
            <a:r>
              <a:rPr sz="1425" spc="52" baseline="2923" dirty="0">
                <a:latin typeface="Baskerville"/>
                <a:cs typeface="Baskerville"/>
              </a:rPr>
              <a:t> </a:t>
            </a:r>
            <a:r>
              <a:rPr sz="1425" spc="15" baseline="5847" dirty="0">
                <a:latin typeface="Baskerville"/>
                <a:cs typeface="Baskerville"/>
              </a:rPr>
              <a:t>Forum</a:t>
            </a:r>
            <a:endParaRPr sz="1425" baseline="5847">
              <a:latin typeface="Baskerville"/>
              <a:cs typeface="Baskerville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32167" y="4823695"/>
            <a:ext cx="1919605" cy="85090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1380"/>
              </a:lnSpc>
              <a:spcBef>
                <a:spcPts val="120"/>
              </a:spcBef>
            </a:pPr>
            <a:r>
              <a:rPr sz="1150" b="1" spc="35" dirty="0">
                <a:latin typeface="Baskerville"/>
                <a:cs typeface="Baskerville"/>
              </a:rPr>
              <a:t>Best</a:t>
            </a:r>
            <a:r>
              <a:rPr sz="1150" b="1" spc="90" dirty="0">
                <a:latin typeface="Baskerville"/>
                <a:cs typeface="Baskerville"/>
              </a:rPr>
              <a:t> </a:t>
            </a:r>
            <a:r>
              <a:rPr sz="1150" b="1" spc="40" dirty="0">
                <a:latin typeface="Baskerville"/>
                <a:cs typeface="Baskerville"/>
              </a:rPr>
              <a:t>Practices</a:t>
            </a:r>
            <a:endParaRPr sz="1150">
              <a:latin typeface="Baskerville"/>
              <a:cs typeface="Baskerville"/>
            </a:endParaRPr>
          </a:p>
          <a:p>
            <a:pPr marL="105410" indent="-92710">
              <a:lnSpc>
                <a:spcPct val="100000"/>
              </a:lnSpc>
              <a:buChar char="•"/>
              <a:tabLst>
                <a:tab pos="106045" algn="l"/>
              </a:tabLst>
            </a:pPr>
            <a:r>
              <a:rPr sz="1050" spc="30" dirty="0">
                <a:latin typeface="Baskerville"/>
                <a:cs typeface="Baskerville"/>
              </a:rPr>
              <a:t>Hawaiian </a:t>
            </a:r>
            <a:r>
              <a:rPr sz="1050" spc="10" dirty="0">
                <a:latin typeface="Baskerville"/>
                <a:cs typeface="Baskerville"/>
              </a:rPr>
              <a:t>Values </a:t>
            </a:r>
            <a:r>
              <a:rPr sz="1050" spc="5" dirty="0">
                <a:latin typeface="Baskerville"/>
                <a:cs typeface="Baskerville"/>
              </a:rPr>
              <a:t>&amp;</a:t>
            </a:r>
            <a:r>
              <a:rPr sz="1050" spc="250" dirty="0">
                <a:latin typeface="Baskerville"/>
                <a:cs typeface="Baskerville"/>
              </a:rPr>
              <a:t> </a:t>
            </a:r>
            <a:r>
              <a:rPr sz="1050" spc="30" dirty="0">
                <a:latin typeface="Baskerville"/>
                <a:cs typeface="Baskerville"/>
              </a:rPr>
              <a:t>Culture</a:t>
            </a:r>
            <a:endParaRPr sz="1050">
              <a:latin typeface="Baskerville"/>
              <a:cs typeface="Baskerville"/>
            </a:endParaRPr>
          </a:p>
          <a:p>
            <a:pPr marL="105410" indent="-92710">
              <a:lnSpc>
                <a:spcPct val="100000"/>
              </a:lnSpc>
              <a:spcBef>
                <a:spcPts val="20"/>
              </a:spcBef>
              <a:buChar char="•"/>
              <a:tabLst>
                <a:tab pos="106045" algn="l"/>
              </a:tabLst>
            </a:pPr>
            <a:r>
              <a:rPr sz="1050" spc="35" dirty="0">
                <a:latin typeface="Baskerville"/>
                <a:cs typeface="Baskerville"/>
              </a:rPr>
              <a:t>Agriculture </a:t>
            </a:r>
            <a:r>
              <a:rPr sz="1050" spc="5" dirty="0">
                <a:latin typeface="Baskerville"/>
                <a:cs typeface="Baskerville"/>
              </a:rPr>
              <a:t>&amp;  </a:t>
            </a:r>
            <a:r>
              <a:rPr sz="1050" spc="30" dirty="0">
                <a:latin typeface="Baskerville"/>
                <a:cs typeface="Baskerville"/>
              </a:rPr>
              <a:t>School</a:t>
            </a:r>
            <a:r>
              <a:rPr sz="1050" spc="-30" dirty="0">
                <a:latin typeface="Baskerville"/>
                <a:cs typeface="Baskerville"/>
              </a:rPr>
              <a:t> </a:t>
            </a:r>
            <a:r>
              <a:rPr sz="1050" spc="35" dirty="0">
                <a:latin typeface="Baskerville"/>
                <a:cs typeface="Baskerville"/>
              </a:rPr>
              <a:t>Gardens</a:t>
            </a:r>
            <a:endParaRPr sz="1050">
              <a:latin typeface="Baskerville"/>
              <a:cs typeface="Baskerville"/>
            </a:endParaRPr>
          </a:p>
          <a:p>
            <a:pPr marL="105410" indent="-92710">
              <a:lnSpc>
                <a:spcPct val="100000"/>
              </a:lnSpc>
              <a:spcBef>
                <a:spcPts val="20"/>
              </a:spcBef>
              <a:buChar char="•"/>
              <a:tabLst>
                <a:tab pos="106045" algn="l"/>
              </a:tabLst>
            </a:pPr>
            <a:r>
              <a:rPr sz="1050" spc="30" dirty="0">
                <a:latin typeface="Baskerville"/>
                <a:cs typeface="Baskerville"/>
              </a:rPr>
              <a:t>Desal </a:t>
            </a:r>
            <a:r>
              <a:rPr sz="1050" spc="5" dirty="0">
                <a:latin typeface="Baskerville"/>
                <a:cs typeface="Baskerville"/>
              </a:rPr>
              <a:t>= </a:t>
            </a:r>
            <a:r>
              <a:rPr sz="1050" spc="15" dirty="0">
                <a:latin typeface="Baskerville"/>
                <a:cs typeface="Baskerville"/>
              </a:rPr>
              <a:t>Fresh</a:t>
            </a:r>
            <a:r>
              <a:rPr sz="1050" spc="210" dirty="0">
                <a:latin typeface="Baskerville"/>
                <a:cs typeface="Baskerville"/>
              </a:rPr>
              <a:t> </a:t>
            </a:r>
            <a:r>
              <a:rPr sz="1050" spc="10" dirty="0">
                <a:latin typeface="Baskerville"/>
                <a:cs typeface="Baskerville"/>
              </a:rPr>
              <a:t>Water</a:t>
            </a:r>
            <a:endParaRPr sz="1050">
              <a:latin typeface="Baskerville"/>
              <a:cs typeface="Baskerville"/>
            </a:endParaRPr>
          </a:p>
          <a:p>
            <a:pPr marL="105410" indent="-92710">
              <a:lnSpc>
                <a:spcPct val="100000"/>
              </a:lnSpc>
              <a:spcBef>
                <a:spcPts val="20"/>
              </a:spcBef>
              <a:buChar char="•"/>
              <a:tabLst>
                <a:tab pos="106045" algn="l"/>
              </a:tabLst>
            </a:pPr>
            <a:r>
              <a:rPr sz="1050" spc="25" dirty="0">
                <a:latin typeface="Baskerville"/>
                <a:cs typeface="Baskerville"/>
              </a:rPr>
              <a:t>Zero</a:t>
            </a:r>
            <a:r>
              <a:rPr sz="1050" spc="35" dirty="0">
                <a:latin typeface="Baskerville"/>
                <a:cs typeface="Baskerville"/>
              </a:rPr>
              <a:t> </a:t>
            </a:r>
            <a:r>
              <a:rPr sz="1050" spc="15" dirty="0">
                <a:latin typeface="Baskerville"/>
                <a:cs typeface="Baskerville"/>
              </a:rPr>
              <a:t>Waste</a:t>
            </a:r>
            <a:endParaRPr sz="1050">
              <a:latin typeface="Baskerville"/>
              <a:cs typeface="Baskerville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49062" y="3353017"/>
            <a:ext cx="2615565" cy="1280160"/>
          </a:xfrm>
          <a:custGeom>
            <a:avLst/>
            <a:gdLst/>
            <a:ahLst/>
            <a:cxnLst/>
            <a:rect l="l" t="t" r="r" b="b"/>
            <a:pathLst>
              <a:path w="2615565" h="1280160">
                <a:moveTo>
                  <a:pt x="2546743" y="0"/>
                </a:moveTo>
                <a:lnTo>
                  <a:pt x="68580" y="0"/>
                </a:lnTo>
                <a:lnTo>
                  <a:pt x="41887" y="5389"/>
                </a:lnTo>
                <a:lnTo>
                  <a:pt x="20088" y="20088"/>
                </a:lnTo>
                <a:lnTo>
                  <a:pt x="5389" y="41887"/>
                </a:lnTo>
                <a:lnTo>
                  <a:pt x="0" y="68579"/>
                </a:lnTo>
                <a:lnTo>
                  <a:pt x="0" y="1211503"/>
                </a:lnTo>
                <a:lnTo>
                  <a:pt x="5389" y="1238196"/>
                </a:lnTo>
                <a:lnTo>
                  <a:pt x="20088" y="1259995"/>
                </a:lnTo>
                <a:lnTo>
                  <a:pt x="41887" y="1274693"/>
                </a:lnTo>
                <a:lnTo>
                  <a:pt x="68580" y="1280083"/>
                </a:lnTo>
                <a:lnTo>
                  <a:pt x="2546743" y="1280083"/>
                </a:lnTo>
                <a:lnTo>
                  <a:pt x="2573434" y="1274693"/>
                </a:lnTo>
                <a:lnTo>
                  <a:pt x="2595229" y="1259995"/>
                </a:lnTo>
                <a:lnTo>
                  <a:pt x="2609923" y="1238196"/>
                </a:lnTo>
                <a:lnTo>
                  <a:pt x="2615311" y="1211503"/>
                </a:lnTo>
                <a:lnTo>
                  <a:pt x="2615311" y="68579"/>
                </a:lnTo>
                <a:lnTo>
                  <a:pt x="2609923" y="41887"/>
                </a:lnTo>
                <a:lnTo>
                  <a:pt x="2595229" y="20088"/>
                </a:lnTo>
                <a:lnTo>
                  <a:pt x="2573434" y="5389"/>
                </a:lnTo>
                <a:lnTo>
                  <a:pt x="2546743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851969" y="3472683"/>
            <a:ext cx="2233930" cy="99568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150" b="1" spc="40" dirty="0">
                <a:latin typeface="Baskerville"/>
                <a:cs typeface="Baskerville"/>
              </a:rPr>
              <a:t>Sustainability</a:t>
            </a:r>
            <a:r>
              <a:rPr sz="1150" b="1" spc="130" dirty="0">
                <a:latin typeface="Baskerville"/>
                <a:cs typeface="Baskerville"/>
              </a:rPr>
              <a:t> </a:t>
            </a:r>
            <a:r>
              <a:rPr sz="1150" b="1" spc="40" dirty="0">
                <a:latin typeface="Baskerville"/>
                <a:cs typeface="Baskerville"/>
              </a:rPr>
              <a:t>Projects</a:t>
            </a:r>
            <a:endParaRPr sz="1150">
              <a:latin typeface="Baskerville"/>
              <a:cs typeface="Baskerville"/>
            </a:endParaRPr>
          </a:p>
          <a:p>
            <a:pPr marL="109855" indent="-97155">
              <a:lnSpc>
                <a:spcPct val="100000"/>
              </a:lnSpc>
              <a:spcBef>
                <a:spcPts val="185"/>
              </a:spcBef>
              <a:buChar char="•"/>
              <a:tabLst>
                <a:tab pos="110489" algn="l"/>
              </a:tabLst>
            </a:pPr>
            <a:r>
              <a:rPr sz="1100" spc="35" dirty="0">
                <a:latin typeface="Baskerville"/>
                <a:cs typeface="Baskerville"/>
              </a:rPr>
              <a:t>Sustainable Education</a:t>
            </a:r>
            <a:r>
              <a:rPr sz="1100" spc="215" dirty="0">
                <a:latin typeface="Baskerville"/>
                <a:cs typeface="Baskerville"/>
              </a:rPr>
              <a:t> </a:t>
            </a:r>
            <a:r>
              <a:rPr sz="1100" spc="35" dirty="0">
                <a:latin typeface="Baskerville"/>
                <a:cs typeface="Baskerville"/>
              </a:rPr>
              <a:t>Resolution</a:t>
            </a:r>
            <a:endParaRPr sz="1100">
              <a:latin typeface="Baskerville"/>
              <a:cs typeface="Baskerville"/>
            </a:endParaRPr>
          </a:p>
          <a:p>
            <a:pPr marL="109855" indent="-97155">
              <a:lnSpc>
                <a:spcPct val="100000"/>
              </a:lnSpc>
              <a:spcBef>
                <a:spcPts val="195"/>
              </a:spcBef>
              <a:buChar char="•"/>
              <a:tabLst>
                <a:tab pos="110489" algn="l"/>
              </a:tabLst>
            </a:pPr>
            <a:r>
              <a:rPr sz="1100" spc="35" dirty="0">
                <a:latin typeface="Baskerville"/>
                <a:cs typeface="Baskerville"/>
              </a:rPr>
              <a:t>Mobile </a:t>
            </a:r>
            <a:r>
              <a:rPr sz="1100" spc="25" dirty="0">
                <a:latin typeface="Baskerville"/>
                <a:cs typeface="Baskerville"/>
              </a:rPr>
              <a:t>Teaching</a:t>
            </a:r>
            <a:r>
              <a:rPr sz="1100" spc="210" dirty="0">
                <a:latin typeface="Baskerville"/>
                <a:cs typeface="Baskerville"/>
              </a:rPr>
              <a:t> </a:t>
            </a:r>
            <a:r>
              <a:rPr sz="1100" spc="35" dirty="0">
                <a:latin typeface="Baskerville"/>
                <a:cs typeface="Baskerville"/>
              </a:rPr>
              <a:t>Hydroponics</a:t>
            </a:r>
            <a:endParaRPr sz="1100">
              <a:latin typeface="Baskerville"/>
              <a:cs typeface="Baskerville"/>
            </a:endParaRPr>
          </a:p>
          <a:p>
            <a:pPr marL="109855" indent="-97155">
              <a:lnSpc>
                <a:spcPct val="100000"/>
              </a:lnSpc>
              <a:spcBef>
                <a:spcPts val="195"/>
              </a:spcBef>
              <a:buChar char="•"/>
              <a:tabLst>
                <a:tab pos="110489" algn="l"/>
              </a:tabLst>
            </a:pPr>
            <a:r>
              <a:rPr sz="1100" spc="35" dirty="0">
                <a:latin typeface="Baskerville"/>
                <a:cs typeface="Baskerville"/>
              </a:rPr>
              <a:t>Sustainability  Certificate</a:t>
            </a:r>
            <a:r>
              <a:rPr sz="1100" spc="-50" dirty="0">
                <a:latin typeface="Baskerville"/>
                <a:cs typeface="Baskerville"/>
              </a:rPr>
              <a:t> </a:t>
            </a:r>
            <a:r>
              <a:rPr sz="1100" spc="50" dirty="0">
                <a:latin typeface="Baskerville"/>
                <a:cs typeface="Baskerville"/>
              </a:rPr>
              <a:t>Course</a:t>
            </a:r>
            <a:endParaRPr sz="1100">
              <a:latin typeface="Baskerville"/>
              <a:cs typeface="Baskerville"/>
            </a:endParaRPr>
          </a:p>
          <a:p>
            <a:pPr marL="109855" indent="-97155">
              <a:lnSpc>
                <a:spcPct val="100000"/>
              </a:lnSpc>
              <a:spcBef>
                <a:spcPts val="195"/>
              </a:spcBef>
              <a:buChar char="•"/>
              <a:tabLst>
                <a:tab pos="110489" algn="l"/>
              </a:tabLst>
            </a:pPr>
            <a:r>
              <a:rPr sz="1100" spc="35" dirty="0">
                <a:latin typeface="Baskerville"/>
                <a:cs typeface="Baskerville"/>
              </a:rPr>
              <a:t>Education</a:t>
            </a:r>
            <a:r>
              <a:rPr sz="1100" spc="75" dirty="0">
                <a:latin typeface="Baskerville"/>
                <a:cs typeface="Baskerville"/>
              </a:rPr>
              <a:t> </a:t>
            </a:r>
            <a:r>
              <a:rPr sz="1100" spc="35" dirty="0">
                <a:latin typeface="Baskerville"/>
                <a:cs typeface="Baskerville"/>
              </a:rPr>
              <a:t>Videos</a:t>
            </a:r>
            <a:endParaRPr sz="1100">
              <a:latin typeface="Baskerville"/>
              <a:cs typeface="Baskerville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702834" y="3353017"/>
            <a:ext cx="1826260" cy="1120140"/>
          </a:xfrm>
          <a:custGeom>
            <a:avLst/>
            <a:gdLst/>
            <a:ahLst/>
            <a:cxnLst/>
            <a:rect l="l" t="t" r="r" b="b"/>
            <a:pathLst>
              <a:path w="1826260" h="1120139">
                <a:moveTo>
                  <a:pt x="1757413" y="0"/>
                </a:moveTo>
                <a:lnTo>
                  <a:pt x="68580" y="0"/>
                </a:lnTo>
                <a:lnTo>
                  <a:pt x="41882" y="5391"/>
                </a:lnTo>
                <a:lnTo>
                  <a:pt x="20083" y="20092"/>
                </a:lnTo>
                <a:lnTo>
                  <a:pt x="5388" y="41892"/>
                </a:lnTo>
                <a:lnTo>
                  <a:pt x="0" y="68579"/>
                </a:lnTo>
                <a:lnTo>
                  <a:pt x="0" y="1051369"/>
                </a:lnTo>
                <a:lnTo>
                  <a:pt x="5388" y="1078067"/>
                </a:lnTo>
                <a:lnTo>
                  <a:pt x="20083" y="1099866"/>
                </a:lnTo>
                <a:lnTo>
                  <a:pt x="41882" y="1114561"/>
                </a:lnTo>
                <a:lnTo>
                  <a:pt x="68580" y="1119949"/>
                </a:lnTo>
                <a:lnTo>
                  <a:pt x="1757413" y="1119949"/>
                </a:lnTo>
                <a:lnTo>
                  <a:pt x="1784111" y="1114561"/>
                </a:lnTo>
                <a:lnTo>
                  <a:pt x="1805909" y="1099866"/>
                </a:lnTo>
                <a:lnTo>
                  <a:pt x="1820605" y="1078067"/>
                </a:lnTo>
                <a:lnTo>
                  <a:pt x="1825993" y="1051369"/>
                </a:lnTo>
                <a:lnTo>
                  <a:pt x="1825993" y="68579"/>
                </a:lnTo>
                <a:lnTo>
                  <a:pt x="1820605" y="41892"/>
                </a:lnTo>
                <a:lnTo>
                  <a:pt x="1805909" y="20092"/>
                </a:lnTo>
                <a:lnTo>
                  <a:pt x="1784111" y="5391"/>
                </a:lnTo>
                <a:lnTo>
                  <a:pt x="1757413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3898828" y="3485190"/>
            <a:ext cx="1456055" cy="81026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1150" b="1" spc="40" dirty="0">
                <a:latin typeface="Baskerville"/>
                <a:cs typeface="Baskerville"/>
              </a:rPr>
              <a:t>Presentations</a:t>
            </a:r>
            <a:endParaRPr sz="1150">
              <a:latin typeface="Baskerville"/>
              <a:cs typeface="Baskerville"/>
            </a:endParaRPr>
          </a:p>
          <a:p>
            <a:pPr marL="84455" indent="-71755">
              <a:lnSpc>
                <a:spcPct val="100000"/>
              </a:lnSpc>
              <a:spcBef>
                <a:spcPts val="100"/>
              </a:spcBef>
              <a:buChar char="•"/>
              <a:tabLst>
                <a:tab pos="87630" algn="l"/>
              </a:tabLst>
            </a:pPr>
            <a:r>
              <a:rPr sz="850" spc="5" dirty="0">
                <a:latin typeface="Baskerville"/>
                <a:cs typeface="Baskerville"/>
              </a:rPr>
              <a:t>VERGE</a:t>
            </a:r>
            <a:r>
              <a:rPr sz="850" spc="30" dirty="0">
                <a:latin typeface="Baskerville"/>
                <a:cs typeface="Baskerville"/>
              </a:rPr>
              <a:t> </a:t>
            </a:r>
            <a:r>
              <a:rPr sz="850" spc="25" dirty="0">
                <a:latin typeface="Baskerville"/>
                <a:cs typeface="Baskerville"/>
              </a:rPr>
              <a:t>Hawaii</a:t>
            </a:r>
            <a:endParaRPr sz="850">
              <a:latin typeface="Baskerville"/>
              <a:cs typeface="Baskerville"/>
            </a:endParaRPr>
          </a:p>
          <a:p>
            <a:pPr marL="86995" indent="-74295">
              <a:lnSpc>
                <a:spcPct val="100000"/>
              </a:lnSpc>
              <a:spcBef>
                <a:spcPts val="160"/>
              </a:spcBef>
              <a:buChar char="•"/>
              <a:tabLst>
                <a:tab pos="87630" algn="l"/>
              </a:tabLst>
            </a:pPr>
            <a:r>
              <a:rPr sz="850" spc="25" dirty="0">
                <a:latin typeface="Baskerville"/>
                <a:cs typeface="Baskerville"/>
              </a:rPr>
              <a:t>Hokule'a </a:t>
            </a:r>
            <a:r>
              <a:rPr sz="850" spc="15" dirty="0">
                <a:latin typeface="Baskerville"/>
                <a:cs typeface="Baskerville"/>
              </a:rPr>
              <a:t>Worldwide</a:t>
            </a:r>
            <a:r>
              <a:rPr sz="850" spc="140" dirty="0">
                <a:latin typeface="Baskerville"/>
                <a:cs typeface="Baskerville"/>
              </a:rPr>
              <a:t> </a:t>
            </a:r>
            <a:r>
              <a:rPr sz="850" spc="5" dirty="0">
                <a:latin typeface="Baskerville"/>
                <a:cs typeface="Baskerville"/>
              </a:rPr>
              <a:t>Voyage</a:t>
            </a:r>
            <a:endParaRPr sz="850">
              <a:latin typeface="Baskerville"/>
              <a:cs typeface="Baskerville"/>
            </a:endParaRPr>
          </a:p>
          <a:p>
            <a:pPr marL="84455" marR="221615" indent="-71755">
              <a:lnSpc>
                <a:spcPct val="115700"/>
              </a:lnSpc>
              <a:buChar char="•"/>
              <a:tabLst>
                <a:tab pos="87630" algn="l"/>
              </a:tabLst>
            </a:pPr>
            <a:r>
              <a:rPr sz="850" spc="25" dirty="0">
                <a:latin typeface="Baskerville"/>
                <a:cs typeface="Baskerville"/>
              </a:rPr>
              <a:t>International Union for  Conservation </a:t>
            </a:r>
            <a:r>
              <a:rPr sz="850" spc="10" dirty="0">
                <a:latin typeface="Baskerville"/>
                <a:cs typeface="Baskerville"/>
              </a:rPr>
              <a:t>of </a:t>
            </a:r>
            <a:r>
              <a:rPr sz="850" spc="25" dirty="0">
                <a:latin typeface="Baskerville"/>
                <a:cs typeface="Baskerville"/>
              </a:rPr>
              <a:t> Nature</a:t>
            </a:r>
            <a:endParaRPr sz="850">
              <a:latin typeface="Baskerville"/>
              <a:cs typeface="Baskerville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45021" y="2629946"/>
            <a:ext cx="1088390" cy="35052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60325">
              <a:lnSpc>
                <a:spcPts val="1360"/>
              </a:lnSpc>
              <a:spcBef>
                <a:spcPts val="120"/>
              </a:spcBef>
            </a:pPr>
            <a:r>
              <a:rPr sz="1150" b="1" spc="0" dirty="0">
                <a:latin typeface="Book Antiqua"/>
                <a:cs typeface="Book Antiqua"/>
              </a:rPr>
              <a:t>Hawaii</a:t>
            </a:r>
            <a:r>
              <a:rPr sz="1150" b="1" spc="-50" dirty="0">
                <a:latin typeface="Book Antiqua"/>
                <a:cs typeface="Book Antiqua"/>
              </a:rPr>
              <a:t> </a:t>
            </a:r>
            <a:r>
              <a:rPr sz="1150" b="1" spc="5" dirty="0">
                <a:latin typeface="Book Antiqua"/>
                <a:cs typeface="Book Antiqua"/>
              </a:rPr>
              <a:t>Island</a:t>
            </a:r>
            <a:endParaRPr sz="1150">
              <a:latin typeface="Book Antiqua"/>
              <a:cs typeface="Book Antiqua"/>
            </a:endParaRPr>
          </a:p>
          <a:p>
            <a:pPr marL="12700">
              <a:lnSpc>
                <a:spcPts val="1180"/>
              </a:lnSpc>
            </a:pPr>
            <a:r>
              <a:rPr sz="950" b="1" spc="-10" dirty="0">
                <a:latin typeface="Book Antiqua"/>
                <a:cs typeface="Book Antiqua"/>
              </a:rPr>
              <a:t>Sustainable</a:t>
            </a:r>
            <a:r>
              <a:rPr sz="950" b="1" spc="-45" dirty="0">
                <a:latin typeface="Book Antiqua"/>
                <a:cs typeface="Book Antiqua"/>
              </a:rPr>
              <a:t> </a:t>
            </a:r>
            <a:r>
              <a:rPr sz="950" b="1" spc="10" dirty="0">
                <a:latin typeface="Book Antiqua"/>
                <a:cs typeface="Book Antiqua"/>
              </a:rPr>
              <a:t>Tours</a:t>
            </a:r>
            <a:endParaRPr sz="950">
              <a:latin typeface="Book Antiqua"/>
              <a:cs typeface="Book Antiqua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071535" y="1761233"/>
            <a:ext cx="692785" cy="0"/>
          </a:xfrm>
          <a:custGeom>
            <a:avLst/>
            <a:gdLst/>
            <a:ahLst/>
            <a:cxnLst/>
            <a:rect l="l" t="t" r="r" b="b"/>
            <a:pathLst>
              <a:path w="692784">
                <a:moveTo>
                  <a:pt x="0" y="0"/>
                </a:moveTo>
                <a:lnTo>
                  <a:pt x="692734" y="0"/>
                </a:lnTo>
              </a:path>
            </a:pathLst>
          </a:custGeom>
          <a:ln w="34290">
            <a:solidFill>
              <a:srgbClr val="F4E90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148862" y="2358651"/>
            <a:ext cx="229235" cy="229235"/>
          </a:xfrm>
          <a:custGeom>
            <a:avLst/>
            <a:gdLst/>
            <a:ahLst/>
            <a:cxnLst/>
            <a:rect l="l" t="t" r="r" b="b"/>
            <a:pathLst>
              <a:path w="229234" h="229235">
                <a:moveTo>
                  <a:pt x="228777" y="228765"/>
                </a:moveTo>
                <a:lnTo>
                  <a:pt x="0" y="0"/>
                </a:lnTo>
              </a:path>
            </a:pathLst>
          </a:custGeom>
          <a:ln w="34290">
            <a:solidFill>
              <a:srgbClr val="F4E90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557005" y="2358651"/>
            <a:ext cx="0" cy="229235"/>
          </a:xfrm>
          <a:custGeom>
            <a:avLst/>
            <a:gdLst/>
            <a:ahLst/>
            <a:cxnLst/>
            <a:rect l="l" t="t" r="r" b="b"/>
            <a:pathLst>
              <a:path h="229235">
                <a:moveTo>
                  <a:pt x="0" y="228765"/>
                </a:moveTo>
                <a:lnTo>
                  <a:pt x="0" y="0"/>
                </a:lnTo>
              </a:path>
            </a:pathLst>
          </a:custGeom>
          <a:ln w="34290">
            <a:solidFill>
              <a:srgbClr val="F4E90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243982" y="2358651"/>
            <a:ext cx="0" cy="229235"/>
          </a:xfrm>
          <a:custGeom>
            <a:avLst/>
            <a:gdLst/>
            <a:ahLst/>
            <a:cxnLst/>
            <a:rect l="l" t="t" r="r" b="b"/>
            <a:pathLst>
              <a:path h="229235">
                <a:moveTo>
                  <a:pt x="0" y="228765"/>
                </a:moveTo>
                <a:lnTo>
                  <a:pt x="0" y="0"/>
                </a:lnTo>
              </a:path>
            </a:pathLst>
          </a:custGeom>
          <a:ln w="34289">
            <a:solidFill>
              <a:srgbClr val="F4E90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6824807" y="2542136"/>
            <a:ext cx="1156335" cy="596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38100" algn="ctr">
              <a:lnSpc>
                <a:spcPct val="100000"/>
              </a:lnSpc>
              <a:spcBef>
                <a:spcPts val="100"/>
              </a:spcBef>
            </a:pPr>
            <a:r>
              <a:rPr sz="1250" b="1" spc="35" dirty="0">
                <a:latin typeface="Baskerville"/>
                <a:cs typeface="Baskerville"/>
              </a:rPr>
              <a:t>SHYLI</a:t>
            </a:r>
            <a:endParaRPr sz="1250">
              <a:latin typeface="Baskerville"/>
              <a:cs typeface="Baskerville"/>
            </a:endParaRPr>
          </a:p>
          <a:p>
            <a:pPr marL="12065" marR="5080" algn="ctr">
              <a:lnSpc>
                <a:spcPct val="100000"/>
              </a:lnSpc>
            </a:pPr>
            <a:r>
              <a:rPr sz="1250" b="1" spc="40" dirty="0">
                <a:latin typeface="Baskerville"/>
                <a:cs typeface="Baskerville"/>
              </a:rPr>
              <a:t>Sust</a:t>
            </a:r>
            <a:r>
              <a:rPr sz="1250" b="1" spc="50" dirty="0">
                <a:latin typeface="Baskerville"/>
                <a:cs typeface="Baskerville"/>
              </a:rPr>
              <a:t>a</a:t>
            </a:r>
            <a:r>
              <a:rPr sz="1250" b="1" spc="40" dirty="0">
                <a:latin typeface="Baskerville"/>
                <a:cs typeface="Baskerville"/>
              </a:rPr>
              <a:t>in</a:t>
            </a:r>
            <a:r>
              <a:rPr sz="1250" b="1" spc="50" dirty="0">
                <a:latin typeface="Baskerville"/>
                <a:cs typeface="Baskerville"/>
              </a:rPr>
              <a:t>ability  </a:t>
            </a:r>
            <a:r>
              <a:rPr sz="1250" b="1" spc="25" dirty="0">
                <a:latin typeface="Baskerville"/>
                <a:cs typeface="Baskerville"/>
              </a:rPr>
              <a:t>TOOLKIT</a:t>
            </a:r>
            <a:endParaRPr sz="1250">
              <a:latin typeface="Baskerville"/>
              <a:cs typeface="Baskerville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997564" y="4164449"/>
            <a:ext cx="1029335" cy="5238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905" algn="ctr">
              <a:lnSpc>
                <a:spcPts val="1625"/>
              </a:lnSpc>
              <a:spcBef>
                <a:spcPts val="130"/>
              </a:spcBef>
            </a:pPr>
            <a:r>
              <a:rPr sz="1450" b="1" spc="50" dirty="0">
                <a:latin typeface="Book Antiqua"/>
                <a:cs typeface="Book Antiqua"/>
              </a:rPr>
              <a:t>100%</a:t>
            </a:r>
            <a:endParaRPr sz="1450">
              <a:latin typeface="Book Antiqua"/>
              <a:cs typeface="Book Antiqua"/>
            </a:endParaRPr>
          </a:p>
          <a:p>
            <a:pPr algn="ctr">
              <a:lnSpc>
                <a:spcPts val="1075"/>
              </a:lnSpc>
            </a:pPr>
            <a:r>
              <a:rPr sz="1050" b="1" spc="25" dirty="0">
                <a:latin typeface="Book Antiqua"/>
                <a:cs typeface="Book Antiqua"/>
              </a:rPr>
              <a:t>Renewable</a:t>
            </a:r>
            <a:endParaRPr sz="1050">
              <a:latin typeface="Book Antiqua"/>
              <a:cs typeface="Book Antiqua"/>
            </a:endParaRPr>
          </a:p>
          <a:p>
            <a:pPr algn="ctr">
              <a:lnSpc>
                <a:spcPts val="1185"/>
              </a:lnSpc>
            </a:pPr>
            <a:r>
              <a:rPr sz="1050" b="1" spc="40" dirty="0">
                <a:latin typeface="Book Antiqua"/>
                <a:cs typeface="Book Antiqua"/>
              </a:rPr>
              <a:t>Energy </a:t>
            </a:r>
            <a:r>
              <a:rPr sz="1050" b="1" spc="-10" dirty="0">
                <a:latin typeface="Book Antiqua"/>
                <a:cs typeface="Book Antiqua"/>
              </a:rPr>
              <a:t>by</a:t>
            </a:r>
            <a:r>
              <a:rPr sz="1050" b="1" spc="100" dirty="0">
                <a:latin typeface="Book Antiqua"/>
                <a:cs typeface="Book Antiqua"/>
              </a:rPr>
              <a:t> </a:t>
            </a:r>
            <a:r>
              <a:rPr sz="1050" b="1" spc="30" dirty="0">
                <a:latin typeface="Book Antiqua"/>
                <a:cs typeface="Book Antiqua"/>
              </a:rPr>
              <a:t>2045</a:t>
            </a:r>
            <a:endParaRPr sz="1050">
              <a:latin typeface="Book Antiqua"/>
              <a:cs typeface="Book Antiqu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328323" y="2635524"/>
            <a:ext cx="457834" cy="3822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9685">
              <a:lnSpc>
                <a:spcPct val="101699"/>
              </a:lnSpc>
              <a:spcBef>
                <a:spcPts val="95"/>
              </a:spcBef>
            </a:pPr>
            <a:r>
              <a:rPr sz="1150" b="1" spc="25" dirty="0">
                <a:latin typeface="Book Antiqua"/>
                <a:cs typeface="Book Antiqua"/>
              </a:rPr>
              <a:t>Lanai  </a:t>
            </a:r>
            <a:r>
              <a:rPr sz="1150" b="1" spc="5" dirty="0">
                <a:latin typeface="Book Antiqua"/>
                <a:cs typeface="Book Antiqua"/>
              </a:rPr>
              <a:t>Island</a:t>
            </a:r>
            <a:endParaRPr sz="1150">
              <a:latin typeface="Book Antiqua"/>
              <a:cs typeface="Book Antiqua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053146" y="2646965"/>
            <a:ext cx="405130" cy="2038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50" b="1" spc="5" dirty="0">
                <a:latin typeface="Book Antiqua"/>
                <a:cs typeface="Book Antiqua"/>
              </a:rPr>
              <a:t>Oahu</a:t>
            </a:r>
            <a:endParaRPr sz="1150">
              <a:latin typeface="Book Antiqua"/>
              <a:cs typeface="Book Antiqu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484085" y="6431691"/>
            <a:ext cx="1779905" cy="5105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57810">
              <a:lnSpc>
                <a:spcPct val="101000"/>
              </a:lnSpc>
              <a:spcBef>
                <a:spcPts val="95"/>
              </a:spcBef>
            </a:pPr>
            <a:r>
              <a:rPr sz="1050" b="1" spc="0" dirty="0">
                <a:latin typeface="Baskerville"/>
                <a:cs typeface="Baskerville"/>
              </a:rPr>
              <a:t>Sustainable </a:t>
            </a:r>
            <a:r>
              <a:rPr sz="1050" b="1" dirty="0">
                <a:latin typeface="Baskerville"/>
                <a:cs typeface="Baskerville"/>
              </a:rPr>
              <a:t>Hawaii  </a:t>
            </a:r>
            <a:r>
              <a:rPr sz="1050" b="1" spc="0" dirty="0">
                <a:latin typeface="Baskerville"/>
                <a:cs typeface="Baskerville"/>
              </a:rPr>
              <a:t>Youth </a:t>
            </a:r>
            <a:r>
              <a:rPr sz="1050" b="1" dirty="0">
                <a:latin typeface="Baskerville"/>
                <a:cs typeface="Baskerville"/>
              </a:rPr>
              <a:t>Leadership</a:t>
            </a:r>
            <a:r>
              <a:rPr sz="1050" b="1" spc="-35" dirty="0">
                <a:latin typeface="Baskerville"/>
                <a:cs typeface="Baskerville"/>
              </a:rPr>
              <a:t> </a:t>
            </a:r>
            <a:r>
              <a:rPr sz="1050" b="1" dirty="0">
                <a:latin typeface="Baskerville"/>
                <a:cs typeface="Baskerville"/>
              </a:rPr>
              <a:t>Initiative</a:t>
            </a:r>
            <a:endParaRPr sz="1050">
              <a:latin typeface="Baskerville"/>
              <a:cs typeface="Baskerville"/>
            </a:endParaRPr>
          </a:p>
          <a:p>
            <a:pPr marL="507365">
              <a:lnSpc>
                <a:spcPct val="100000"/>
              </a:lnSpc>
              <a:spcBef>
                <a:spcPts val="10"/>
              </a:spcBef>
            </a:pPr>
            <a:r>
              <a:rPr sz="1050" spc="-5" dirty="0">
                <a:latin typeface="Baskerville"/>
                <a:cs typeface="Baskerville"/>
                <a:hlinkClick r:id="rId4"/>
              </a:rPr>
              <a:t>www.shyli.org</a:t>
            </a:r>
            <a:endParaRPr sz="1050">
              <a:latin typeface="Baskerville"/>
              <a:cs typeface="Baskerville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5373094" y="4900255"/>
            <a:ext cx="1457325" cy="1457325"/>
          </a:xfrm>
          <a:custGeom>
            <a:avLst/>
            <a:gdLst/>
            <a:ahLst/>
            <a:cxnLst/>
            <a:rect l="l" t="t" r="r" b="b"/>
            <a:pathLst>
              <a:path w="1457325" h="1457325">
                <a:moveTo>
                  <a:pt x="728548" y="0"/>
                </a:moveTo>
                <a:lnTo>
                  <a:pt x="541451" y="534733"/>
                </a:lnTo>
                <a:lnTo>
                  <a:pt x="0" y="556513"/>
                </a:lnTo>
                <a:lnTo>
                  <a:pt x="425856" y="908824"/>
                </a:lnTo>
                <a:lnTo>
                  <a:pt x="278269" y="1457070"/>
                </a:lnTo>
                <a:lnTo>
                  <a:pt x="728548" y="1140079"/>
                </a:lnTo>
                <a:lnTo>
                  <a:pt x="1093467" y="1140079"/>
                </a:lnTo>
                <a:lnTo>
                  <a:pt x="1031214" y="908824"/>
                </a:lnTo>
                <a:lnTo>
                  <a:pt x="1457083" y="556513"/>
                </a:lnTo>
                <a:lnTo>
                  <a:pt x="915593" y="534733"/>
                </a:lnTo>
                <a:lnTo>
                  <a:pt x="728548" y="0"/>
                </a:lnTo>
                <a:close/>
              </a:path>
              <a:path w="1457325" h="1457325">
                <a:moveTo>
                  <a:pt x="1093467" y="1140079"/>
                </a:moveTo>
                <a:lnTo>
                  <a:pt x="728548" y="1140079"/>
                </a:lnTo>
                <a:lnTo>
                  <a:pt x="1178801" y="1457070"/>
                </a:lnTo>
                <a:lnTo>
                  <a:pt x="1093467" y="1140079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429078" y="4873025"/>
            <a:ext cx="476884" cy="476884"/>
          </a:xfrm>
          <a:custGeom>
            <a:avLst/>
            <a:gdLst/>
            <a:ahLst/>
            <a:cxnLst/>
            <a:rect l="l" t="t" r="r" b="b"/>
            <a:pathLst>
              <a:path w="476885" h="476885">
                <a:moveTo>
                  <a:pt x="238366" y="0"/>
                </a:moveTo>
                <a:lnTo>
                  <a:pt x="177139" y="174955"/>
                </a:lnTo>
                <a:lnTo>
                  <a:pt x="0" y="182105"/>
                </a:lnTo>
                <a:lnTo>
                  <a:pt x="139319" y="297370"/>
                </a:lnTo>
                <a:lnTo>
                  <a:pt x="91046" y="476719"/>
                </a:lnTo>
                <a:lnTo>
                  <a:pt x="238366" y="373011"/>
                </a:lnTo>
                <a:lnTo>
                  <a:pt x="357740" y="373011"/>
                </a:lnTo>
                <a:lnTo>
                  <a:pt x="337375" y="297370"/>
                </a:lnTo>
                <a:lnTo>
                  <a:pt x="476681" y="182105"/>
                </a:lnTo>
                <a:lnTo>
                  <a:pt x="299554" y="174955"/>
                </a:lnTo>
                <a:lnTo>
                  <a:pt x="238366" y="0"/>
                </a:lnTo>
                <a:close/>
              </a:path>
              <a:path w="476885" h="476885">
                <a:moveTo>
                  <a:pt x="357740" y="373011"/>
                </a:moveTo>
                <a:lnTo>
                  <a:pt x="238366" y="373011"/>
                </a:lnTo>
                <a:lnTo>
                  <a:pt x="385660" y="476719"/>
                </a:lnTo>
                <a:lnTo>
                  <a:pt x="357740" y="373011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863292" y="6156440"/>
            <a:ext cx="476884" cy="476884"/>
          </a:xfrm>
          <a:custGeom>
            <a:avLst/>
            <a:gdLst/>
            <a:ahLst/>
            <a:cxnLst/>
            <a:rect l="l" t="t" r="r" b="b"/>
            <a:pathLst>
              <a:path w="476885" h="476884">
                <a:moveTo>
                  <a:pt x="238366" y="0"/>
                </a:moveTo>
                <a:lnTo>
                  <a:pt x="177139" y="174942"/>
                </a:lnTo>
                <a:lnTo>
                  <a:pt x="0" y="182079"/>
                </a:lnTo>
                <a:lnTo>
                  <a:pt x="139306" y="297345"/>
                </a:lnTo>
                <a:lnTo>
                  <a:pt x="91046" y="476707"/>
                </a:lnTo>
                <a:lnTo>
                  <a:pt x="238366" y="372999"/>
                </a:lnTo>
                <a:lnTo>
                  <a:pt x="357736" y="372999"/>
                </a:lnTo>
                <a:lnTo>
                  <a:pt x="337375" y="297345"/>
                </a:lnTo>
                <a:lnTo>
                  <a:pt x="476694" y="182079"/>
                </a:lnTo>
                <a:lnTo>
                  <a:pt x="299542" y="174942"/>
                </a:lnTo>
                <a:lnTo>
                  <a:pt x="238366" y="0"/>
                </a:lnTo>
                <a:close/>
              </a:path>
              <a:path w="476885" h="476884">
                <a:moveTo>
                  <a:pt x="357736" y="372999"/>
                </a:moveTo>
                <a:lnTo>
                  <a:pt x="238366" y="372999"/>
                </a:lnTo>
                <a:lnTo>
                  <a:pt x="385648" y="476707"/>
                </a:lnTo>
                <a:lnTo>
                  <a:pt x="357736" y="372999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316183" y="4873025"/>
            <a:ext cx="476884" cy="476884"/>
          </a:xfrm>
          <a:custGeom>
            <a:avLst/>
            <a:gdLst/>
            <a:ahLst/>
            <a:cxnLst/>
            <a:rect l="l" t="t" r="r" b="b"/>
            <a:pathLst>
              <a:path w="476884" h="476885">
                <a:moveTo>
                  <a:pt x="238353" y="0"/>
                </a:moveTo>
                <a:lnTo>
                  <a:pt x="177152" y="174955"/>
                </a:lnTo>
                <a:lnTo>
                  <a:pt x="0" y="182105"/>
                </a:lnTo>
                <a:lnTo>
                  <a:pt x="139319" y="297370"/>
                </a:lnTo>
                <a:lnTo>
                  <a:pt x="91033" y="476719"/>
                </a:lnTo>
                <a:lnTo>
                  <a:pt x="238353" y="373011"/>
                </a:lnTo>
                <a:lnTo>
                  <a:pt x="357752" y="373011"/>
                </a:lnTo>
                <a:lnTo>
                  <a:pt x="337388" y="297370"/>
                </a:lnTo>
                <a:lnTo>
                  <a:pt x="476694" y="182105"/>
                </a:lnTo>
                <a:lnTo>
                  <a:pt x="299567" y="174955"/>
                </a:lnTo>
                <a:lnTo>
                  <a:pt x="238353" y="0"/>
                </a:lnTo>
                <a:close/>
              </a:path>
              <a:path w="476884" h="476885">
                <a:moveTo>
                  <a:pt x="357752" y="373011"/>
                </a:moveTo>
                <a:lnTo>
                  <a:pt x="238353" y="373011"/>
                </a:lnTo>
                <a:lnTo>
                  <a:pt x="385673" y="476719"/>
                </a:lnTo>
                <a:lnTo>
                  <a:pt x="357752" y="373011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167857" y="5675436"/>
            <a:ext cx="476884" cy="476884"/>
          </a:xfrm>
          <a:custGeom>
            <a:avLst/>
            <a:gdLst/>
            <a:ahLst/>
            <a:cxnLst/>
            <a:rect l="l" t="t" r="r" b="b"/>
            <a:pathLst>
              <a:path w="476885" h="476885">
                <a:moveTo>
                  <a:pt x="238366" y="0"/>
                </a:moveTo>
                <a:lnTo>
                  <a:pt x="177139" y="174942"/>
                </a:lnTo>
                <a:lnTo>
                  <a:pt x="0" y="182079"/>
                </a:lnTo>
                <a:lnTo>
                  <a:pt x="139319" y="297357"/>
                </a:lnTo>
                <a:lnTo>
                  <a:pt x="91046" y="476681"/>
                </a:lnTo>
                <a:lnTo>
                  <a:pt x="238366" y="372986"/>
                </a:lnTo>
                <a:lnTo>
                  <a:pt x="357744" y="372986"/>
                </a:lnTo>
                <a:lnTo>
                  <a:pt x="337375" y="297357"/>
                </a:lnTo>
                <a:lnTo>
                  <a:pt x="476707" y="182079"/>
                </a:lnTo>
                <a:lnTo>
                  <a:pt x="299567" y="174942"/>
                </a:lnTo>
                <a:lnTo>
                  <a:pt x="238366" y="0"/>
                </a:lnTo>
                <a:close/>
              </a:path>
              <a:path w="476885" h="476885">
                <a:moveTo>
                  <a:pt x="357744" y="372986"/>
                </a:moveTo>
                <a:lnTo>
                  <a:pt x="238366" y="372986"/>
                </a:lnTo>
                <a:lnTo>
                  <a:pt x="385673" y="476681"/>
                </a:lnTo>
                <a:lnTo>
                  <a:pt x="357744" y="372986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591817" y="5675436"/>
            <a:ext cx="476884" cy="476884"/>
          </a:xfrm>
          <a:custGeom>
            <a:avLst/>
            <a:gdLst/>
            <a:ahLst/>
            <a:cxnLst/>
            <a:rect l="l" t="t" r="r" b="b"/>
            <a:pathLst>
              <a:path w="476884" h="476885">
                <a:moveTo>
                  <a:pt x="238366" y="0"/>
                </a:moveTo>
                <a:lnTo>
                  <a:pt x="177152" y="174942"/>
                </a:lnTo>
                <a:lnTo>
                  <a:pt x="0" y="182079"/>
                </a:lnTo>
                <a:lnTo>
                  <a:pt x="139319" y="297357"/>
                </a:lnTo>
                <a:lnTo>
                  <a:pt x="91033" y="476681"/>
                </a:lnTo>
                <a:lnTo>
                  <a:pt x="238366" y="372986"/>
                </a:lnTo>
                <a:lnTo>
                  <a:pt x="357746" y="372986"/>
                </a:lnTo>
                <a:lnTo>
                  <a:pt x="337388" y="297357"/>
                </a:lnTo>
                <a:lnTo>
                  <a:pt x="476694" y="182079"/>
                </a:lnTo>
                <a:lnTo>
                  <a:pt x="299554" y="174942"/>
                </a:lnTo>
                <a:lnTo>
                  <a:pt x="238366" y="0"/>
                </a:lnTo>
                <a:close/>
              </a:path>
              <a:path w="476884" h="476885">
                <a:moveTo>
                  <a:pt x="357746" y="372986"/>
                </a:moveTo>
                <a:lnTo>
                  <a:pt x="238366" y="372986"/>
                </a:lnTo>
                <a:lnTo>
                  <a:pt x="385660" y="476681"/>
                </a:lnTo>
                <a:lnTo>
                  <a:pt x="357746" y="372986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5152049" y="5309979"/>
            <a:ext cx="1905635" cy="74676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 indent="139700">
              <a:lnSpc>
                <a:spcPts val="2760"/>
              </a:lnSpc>
              <a:spcBef>
                <a:spcPts val="320"/>
              </a:spcBef>
            </a:pPr>
            <a:r>
              <a:rPr sz="2400" b="1" spc="-390" dirty="0">
                <a:latin typeface="Arial"/>
                <a:cs typeface="Arial"/>
              </a:rPr>
              <a:t>WORKFORCE  </a:t>
            </a:r>
            <a:r>
              <a:rPr sz="2400" b="1" spc="-325" dirty="0">
                <a:latin typeface="Arial"/>
                <a:cs typeface="Arial"/>
              </a:rPr>
              <a:t>DEVELOPMENT</a:t>
            </a:r>
            <a:endParaRPr sz="2400">
              <a:latin typeface="Arial"/>
              <a:cs typeface="Arial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5922820" y="3588323"/>
            <a:ext cx="1791970" cy="1028065"/>
          </a:xfrm>
          <a:custGeom>
            <a:avLst/>
            <a:gdLst/>
            <a:ahLst/>
            <a:cxnLst/>
            <a:rect l="l" t="t" r="r" b="b"/>
            <a:pathLst>
              <a:path w="1791970" h="1028064">
                <a:moveTo>
                  <a:pt x="895705" y="0"/>
                </a:moveTo>
                <a:lnTo>
                  <a:pt x="834379" y="1185"/>
                </a:lnTo>
                <a:lnTo>
                  <a:pt x="774162" y="4690"/>
                </a:lnTo>
                <a:lnTo>
                  <a:pt x="715187" y="10439"/>
                </a:lnTo>
                <a:lnTo>
                  <a:pt x="657589" y="18355"/>
                </a:lnTo>
                <a:lnTo>
                  <a:pt x="601500" y="28361"/>
                </a:lnTo>
                <a:lnTo>
                  <a:pt x="547054" y="40381"/>
                </a:lnTo>
                <a:lnTo>
                  <a:pt x="494383" y="54338"/>
                </a:lnTo>
                <a:lnTo>
                  <a:pt x="443623" y="70155"/>
                </a:lnTo>
                <a:lnTo>
                  <a:pt x="394905" y="87757"/>
                </a:lnTo>
                <a:lnTo>
                  <a:pt x="348364" y="107067"/>
                </a:lnTo>
                <a:lnTo>
                  <a:pt x="304132" y="128007"/>
                </a:lnTo>
                <a:lnTo>
                  <a:pt x="262343" y="150502"/>
                </a:lnTo>
                <a:lnTo>
                  <a:pt x="223131" y="174476"/>
                </a:lnTo>
                <a:lnTo>
                  <a:pt x="186629" y="199850"/>
                </a:lnTo>
                <a:lnTo>
                  <a:pt x="152970" y="226550"/>
                </a:lnTo>
                <a:lnTo>
                  <a:pt x="122288" y="254498"/>
                </a:lnTo>
                <a:lnTo>
                  <a:pt x="94716" y="283618"/>
                </a:lnTo>
                <a:lnTo>
                  <a:pt x="70388" y="313833"/>
                </a:lnTo>
                <a:lnTo>
                  <a:pt x="31995" y="377244"/>
                </a:lnTo>
                <a:lnTo>
                  <a:pt x="8176" y="444117"/>
                </a:lnTo>
                <a:lnTo>
                  <a:pt x="0" y="513841"/>
                </a:lnTo>
                <a:lnTo>
                  <a:pt x="2066" y="549022"/>
                </a:lnTo>
                <a:lnTo>
                  <a:pt x="18197" y="617397"/>
                </a:lnTo>
                <a:lnTo>
                  <a:pt x="49436" y="682616"/>
                </a:lnTo>
                <a:lnTo>
                  <a:pt x="94716" y="744065"/>
                </a:lnTo>
                <a:lnTo>
                  <a:pt x="122288" y="773185"/>
                </a:lnTo>
                <a:lnTo>
                  <a:pt x="152970" y="801133"/>
                </a:lnTo>
                <a:lnTo>
                  <a:pt x="186629" y="827833"/>
                </a:lnTo>
                <a:lnTo>
                  <a:pt x="223131" y="853207"/>
                </a:lnTo>
                <a:lnTo>
                  <a:pt x="262343" y="877181"/>
                </a:lnTo>
                <a:lnTo>
                  <a:pt x="304132" y="899676"/>
                </a:lnTo>
                <a:lnTo>
                  <a:pt x="348364" y="920616"/>
                </a:lnTo>
                <a:lnTo>
                  <a:pt x="394905" y="939926"/>
                </a:lnTo>
                <a:lnTo>
                  <a:pt x="443623" y="957528"/>
                </a:lnTo>
                <a:lnTo>
                  <a:pt x="494383" y="973345"/>
                </a:lnTo>
                <a:lnTo>
                  <a:pt x="547054" y="987302"/>
                </a:lnTo>
                <a:lnTo>
                  <a:pt x="601500" y="999322"/>
                </a:lnTo>
                <a:lnTo>
                  <a:pt x="657589" y="1009328"/>
                </a:lnTo>
                <a:lnTo>
                  <a:pt x="715187" y="1017244"/>
                </a:lnTo>
                <a:lnTo>
                  <a:pt x="774162" y="1022993"/>
                </a:lnTo>
                <a:lnTo>
                  <a:pt x="834379" y="1026498"/>
                </a:lnTo>
                <a:lnTo>
                  <a:pt x="895705" y="1027683"/>
                </a:lnTo>
                <a:lnTo>
                  <a:pt x="957030" y="1026498"/>
                </a:lnTo>
                <a:lnTo>
                  <a:pt x="1017245" y="1022993"/>
                </a:lnTo>
                <a:lnTo>
                  <a:pt x="1076219" y="1017244"/>
                </a:lnTo>
                <a:lnTo>
                  <a:pt x="1133816" y="1009328"/>
                </a:lnTo>
                <a:lnTo>
                  <a:pt x="1189904" y="999322"/>
                </a:lnTo>
                <a:lnTo>
                  <a:pt x="1244349" y="987302"/>
                </a:lnTo>
                <a:lnTo>
                  <a:pt x="1297019" y="973345"/>
                </a:lnTo>
                <a:lnTo>
                  <a:pt x="1347779" y="957528"/>
                </a:lnTo>
                <a:lnTo>
                  <a:pt x="1396496" y="939926"/>
                </a:lnTo>
                <a:lnTo>
                  <a:pt x="1443036" y="920616"/>
                </a:lnTo>
                <a:lnTo>
                  <a:pt x="1487268" y="899676"/>
                </a:lnTo>
                <a:lnTo>
                  <a:pt x="1529056" y="877181"/>
                </a:lnTo>
                <a:lnTo>
                  <a:pt x="1568267" y="853207"/>
                </a:lnTo>
                <a:lnTo>
                  <a:pt x="1604769" y="827833"/>
                </a:lnTo>
                <a:lnTo>
                  <a:pt x="1638428" y="801133"/>
                </a:lnTo>
                <a:lnTo>
                  <a:pt x="1669110" y="773185"/>
                </a:lnTo>
                <a:lnTo>
                  <a:pt x="1696682" y="744065"/>
                </a:lnTo>
                <a:lnTo>
                  <a:pt x="1721010" y="713850"/>
                </a:lnTo>
                <a:lnTo>
                  <a:pt x="1759403" y="650439"/>
                </a:lnTo>
                <a:lnTo>
                  <a:pt x="1783221" y="583566"/>
                </a:lnTo>
                <a:lnTo>
                  <a:pt x="1791398" y="513841"/>
                </a:lnTo>
                <a:lnTo>
                  <a:pt x="1789332" y="478661"/>
                </a:lnTo>
                <a:lnTo>
                  <a:pt x="1773201" y="410286"/>
                </a:lnTo>
                <a:lnTo>
                  <a:pt x="1741962" y="345067"/>
                </a:lnTo>
                <a:lnTo>
                  <a:pt x="1696682" y="283618"/>
                </a:lnTo>
                <a:lnTo>
                  <a:pt x="1669110" y="254498"/>
                </a:lnTo>
                <a:lnTo>
                  <a:pt x="1638428" y="226550"/>
                </a:lnTo>
                <a:lnTo>
                  <a:pt x="1604769" y="199850"/>
                </a:lnTo>
                <a:lnTo>
                  <a:pt x="1568267" y="174476"/>
                </a:lnTo>
                <a:lnTo>
                  <a:pt x="1529056" y="150502"/>
                </a:lnTo>
                <a:lnTo>
                  <a:pt x="1487268" y="128007"/>
                </a:lnTo>
                <a:lnTo>
                  <a:pt x="1443036" y="107067"/>
                </a:lnTo>
                <a:lnTo>
                  <a:pt x="1396496" y="87757"/>
                </a:lnTo>
                <a:lnTo>
                  <a:pt x="1347779" y="70155"/>
                </a:lnTo>
                <a:lnTo>
                  <a:pt x="1297019" y="54338"/>
                </a:lnTo>
                <a:lnTo>
                  <a:pt x="1244349" y="40381"/>
                </a:lnTo>
                <a:lnTo>
                  <a:pt x="1189904" y="28361"/>
                </a:lnTo>
                <a:lnTo>
                  <a:pt x="1133816" y="18355"/>
                </a:lnTo>
                <a:lnTo>
                  <a:pt x="1076219" y="10439"/>
                </a:lnTo>
                <a:lnTo>
                  <a:pt x="1017245" y="4690"/>
                </a:lnTo>
                <a:lnTo>
                  <a:pt x="957030" y="1185"/>
                </a:lnTo>
                <a:lnTo>
                  <a:pt x="895705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6202145" y="3676124"/>
            <a:ext cx="1268730" cy="689610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69215">
              <a:lnSpc>
                <a:spcPct val="100000"/>
              </a:lnSpc>
              <a:spcBef>
                <a:spcPts val="445"/>
              </a:spcBef>
            </a:pPr>
            <a:r>
              <a:rPr sz="1450" b="1" spc="55" dirty="0">
                <a:latin typeface="Baskerville"/>
                <a:cs typeface="Baskerville"/>
              </a:rPr>
              <a:t>Outcomes</a:t>
            </a:r>
            <a:endParaRPr sz="1450">
              <a:latin typeface="Baskerville"/>
              <a:cs typeface="Baskerville"/>
            </a:endParaRPr>
          </a:p>
          <a:p>
            <a:pPr marL="83820" indent="-71120">
              <a:lnSpc>
                <a:spcPct val="100000"/>
              </a:lnSpc>
              <a:spcBef>
                <a:spcPts val="204"/>
              </a:spcBef>
              <a:buChar char="•"/>
              <a:tabLst>
                <a:tab pos="84455" algn="l"/>
              </a:tabLst>
            </a:pPr>
            <a:r>
              <a:rPr sz="800" spc="25" dirty="0">
                <a:latin typeface="Baskerville"/>
                <a:cs typeface="Baskerville"/>
              </a:rPr>
              <a:t>Help Diversify</a:t>
            </a:r>
            <a:r>
              <a:rPr sz="800" spc="125" dirty="0">
                <a:latin typeface="Baskerville"/>
                <a:cs typeface="Baskerville"/>
              </a:rPr>
              <a:t> </a:t>
            </a:r>
            <a:r>
              <a:rPr sz="800" spc="25" dirty="0">
                <a:latin typeface="Baskerville"/>
                <a:cs typeface="Baskerville"/>
              </a:rPr>
              <a:t>Economy</a:t>
            </a:r>
            <a:endParaRPr sz="800">
              <a:latin typeface="Baskerville"/>
              <a:cs typeface="Baskerville"/>
            </a:endParaRPr>
          </a:p>
          <a:p>
            <a:pPr marL="83820" indent="-71120">
              <a:lnSpc>
                <a:spcPct val="100000"/>
              </a:lnSpc>
              <a:spcBef>
                <a:spcPts val="25"/>
              </a:spcBef>
              <a:buChar char="•"/>
              <a:tabLst>
                <a:tab pos="84455" algn="l"/>
              </a:tabLst>
            </a:pPr>
            <a:r>
              <a:rPr sz="800" spc="25" dirty="0">
                <a:latin typeface="Baskerville"/>
                <a:cs typeface="Baskerville"/>
              </a:rPr>
              <a:t>Resilient</a:t>
            </a:r>
            <a:r>
              <a:rPr sz="800" spc="100" dirty="0">
                <a:latin typeface="Baskerville"/>
                <a:cs typeface="Baskerville"/>
              </a:rPr>
              <a:t> </a:t>
            </a:r>
            <a:r>
              <a:rPr sz="800" spc="25" dirty="0">
                <a:latin typeface="Baskerville"/>
                <a:cs typeface="Baskerville"/>
              </a:rPr>
              <a:t>Communities</a:t>
            </a:r>
            <a:endParaRPr sz="800">
              <a:latin typeface="Baskerville"/>
              <a:cs typeface="Baskerville"/>
            </a:endParaRPr>
          </a:p>
          <a:p>
            <a:pPr marL="83820" indent="-71120">
              <a:lnSpc>
                <a:spcPct val="100000"/>
              </a:lnSpc>
              <a:spcBef>
                <a:spcPts val="25"/>
              </a:spcBef>
              <a:buChar char="•"/>
              <a:tabLst>
                <a:tab pos="84455" algn="l"/>
              </a:tabLst>
            </a:pPr>
            <a:r>
              <a:rPr sz="800" spc="25" dirty="0">
                <a:latin typeface="Baskerville"/>
                <a:cs typeface="Baskerville"/>
              </a:rPr>
              <a:t>Sister-Island</a:t>
            </a:r>
            <a:r>
              <a:rPr sz="800" spc="130" dirty="0">
                <a:latin typeface="Baskerville"/>
                <a:cs typeface="Baskerville"/>
              </a:rPr>
              <a:t> </a:t>
            </a:r>
            <a:r>
              <a:rPr sz="800" spc="25" dirty="0">
                <a:latin typeface="Baskerville"/>
                <a:cs typeface="Baskerville"/>
              </a:rPr>
              <a:t>Partnerships</a:t>
            </a:r>
            <a:endParaRPr sz="800">
              <a:latin typeface="Baskerville"/>
              <a:cs typeface="Baskerville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3372364" y="5067622"/>
            <a:ext cx="1554480" cy="1447165"/>
          </a:xfrm>
          <a:custGeom>
            <a:avLst/>
            <a:gdLst/>
            <a:ahLst/>
            <a:cxnLst/>
            <a:rect l="l" t="t" r="r" b="b"/>
            <a:pathLst>
              <a:path w="1554479" h="1447165">
                <a:moveTo>
                  <a:pt x="777227" y="0"/>
                </a:moveTo>
                <a:lnTo>
                  <a:pt x="728074" y="1423"/>
                </a:lnTo>
                <a:lnTo>
                  <a:pt x="679734" y="5636"/>
                </a:lnTo>
                <a:lnTo>
                  <a:pt x="632297" y="12554"/>
                </a:lnTo>
                <a:lnTo>
                  <a:pt x="585854" y="22093"/>
                </a:lnTo>
                <a:lnTo>
                  <a:pt x="540497" y="34167"/>
                </a:lnTo>
                <a:lnTo>
                  <a:pt x="496317" y="48693"/>
                </a:lnTo>
                <a:lnTo>
                  <a:pt x="453404" y="65584"/>
                </a:lnTo>
                <a:lnTo>
                  <a:pt x="411850" y="84757"/>
                </a:lnTo>
                <a:lnTo>
                  <a:pt x="371745" y="106127"/>
                </a:lnTo>
                <a:lnTo>
                  <a:pt x="333182" y="129609"/>
                </a:lnTo>
                <a:lnTo>
                  <a:pt x="296250" y="155118"/>
                </a:lnTo>
                <a:lnTo>
                  <a:pt x="261041" y="182570"/>
                </a:lnTo>
                <a:lnTo>
                  <a:pt x="227645" y="211880"/>
                </a:lnTo>
                <a:lnTo>
                  <a:pt x="196155" y="242963"/>
                </a:lnTo>
                <a:lnTo>
                  <a:pt x="166661" y="275734"/>
                </a:lnTo>
                <a:lnTo>
                  <a:pt x="139254" y="310109"/>
                </a:lnTo>
                <a:lnTo>
                  <a:pt x="114025" y="346003"/>
                </a:lnTo>
                <a:lnTo>
                  <a:pt x="91065" y="383330"/>
                </a:lnTo>
                <a:lnTo>
                  <a:pt x="70465" y="422008"/>
                </a:lnTo>
                <a:lnTo>
                  <a:pt x="52316" y="461950"/>
                </a:lnTo>
                <a:lnTo>
                  <a:pt x="36710" y="503072"/>
                </a:lnTo>
                <a:lnTo>
                  <a:pt x="23737" y="545289"/>
                </a:lnTo>
                <a:lnTo>
                  <a:pt x="13488" y="588517"/>
                </a:lnTo>
                <a:lnTo>
                  <a:pt x="6055" y="632671"/>
                </a:lnTo>
                <a:lnTo>
                  <a:pt x="1529" y="677666"/>
                </a:lnTo>
                <a:lnTo>
                  <a:pt x="0" y="723417"/>
                </a:lnTo>
                <a:lnTo>
                  <a:pt x="1529" y="769165"/>
                </a:lnTo>
                <a:lnTo>
                  <a:pt x="6055" y="814158"/>
                </a:lnTo>
                <a:lnTo>
                  <a:pt x="13488" y="858309"/>
                </a:lnTo>
                <a:lnTo>
                  <a:pt x="23737" y="901535"/>
                </a:lnTo>
                <a:lnTo>
                  <a:pt x="36710" y="943751"/>
                </a:lnTo>
                <a:lnTo>
                  <a:pt x="52316" y="984872"/>
                </a:lnTo>
                <a:lnTo>
                  <a:pt x="70465" y="1024813"/>
                </a:lnTo>
                <a:lnTo>
                  <a:pt x="91065" y="1063489"/>
                </a:lnTo>
                <a:lnTo>
                  <a:pt x="114025" y="1100816"/>
                </a:lnTo>
                <a:lnTo>
                  <a:pt x="139254" y="1136710"/>
                </a:lnTo>
                <a:lnTo>
                  <a:pt x="166661" y="1171084"/>
                </a:lnTo>
                <a:lnTo>
                  <a:pt x="196155" y="1203855"/>
                </a:lnTo>
                <a:lnTo>
                  <a:pt x="227645" y="1234938"/>
                </a:lnTo>
                <a:lnTo>
                  <a:pt x="261041" y="1264248"/>
                </a:lnTo>
                <a:lnTo>
                  <a:pt x="296250" y="1291700"/>
                </a:lnTo>
                <a:lnTo>
                  <a:pt x="333182" y="1317209"/>
                </a:lnTo>
                <a:lnTo>
                  <a:pt x="371745" y="1340691"/>
                </a:lnTo>
                <a:lnTo>
                  <a:pt x="411850" y="1362062"/>
                </a:lnTo>
                <a:lnTo>
                  <a:pt x="453404" y="1381235"/>
                </a:lnTo>
                <a:lnTo>
                  <a:pt x="496317" y="1398127"/>
                </a:lnTo>
                <a:lnTo>
                  <a:pt x="540497" y="1412653"/>
                </a:lnTo>
                <a:lnTo>
                  <a:pt x="585854" y="1424728"/>
                </a:lnTo>
                <a:lnTo>
                  <a:pt x="632297" y="1434267"/>
                </a:lnTo>
                <a:lnTo>
                  <a:pt x="679734" y="1441185"/>
                </a:lnTo>
                <a:lnTo>
                  <a:pt x="728074" y="1445398"/>
                </a:lnTo>
                <a:lnTo>
                  <a:pt x="777227" y="1446822"/>
                </a:lnTo>
                <a:lnTo>
                  <a:pt x="826381" y="1445398"/>
                </a:lnTo>
                <a:lnTo>
                  <a:pt x="874722" y="1441185"/>
                </a:lnTo>
                <a:lnTo>
                  <a:pt x="922160" y="1434267"/>
                </a:lnTo>
                <a:lnTo>
                  <a:pt x="968603" y="1424728"/>
                </a:lnTo>
                <a:lnTo>
                  <a:pt x="1013961" y="1412653"/>
                </a:lnTo>
                <a:lnTo>
                  <a:pt x="1058142" y="1398127"/>
                </a:lnTo>
                <a:lnTo>
                  <a:pt x="1101055" y="1381235"/>
                </a:lnTo>
                <a:lnTo>
                  <a:pt x="1142609" y="1362062"/>
                </a:lnTo>
                <a:lnTo>
                  <a:pt x="1182714" y="1340691"/>
                </a:lnTo>
                <a:lnTo>
                  <a:pt x="1221278" y="1317209"/>
                </a:lnTo>
                <a:lnTo>
                  <a:pt x="1258209" y="1291700"/>
                </a:lnTo>
                <a:lnTo>
                  <a:pt x="1293418" y="1264248"/>
                </a:lnTo>
                <a:lnTo>
                  <a:pt x="1326813" y="1234938"/>
                </a:lnTo>
                <a:lnTo>
                  <a:pt x="1358303" y="1203855"/>
                </a:lnTo>
                <a:lnTo>
                  <a:pt x="1387797" y="1171084"/>
                </a:lnTo>
                <a:lnTo>
                  <a:pt x="1415203" y="1136710"/>
                </a:lnTo>
                <a:lnTo>
                  <a:pt x="1440432" y="1100816"/>
                </a:lnTo>
                <a:lnTo>
                  <a:pt x="1463392" y="1063489"/>
                </a:lnTo>
                <a:lnTo>
                  <a:pt x="1483991" y="1024813"/>
                </a:lnTo>
                <a:lnTo>
                  <a:pt x="1502139" y="984872"/>
                </a:lnTo>
                <a:lnTo>
                  <a:pt x="1517745" y="943751"/>
                </a:lnTo>
                <a:lnTo>
                  <a:pt x="1530717" y="901535"/>
                </a:lnTo>
                <a:lnTo>
                  <a:pt x="1540966" y="858309"/>
                </a:lnTo>
                <a:lnTo>
                  <a:pt x="1548399" y="814158"/>
                </a:lnTo>
                <a:lnTo>
                  <a:pt x="1552925" y="769165"/>
                </a:lnTo>
                <a:lnTo>
                  <a:pt x="1554454" y="723417"/>
                </a:lnTo>
                <a:lnTo>
                  <a:pt x="1552925" y="677666"/>
                </a:lnTo>
                <a:lnTo>
                  <a:pt x="1548399" y="632671"/>
                </a:lnTo>
                <a:lnTo>
                  <a:pt x="1540966" y="588517"/>
                </a:lnTo>
                <a:lnTo>
                  <a:pt x="1530717" y="545289"/>
                </a:lnTo>
                <a:lnTo>
                  <a:pt x="1517745" y="503072"/>
                </a:lnTo>
                <a:lnTo>
                  <a:pt x="1502139" y="461950"/>
                </a:lnTo>
                <a:lnTo>
                  <a:pt x="1483991" y="422008"/>
                </a:lnTo>
                <a:lnTo>
                  <a:pt x="1463392" y="383330"/>
                </a:lnTo>
                <a:lnTo>
                  <a:pt x="1440432" y="346003"/>
                </a:lnTo>
                <a:lnTo>
                  <a:pt x="1415203" y="310109"/>
                </a:lnTo>
                <a:lnTo>
                  <a:pt x="1387797" y="275734"/>
                </a:lnTo>
                <a:lnTo>
                  <a:pt x="1358303" y="242963"/>
                </a:lnTo>
                <a:lnTo>
                  <a:pt x="1326813" y="211880"/>
                </a:lnTo>
                <a:lnTo>
                  <a:pt x="1293418" y="182570"/>
                </a:lnTo>
                <a:lnTo>
                  <a:pt x="1258209" y="155118"/>
                </a:lnTo>
                <a:lnTo>
                  <a:pt x="1221278" y="129609"/>
                </a:lnTo>
                <a:lnTo>
                  <a:pt x="1182714" y="106127"/>
                </a:lnTo>
                <a:lnTo>
                  <a:pt x="1142609" y="84757"/>
                </a:lnTo>
                <a:lnTo>
                  <a:pt x="1101055" y="65584"/>
                </a:lnTo>
                <a:lnTo>
                  <a:pt x="1058142" y="48693"/>
                </a:lnTo>
                <a:lnTo>
                  <a:pt x="1013961" y="34167"/>
                </a:lnTo>
                <a:lnTo>
                  <a:pt x="968603" y="22093"/>
                </a:lnTo>
                <a:lnTo>
                  <a:pt x="922160" y="12554"/>
                </a:lnTo>
                <a:lnTo>
                  <a:pt x="874722" y="5636"/>
                </a:lnTo>
                <a:lnTo>
                  <a:pt x="826381" y="1423"/>
                </a:lnTo>
                <a:lnTo>
                  <a:pt x="777227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3729177" y="5571874"/>
            <a:ext cx="847090" cy="74168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ts val="1925"/>
              </a:lnSpc>
              <a:spcBef>
                <a:spcPts val="125"/>
              </a:spcBef>
            </a:pPr>
            <a:r>
              <a:rPr sz="1750" b="1" spc="-240" dirty="0">
                <a:latin typeface="Arial"/>
                <a:cs typeface="Arial"/>
              </a:rPr>
              <a:t>JOB</a:t>
            </a:r>
            <a:endParaRPr sz="1750">
              <a:latin typeface="Arial"/>
              <a:cs typeface="Arial"/>
            </a:endParaRPr>
          </a:p>
          <a:p>
            <a:pPr marL="12700" marR="5080" algn="ctr">
              <a:lnSpc>
                <a:spcPts val="1750"/>
              </a:lnSpc>
              <a:spcBef>
                <a:spcPts val="175"/>
              </a:spcBef>
            </a:pPr>
            <a:r>
              <a:rPr sz="1750" b="1" spc="-210" dirty="0">
                <a:latin typeface="Arial"/>
                <a:cs typeface="Arial"/>
              </a:rPr>
              <a:t>SHADOW  </a:t>
            </a:r>
            <a:r>
              <a:rPr sz="1750" b="1" spc="-290" dirty="0">
                <a:latin typeface="Arial"/>
                <a:cs typeface="Arial"/>
              </a:rPr>
              <a:t>DAY</a:t>
            </a:r>
            <a:endParaRPr sz="1750">
              <a:latin typeface="Arial"/>
              <a:cs typeface="Arial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3795502" y="4804708"/>
            <a:ext cx="708182" cy="708182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803934" y="5307476"/>
            <a:ext cx="1097266" cy="1097273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27905" y="449546"/>
            <a:ext cx="2089216" cy="345663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350" y="6350"/>
            <a:ext cx="10045700" cy="1273810"/>
          </a:xfrm>
          <a:custGeom>
            <a:avLst/>
            <a:gdLst/>
            <a:ahLst/>
            <a:cxnLst/>
            <a:rect l="l" t="t" r="r" b="b"/>
            <a:pathLst>
              <a:path w="10045700" h="1273810">
                <a:moveTo>
                  <a:pt x="0" y="1273810"/>
                </a:moveTo>
                <a:lnTo>
                  <a:pt x="10045700" y="1273810"/>
                </a:lnTo>
                <a:lnTo>
                  <a:pt x="10045700" y="0"/>
                </a:lnTo>
                <a:lnTo>
                  <a:pt x="0" y="0"/>
                </a:lnTo>
                <a:lnTo>
                  <a:pt x="0" y="12738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2168" y="0"/>
            <a:ext cx="10046231" cy="1116482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486208" y="6978600"/>
            <a:ext cx="2202941" cy="456437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650498" y="521004"/>
            <a:ext cx="1030782" cy="1015390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/>
          <p:nvPr/>
        </p:nvSpPr>
        <p:spPr>
          <a:xfrm rot="3300000">
            <a:off x="8784235" y="1218098"/>
            <a:ext cx="8718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8" name="object 68"/>
          <p:cNvSpPr txBox="1"/>
          <p:nvPr/>
        </p:nvSpPr>
        <p:spPr>
          <a:xfrm rot="2940000">
            <a:off x="8812930" y="1252964"/>
            <a:ext cx="8683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9" name="object 69"/>
          <p:cNvSpPr txBox="1"/>
          <p:nvPr/>
        </p:nvSpPr>
        <p:spPr>
          <a:xfrm rot="2580000">
            <a:off x="8842728" y="1284848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0" name="object 70"/>
          <p:cNvSpPr txBox="1"/>
          <p:nvPr/>
        </p:nvSpPr>
        <p:spPr>
          <a:xfrm rot="2280000">
            <a:off x="8871556" y="1303285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1" name="object 71"/>
          <p:cNvSpPr txBox="1"/>
          <p:nvPr/>
        </p:nvSpPr>
        <p:spPr>
          <a:xfrm rot="2100000">
            <a:off x="8886621" y="1315422"/>
            <a:ext cx="75908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2" name="object 72"/>
          <p:cNvSpPr txBox="1"/>
          <p:nvPr/>
        </p:nvSpPr>
        <p:spPr>
          <a:xfrm rot="1860000">
            <a:off x="8909094" y="1332709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3" name="object 73"/>
          <p:cNvSpPr txBox="1"/>
          <p:nvPr/>
        </p:nvSpPr>
        <p:spPr>
          <a:xfrm rot="1560000">
            <a:off x="8944304" y="1352384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4" name="object 74"/>
          <p:cNvSpPr txBox="1"/>
          <p:nvPr/>
        </p:nvSpPr>
        <p:spPr>
          <a:xfrm rot="1200000">
            <a:off x="8977288" y="1366189"/>
            <a:ext cx="815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5" name="object 75"/>
          <p:cNvSpPr txBox="1"/>
          <p:nvPr/>
        </p:nvSpPr>
        <p:spPr>
          <a:xfrm rot="900000">
            <a:off x="9011623" y="1378201"/>
            <a:ext cx="8065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6" name="object 76"/>
          <p:cNvSpPr txBox="1"/>
          <p:nvPr/>
        </p:nvSpPr>
        <p:spPr>
          <a:xfrm rot="600000">
            <a:off x="9049072" y="1387500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7" name="object 77"/>
          <p:cNvSpPr txBox="1"/>
          <p:nvPr/>
        </p:nvSpPr>
        <p:spPr>
          <a:xfrm rot="240000">
            <a:off x="9089322" y="1391782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9134775" y="1370035"/>
            <a:ext cx="52069" cy="111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9" name="object 79"/>
          <p:cNvSpPr txBox="1"/>
          <p:nvPr/>
        </p:nvSpPr>
        <p:spPr>
          <a:xfrm rot="21480000">
            <a:off x="9145429" y="1393065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0" name="object 80"/>
          <p:cNvSpPr txBox="1"/>
          <p:nvPr/>
        </p:nvSpPr>
        <p:spPr>
          <a:xfrm rot="21240000">
            <a:off x="9169186" y="1391897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1" name="object 81"/>
          <p:cNvSpPr txBox="1"/>
          <p:nvPr/>
        </p:nvSpPr>
        <p:spPr>
          <a:xfrm rot="21000000">
            <a:off x="9200504" y="1387443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2" name="object 82"/>
          <p:cNvSpPr txBox="1"/>
          <p:nvPr/>
        </p:nvSpPr>
        <p:spPr>
          <a:xfrm rot="20760000">
            <a:off x="9223295" y="1380761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3" name="object 83"/>
          <p:cNvSpPr txBox="1"/>
          <p:nvPr/>
        </p:nvSpPr>
        <p:spPr>
          <a:xfrm rot="20520000">
            <a:off x="9255603" y="1372219"/>
            <a:ext cx="75703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4" name="object 84"/>
          <p:cNvSpPr txBox="1"/>
          <p:nvPr/>
        </p:nvSpPr>
        <p:spPr>
          <a:xfrm rot="20340000">
            <a:off x="9277283" y="136393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5" name="object 85"/>
          <p:cNvSpPr txBox="1"/>
          <p:nvPr/>
        </p:nvSpPr>
        <p:spPr>
          <a:xfrm rot="20220000">
            <a:off x="9293901" y="1358739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6" name="object 86"/>
          <p:cNvSpPr txBox="1"/>
          <p:nvPr/>
        </p:nvSpPr>
        <p:spPr>
          <a:xfrm rot="20040000">
            <a:off x="9310439" y="134856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7" name="object 87"/>
          <p:cNvSpPr txBox="1"/>
          <p:nvPr/>
        </p:nvSpPr>
        <p:spPr>
          <a:xfrm rot="19800000">
            <a:off x="9331344" y="1336200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8" name="object 88"/>
          <p:cNvSpPr txBox="1"/>
          <p:nvPr/>
        </p:nvSpPr>
        <p:spPr>
          <a:xfrm rot="19560000">
            <a:off x="9357816" y="1322176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9" name="object 89"/>
          <p:cNvSpPr txBox="1"/>
          <p:nvPr/>
        </p:nvSpPr>
        <p:spPr>
          <a:xfrm rot="19380000">
            <a:off x="9374753" y="1306862"/>
            <a:ext cx="7872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0" name="object 90"/>
          <p:cNvSpPr txBox="1"/>
          <p:nvPr/>
        </p:nvSpPr>
        <p:spPr>
          <a:xfrm rot="19140000">
            <a:off x="9397716" y="1291801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1" name="object 91"/>
          <p:cNvSpPr txBox="1"/>
          <p:nvPr/>
        </p:nvSpPr>
        <p:spPr>
          <a:xfrm rot="18960000">
            <a:off x="9411746" y="1274478"/>
            <a:ext cx="78465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2" name="object 92"/>
          <p:cNvSpPr txBox="1"/>
          <p:nvPr/>
        </p:nvSpPr>
        <p:spPr>
          <a:xfrm rot="18660000">
            <a:off x="9432696" y="1251617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3" name="object 93"/>
          <p:cNvSpPr txBox="1"/>
          <p:nvPr/>
        </p:nvSpPr>
        <p:spPr>
          <a:xfrm rot="18300000">
            <a:off x="9456760" y="1213727"/>
            <a:ext cx="9252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8703916" y="989893"/>
            <a:ext cx="107314" cy="67945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5" name="object 95"/>
          <p:cNvSpPr txBox="1"/>
          <p:nvPr/>
        </p:nvSpPr>
        <p:spPr>
          <a:xfrm rot="16680000">
            <a:off x="8717840" y="94249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6" name="object 96"/>
          <p:cNvSpPr txBox="1"/>
          <p:nvPr/>
        </p:nvSpPr>
        <p:spPr>
          <a:xfrm rot="17100000">
            <a:off x="8723030" y="894965"/>
            <a:ext cx="9207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7" name="object 97"/>
          <p:cNvSpPr txBox="1"/>
          <p:nvPr/>
        </p:nvSpPr>
        <p:spPr>
          <a:xfrm rot="17520000">
            <a:off x="8741586" y="842398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8" name="object 98"/>
          <p:cNvSpPr txBox="1"/>
          <p:nvPr/>
        </p:nvSpPr>
        <p:spPr>
          <a:xfrm rot="17940000">
            <a:off x="8765940" y="795552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9" name="object 99"/>
          <p:cNvSpPr txBox="1"/>
          <p:nvPr/>
        </p:nvSpPr>
        <p:spPr>
          <a:xfrm rot="18480000">
            <a:off x="8801789" y="743131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0" name="object 100"/>
          <p:cNvSpPr txBox="1"/>
          <p:nvPr/>
        </p:nvSpPr>
        <p:spPr>
          <a:xfrm rot="18900000">
            <a:off x="8829347" y="705066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1" name="object 101"/>
          <p:cNvSpPr txBox="1"/>
          <p:nvPr/>
        </p:nvSpPr>
        <p:spPr>
          <a:xfrm rot="19380000">
            <a:off x="8870921" y="668951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2" name="object 102"/>
          <p:cNvSpPr txBox="1"/>
          <p:nvPr/>
        </p:nvSpPr>
        <p:spPr>
          <a:xfrm rot="19800000">
            <a:off x="8914388" y="640752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3" name="object 103"/>
          <p:cNvSpPr txBox="1"/>
          <p:nvPr/>
        </p:nvSpPr>
        <p:spPr>
          <a:xfrm rot="20280000">
            <a:off x="8968236" y="613657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4" name="object 104"/>
          <p:cNvSpPr txBox="1"/>
          <p:nvPr/>
        </p:nvSpPr>
        <p:spPr>
          <a:xfrm rot="20700000">
            <a:off x="9012286" y="599672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5" name="object 105"/>
          <p:cNvSpPr txBox="1"/>
          <p:nvPr/>
        </p:nvSpPr>
        <p:spPr>
          <a:xfrm rot="21120000">
            <a:off x="9058274" y="587829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9119452" y="565452"/>
            <a:ext cx="80010" cy="107314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7" name="object 107"/>
          <p:cNvSpPr txBox="1"/>
          <p:nvPr/>
        </p:nvSpPr>
        <p:spPr>
          <a:xfrm rot="360000">
            <a:off x="9167553" y="586155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8" name="object 108"/>
          <p:cNvSpPr txBox="1"/>
          <p:nvPr/>
        </p:nvSpPr>
        <p:spPr>
          <a:xfrm rot="780000">
            <a:off x="9215448" y="595606"/>
            <a:ext cx="8947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9" name="object 109"/>
          <p:cNvSpPr txBox="1"/>
          <p:nvPr/>
        </p:nvSpPr>
        <p:spPr>
          <a:xfrm rot="1200000">
            <a:off x="9262709" y="608770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0" name="object 110"/>
          <p:cNvSpPr txBox="1"/>
          <p:nvPr/>
        </p:nvSpPr>
        <p:spPr>
          <a:xfrm rot="1620000">
            <a:off x="9304298" y="628421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1" name="object 111"/>
          <p:cNvSpPr txBox="1"/>
          <p:nvPr/>
        </p:nvSpPr>
        <p:spPr>
          <a:xfrm rot="1920000">
            <a:off x="9344764" y="649155"/>
            <a:ext cx="7812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2" name="object 112"/>
          <p:cNvSpPr txBox="1"/>
          <p:nvPr/>
        </p:nvSpPr>
        <p:spPr>
          <a:xfrm rot="2220000">
            <a:off x="9369275" y="66793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3" name="object 113"/>
          <p:cNvSpPr txBox="1"/>
          <p:nvPr/>
        </p:nvSpPr>
        <p:spPr>
          <a:xfrm rot="2700000">
            <a:off x="9409676" y="701190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4" name="object 114"/>
          <p:cNvSpPr txBox="1"/>
          <p:nvPr/>
        </p:nvSpPr>
        <p:spPr>
          <a:xfrm rot="3000000">
            <a:off x="9430168" y="730954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5" name="object 115"/>
          <p:cNvSpPr txBox="1"/>
          <p:nvPr/>
        </p:nvSpPr>
        <p:spPr>
          <a:xfrm rot="3420000">
            <a:off x="9461573" y="77048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6" name="object 116"/>
          <p:cNvSpPr txBox="1"/>
          <p:nvPr/>
        </p:nvSpPr>
        <p:spPr>
          <a:xfrm rot="3780000">
            <a:off x="9482649" y="810619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7" name="object 117"/>
          <p:cNvSpPr txBox="1"/>
          <p:nvPr/>
        </p:nvSpPr>
        <p:spPr>
          <a:xfrm rot="4140000">
            <a:off x="9502317" y="842997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8" name="object 118"/>
          <p:cNvSpPr txBox="1"/>
          <p:nvPr/>
        </p:nvSpPr>
        <p:spPr>
          <a:xfrm rot="4440000">
            <a:off x="9509513" y="878146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9" name="object 119"/>
          <p:cNvSpPr txBox="1"/>
          <p:nvPr/>
        </p:nvSpPr>
        <p:spPr>
          <a:xfrm rot="4860000">
            <a:off x="9517797" y="926523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0" name="object 120"/>
          <p:cNvSpPr txBox="1"/>
          <p:nvPr/>
        </p:nvSpPr>
        <p:spPr>
          <a:xfrm rot="5280000">
            <a:off x="9524091" y="977373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1" name="object 121"/>
          <p:cNvSpPr txBox="1"/>
          <p:nvPr/>
        </p:nvSpPr>
        <p:spPr>
          <a:xfrm rot="5640000">
            <a:off x="9524431" y="102362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2" name="object 122"/>
          <p:cNvSpPr txBox="1">
            <a:spLocks noGrp="1"/>
          </p:cNvSpPr>
          <p:nvPr>
            <p:ph type="title"/>
          </p:nvPr>
        </p:nvSpPr>
        <p:spPr>
          <a:xfrm>
            <a:off x="408608" y="659382"/>
            <a:ext cx="759968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75" dirty="0"/>
              <a:t>Since</a:t>
            </a:r>
            <a:r>
              <a:rPr sz="2000" spc="5" dirty="0"/>
              <a:t> </a:t>
            </a:r>
            <a:r>
              <a:rPr sz="2000" spc="65" dirty="0"/>
              <a:t>2010:</a:t>
            </a:r>
            <a:r>
              <a:rPr sz="2000" spc="5" dirty="0"/>
              <a:t> </a:t>
            </a:r>
            <a:r>
              <a:rPr sz="2000" spc="135" dirty="0"/>
              <a:t>Our</a:t>
            </a:r>
            <a:r>
              <a:rPr sz="2000" spc="5" dirty="0"/>
              <a:t> </a:t>
            </a:r>
            <a:r>
              <a:rPr sz="2000" spc="100" dirty="0"/>
              <a:t>Sustainable</a:t>
            </a:r>
            <a:r>
              <a:rPr sz="2000" spc="5" dirty="0"/>
              <a:t> </a:t>
            </a:r>
            <a:r>
              <a:rPr sz="2000" spc="40" dirty="0"/>
              <a:t>Youth</a:t>
            </a:r>
            <a:r>
              <a:rPr sz="2000" spc="5" dirty="0"/>
              <a:t> </a:t>
            </a:r>
            <a:r>
              <a:rPr sz="2000" spc="90" dirty="0"/>
              <a:t>Leaderhip</a:t>
            </a:r>
            <a:r>
              <a:rPr sz="2000" spc="5" dirty="0"/>
              <a:t> </a:t>
            </a:r>
            <a:r>
              <a:rPr sz="2000" spc="80" dirty="0"/>
              <a:t>Initative</a:t>
            </a:r>
            <a:r>
              <a:rPr sz="2000" spc="5" dirty="0"/>
              <a:t> </a:t>
            </a:r>
            <a:r>
              <a:rPr sz="2000" spc="80" dirty="0"/>
              <a:t>in</a:t>
            </a:r>
            <a:r>
              <a:rPr sz="2000" spc="5" dirty="0"/>
              <a:t> </a:t>
            </a:r>
            <a:r>
              <a:rPr sz="2000" spc="80" dirty="0"/>
              <a:t>Hawaii</a:t>
            </a:r>
            <a:endParaRPr sz="20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058400" cy="77724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68" y="6570980"/>
            <a:ext cx="10046231" cy="972819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22868" y="6823478"/>
            <a:ext cx="2483967" cy="399214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70872" y="1410938"/>
            <a:ext cx="5471795" cy="1211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810"/>
              </a:lnSpc>
              <a:spcBef>
                <a:spcPts val="100"/>
              </a:spcBef>
            </a:pPr>
            <a:r>
              <a:rPr sz="5000" b="0" spc="-10" dirty="0">
                <a:solidFill>
                  <a:srgbClr val="07154E"/>
                </a:solidFill>
                <a:latin typeface="Baskerville"/>
                <a:cs typeface="Baskerville"/>
              </a:rPr>
              <a:t>Our </a:t>
            </a:r>
            <a:r>
              <a:rPr sz="5000" b="0" spc="-155" dirty="0">
                <a:solidFill>
                  <a:srgbClr val="07154E"/>
                </a:solidFill>
                <a:latin typeface="Baskerville"/>
                <a:cs typeface="Baskerville"/>
              </a:rPr>
              <a:t>Tools </a:t>
            </a:r>
            <a:r>
              <a:rPr sz="5000" b="0" spc="-114" dirty="0">
                <a:solidFill>
                  <a:srgbClr val="07154E"/>
                </a:solidFill>
                <a:latin typeface="Baskerville"/>
                <a:cs typeface="Baskerville"/>
              </a:rPr>
              <a:t>for</a:t>
            </a:r>
            <a:r>
              <a:rPr sz="5000" b="0" spc="75" dirty="0">
                <a:solidFill>
                  <a:srgbClr val="07154E"/>
                </a:solidFill>
                <a:latin typeface="Baskerville"/>
                <a:cs typeface="Baskerville"/>
              </a:rPr>
              <a:t> </a:t>
            </a:r>
            <a:r>
              <a:rPr sz="5000" b="0" spc="-65" dirty="0">
                <a:solidFill>
                  <a:srgbClr val="07154E"/>
                </a:solidFill>
                <a:latin typeface="Baskerville"/>
                <a:cs typeface="Baskerville"/>
              </a:rPr>
              <a:t>Success</a:t>
            </a:r>
            <a:endParaRPr sz="5000">
              <a:latin typeface="Baskerville"/>
              <a:cs typeface="Baskerville"/>
            </a:endParaRPr>
          </a:p>
          <a:p>
            <a:pPr marL="12700">
              <a:lnSpc>
                <a:spcPts val="3529"/>
              </a:lnSpc>
            </a:pPr>
            <a:r>
              <a:rPr sz="3100" b="0" spc="-15" dirty="0">
                <a:solidFill>
                  <a:srgbClr val="07154E"/>
                </a:solidFill>
                <a:latin typeface="Baskerville"/>
                <a:cs typeface="Baskerville"/>
              </a:rPr>
              <a:t>The </a:t>
            </a:r>
            <a:r>
              <a:rPr sz="3100" b="0" spc="-70" dirty="0">
                <a:solidFill>
                  <a:srgbClr val="07154E"/>
                </a:solidFill>
                <a:latin typeface="Baskerville"/>
                <a:cs typeface="Baskerville"/>
              </a:rPr>
              <a:t>TouchStone </a:t>
            </a:r>
            <a:r>
              <a:rPr sz="3100" b="0" spc="-10" dirty="0">
                <a:solidFill>
                  <a:srgbClr val="07154E"/>
                </a:solidFill>
                <a:latin typeface="Baskerville"/>
                <a:cs typeface="Baskerville"/>
              </a:rPr>
              <a:t>Leaders</a:t>
            </a:r>
            <a:r>
              <a:rPr sz="3100" b="0" spc="35" dirty="0">
                <a:solidFill>
                  <a:srgbClr val="07154E"/>
                </a:solidFill>
                <a:latin typeface="Baskerville"/>
                <a:cs typeface="Baskerville"/>
              </a:rPr>
              <a:t> </a:t>
            </a:r>
            <a:r>
              <a:rPr sz="3100" b="0" spc="-20" dirty="0">
                <a:solidFill>
                  <a:srgbClr val="07154E"/>
                </a:solidFill>
                <a:latin typeface="Baskerville"/>
                <a:cs typeface="Baskerville"/>
              </a:rPr>
              <a:t>Platform</a:t>
            </a:r>
            <a:endParaRPr sz="3100">
              <a:latin typeface="Baskerville"/>
              <a:cs typeface="Baskerville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4659" y="6548425"/>
            <a:ext cx="827074" cy="814730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 rot="3300000">
            <a:off x="555940" y="7110954"/>
            <a:ext cx="71687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450">
              <a:latin typeface="Baskerville"/>
              <a:cs typeface="Baskerville"/>
            </a:endParaRPr>
          </a:p>
        </p:txBody>
      </p:sp>
      <p:sp>
        <p:nvSpPr>
          <p:cNvPr id="8" name="object 8"/>
          <p:cNvSpPr txBox="1"/>
          <p:nvPr/>
        </p:nvSpPr>
        <p:spPr>
          <a:xfrm rot="2940000">
            <a:off x="579451" y="7139423"/>
            <a:ext cx="71329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450">
              <a:latin typeface="Baskerville"/>
              <a:cs typeface="Baskerville"/>
            </a:endParaRPr>
          </a:p>
        </p:txBody>
      </p:sp>
      <p:sp>
        <p:nvSpPr>
          <p:cNvPr id="9" name="object 9"/>
          <p:cNvSpPr txBox="1"/>
          <p:nvPr/>
        </p:nvSpPr>
        <p:spPr>
          <a:xfrm rot="2580000">
            <a:off x="603631" y="7165682"/>
            <a:ext cx="70975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450">
              <a:latin typeface="Baskerville"/>
              <a:cs typeface="Baskerville"/>
            </a:endParaRPr>
          </a:p>
        </p:txBody>
      </p:sp>
      <p:sp>
        <p:nvSpPr>
          <p:cNvPr id="10" name="object 10"/>
          <p:cNvSpPr txBox="1"/>
          <p:nvPr/>
        </p:nvSpPr>
        <p:spPr>
          <a:xfrm rot="2280000">
            <a:off x="627326" y="7180767"/>
            <a:ext cx="61151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450">
              <a:latin typeface="Baskerville"/>
              <a:cs typeface="Baskerville"/>
            </a:endParaRPr>
          </a:p>
        </p:txBody>
      </p:sp>
      <p:sp>
        <p:nvSpPr>
          <p:cNvPr id="11" name="object 11"/>
          <p:cNvSpPr txBox="1"/>
          <p:nvPr/>
        </p:nvSpPr>
        <p:spPr>
          <a:xfrm rot="2100000">
            <a:off x="639567" y="7190699"/>
            <a:ext cx="62453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450">
              <a:latin typeface="Baskerville"/>
              <a:cs typeface="Baskerville"/>
            </a:endParaRPr>
          </a:p>
        </p:txBody>
      </p:sp>
      <p:sp>
        <p:nvSpPr>
          <p:cNvPr id="12" name="object 12"/>
          <p:cNvSpPr txBox="1"/>
          <p:nvPr/>
        </p:nvSpPr>
        <p:spPr>
          <a:xfrm rot="1860000">
            <a:off x="658008" y="7204842"/>
            <a:ext cx="66168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450">
              <a:latin typeface="Baskerville"/>
              <a:cs typeface="Baskerville"/>
            </a:endParaRPr>
          </a:p>
        </p:txBody>
      </p:sp>
      <p:sp>
        <p:nvSpPr>
          <p:cNvPr id="13" name="object 13"/>
          <p:cNvSpPr txBox="1"/>
          <p:nvPr/>
        </p:nvSpPr>
        <p:spPr>
          <a:xfrm rot="1560000">
            <a:off x="686707" y="7220941"/>
            <a:ext cx="66456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450">
              <a:latin typeface="Baskerville"/>
              <a:cs typeface="Baskerville"/>
            </a:endParaRPr>
          </a:p>
        </p:txBody>
      </p:sp>
      <p:sp>
        <p:nvSpPr>
          <p:cNvPr id="14" name="object 14"/>
          <p:cNvSpPr txBox="1"/>
          <p:nvPr/>
        </p:nvSpPr>
        <p:spPr>
          <a:xfrm rot="1200000">
            <a:off x="713758" y="7232234"/>
            <a:ext cx="67048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450">
              <a:latin typeface="Baskerville"/>
              <a:cs typeface="Baskerville"/>
            </a:endParaRPr>
          </a:p>
        </p:txBody>
      </p:sp>
      <p:sp>
        <p:nvSpPr>
          <p:cNvPr id="15" name="object 15"/>
          <p:cNvSpPr txBox="1"/>
          <p:nvPr/>
        </p:nvSpPr>
        <p:spPr>
          <a:xfrm rot="900000">
            <a:off x="741927" y="7242063"/>
            <a:ext cx="66456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450">
              <a:latin typeface="Baskerville"/>
              <a:cs typeface="Baskerville"/>
            </a:endParaRPr>
          </a:p>
        </p:txBody>
      </p:sp>
      <p:sp>
        <p:nvSpPr>
          <p:cNvPr id="16" name="object 16"/>
          <p:cNvSpPr txBox="1"/>
          <p:nvPr/>
        </p:nvSpPr>
        <p:spPr>
          <a:xfrm rot="600000">
            <a:off x="772597" y="7249672"/>
            <a:ext cx="71329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450">
              <a:latin typeface="Baskerville"/>
              <a:cs typeface="Baskerville"/>
            </a:endParaRPr>
          </a:p>
        </p:txBody>
      </p:sp>
      <p:sp>
        <p:nvSpPr>
          <p:cNvPr id="17" name="object 17"/>
          <p:cNvSpPr txBox="1"/>
          <p:nvPr/>
        </p:nvSpPr>
        <p:spPr>
          <a:xfrm rot="240000">
            <a:off x="805468" y="7253174"/>
            <a:ext cx="66168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450">
              <a:latin typeface="Baskerville"/>
              <a:cs typeface="Baskervill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40438" y="7232755"/>
            <a:ext cx="46990" cy="958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450">
              <a:latin typeface="Baskerville"/>
              <a:cs typeface="Baskerville"/>
            </a:endParaRPr>
          </a:p>
        </p:txBody>
      </p:sp>
      <p:sp>
        <p:nvSpPr>
          <p:cNvPr id="19" name="object 19"/>
          <p:cNvSpPr txBox="1"/>
          <p:nvPr/>
        </p:nvSpPr>
        <p:spPr>
          <a:xfrm rot="21480000">
            <a:off x="851361" y="7254225"/>
            <a:ext cx="60989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450">
              <a:latin typeface="Baskerville"/>
              <a:cs typeface="Baskerville"/>
            </a:endParaRPr>
          </a:p>
        </p:txBody>
      </p:sp>
      <p:sp>
        <p:nvSpPr>
          <p:cNvPr id="20" name="object 20"/>
          <p:cNvSpPr txBox="1"/>
          <p:nvPr/>
        </p:nvSpPr>
        <p:spPr>
          <a:xfrm rot="21240000">
            <a:off x="870734" y="7253270"/>
            <a:ext cx="66750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450">
              <a:latin typeface="Baskerville"/>
              <a:cs typeface="Baskerville"/>
            </a:endParaRPr>
          </a:p>
        </p:txBody>
      </p:sp>
      <p:sp>
        <p:nvSpPr>
          <p:cNvPr id="21" name="object 21"/>
          <p:cNvSpPr txBox="1"/>
          <p:nvPr/>
        </p:nvSpPr>
        <p:spPr>
          <a:xfrm rot="21000000">
            <a:off x="896423" y="7249625"/>
            <a:ext cx="60989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450">
              <a:latin typeface="Baskerville"/>
              <a:cs typeface="Baskerville"/>
            </a:endParaRPr>
          </a:p>
        </p:txBody>
      </p:sp>
      <p:sp>
        <p:nvSpPr>
          <p:cNvPr id="22" name="object 22"/>
          <p:cNvSpPr txBox="1"/>
          <p:nvPr/>
        </p:nvSpPr>
        <p:spPr>
          <a:xfrm rot="20760000">
            <a:off x="915005" y="7244158"/>
            <a:ext cx="66750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450">
              <a:latin typeface="Baskerville"/>
              <a:cs typeface="Baskerville"/>
            </a:endParaRPr>
          </a:p>
        </p:txBody>
      </p:sp>
      <p:sp>
        <p:nvSpPr>
          <p:cNvPr id="23" name="object 23"/>
          <p:cNvSpPr txBox="1"/>
          <p:nvPr/>
        </p:nvSpPr>
        <p:spPr>
          <a:xfrm rot="20520000">
            <a:off x="941637" y="7237168"/>
            <a:ext cx="62453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450">
              <a:latin typeface="Baskerville"/>
              <a:cs typeface="Baskerville"/>
            </a:endParaRPr>
          </a:p>
        </p:txBody>
      </p:sp>
      <p:sp>
        <p:nvSpPr>
          <p:cNvPr id="24" name="object 24"/>
          <p:cNvSpPr txBox="1"/>
          <p:nvPr/>
        </p:nvSpPr>
        <p:spPr>
          <a:xfrm rot="20340000">
            <a:off x="959219" y="7230391"/>
            <a:ext cx="61673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450">
              <a:latin typeface="Baskerville"/>
              <a:cs typeface="Baskerville"/>
            </a:endParaRPr>
          </a:p>
        </p:txBody>
      </p:sp>
      <p:sp>
        <p:nvSpPr>
          <p:cNvPr id="25" name="object 25"/>
          <p:cNvSpPr txBox="1"/>
          <p:nvPr/>
        </p:nvSpPr>
        <p:spPr>
          <a:xfrm rot="20220000">
            <a:off x="972882" y="7226139"/>
            <a:ext cx="61151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450">
              <a:latin typeface="Baskerville"/>
              <a:cs typeface="Baskerville"/>
            </a:endParaRPr>
          </a:p>
        </p:txBody>
      </p:sp>
      <p:sp>
        <p:nvSpPr>
          <p:cNvPr id="26" name="object 26"/>
          <p:cNvSpPr txBox="1"/>
          <p:nvPr/>
        </p:nvSpPr>
        <p:spPr>
          <a:xfrm rot="20040000">
            <a:off x="986347" y="7217814"/>
            <a:ext cx="61673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450">
              <a:latin typeface="Baskerville"/>
              <a:cs typeface="Baskerville"/>
            </a:endParaRPr>
          </a:p>
        </p:txBody>
      </p:sp>
      <p:sp>
        <p:nvSpPr>
          <p:cNvPr id="27" name="object 27"/>
          <p:cNvSpPr txBox="1"/>
          <p:nvPr/>
        </p:nvSpPr>
        <p:spPr>
          <a:xfrm rot="19800000">
            <a:off x="1003548" y="7207697"/>
            <a:ext cx="66750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450">
              <a:latin typeface="Baskerville"/>
              <a:cs typeface="Baskerville"/>
            </a:endParaRPr>
          </a:p>
        </p:txBody>
      </p:sp>
      <p:sp>
        <p:nvSpPr>
          <p:cNvPr id="28" name="object 28"/>
          <p:cNvSpPr txBox="1"/>
          <p:nvPr/>
        </p:nvSpPr>
        <p:spPr>
          <a:xfrm rot="19560000">
            <a:off x="1025111" y="7196225"/>
            <a:ext cx="61673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450">
              <a:latin typeface="Baskerville"/>
              <a:cs typeface="Baskerville"/>
            </a:endParaRPr>
          </a:p>
        </p:txBody>
      </p:sp>
      <p:sp>
        <p:nvSpPr>
          <p:cNvPr id="29" name="object 29"/>
          <p:cNvSpPr txBox="1"/>
          <p:nvPr/>
        </p:nvSpPr>
        <p:spPr>
          <a:xfrm rot="19380000">
            <a:off x="1038987" y="7183695"/>
            <a:ext cx="64798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450">
              <a:latin typeface="Baskerville"/>
              <a:cs typeface="Baskerville"/>
            </a:endParaRPr>
          </a:p>
        </p:txBody>
      </p:sp>
      <p:sp>
        <p:nvSpPr>
          <p:cNvPr id="30" name="object 30"/>
          <p:cNvSpPr txBox="1"/>
          <p:nvPr/>
        </p:nvSpPr>
        <p:spPr>
          <a:xfrm rot="19140000">
            <a:off x="1057777" y="7171370"/>
            <a:ext cx="60989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450">
              <a:latin typeface="Baskerville"/>
              <a:cs typeface="Baskerville"/>
            </a:endParaRPr>
          </a:p>
        </p:txBody>
      </p:sp>
      <p:sp>
        <p:nvSpPr>
          <p:cNvPr id="31" name="object 31"/>
          <p:cNvSpPr txBox="1"/>
          <p:nvPr/>
        </p:nvSpPr>
        <p:spPr>
          <a:xfrm rot="18960000">
            <a:off x="1069218" y="7157198"/>
            <a:ext cx="64539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450">
              <a:latin typeface="Baskerville"/>
              <a:cs typeface="Baskerville"/>
            </a:endParaRPr>
          </a:p>
        </p:txBody>
      </p:sp>
      <p:sp>
        <p:nvSpPr>
          <p:cNvPr id="32" name="object 32"/>
          <p:cNvSpPr txBox="1"/>
          <p:nvPr/>
        </p:nvSpPr>
        <p:spPr>
          <a:xfrm rot="18660000">
            <a:off x="1086468" y="7138437"/>
            <a:ext cx="66168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450">
              <a:latin typeface="Baskerville"/>
              <a:cs typeface="Baskerville"/>
            </a:endParaRPr>
          </a:p>
        </p:txBody>
      </p:sp>
      <p:sp>
        <p:nvSpPr>
          <p:cNvPr id="33" name="object 33"/>
          <p:cNvSpPr txBox="1"/>
          <p:nvPr/>
        </p:nvSpPr>
        <p:spPr>
          <a:xfrm rot="18300000">
            <a:off x="1106282" y="7107233"/>
            <a:ext cx="75865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450">
              <a:latin typeface="Baskerville"/>
              <a:cs typeface="Baskerville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87917" y="6921729"/>
            <a:ext cx="92710" cy="60325"/>
          </a:xfrm>
          <a:prstGeom prst="rect">
            <a:avLst/>
          </a:prstGeom>
        </p:spPr>
        <p:txBody>
          <a:bodyPr vert="vert270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4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 rot="16680000">
            <a:off x="501716" y="6885115"/>
            <a:ext cx="71349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0"/>
              </a:lnSpc>
            </a:pPr>
            <a:r>
              <a:rPr sz="4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 rot="17100000">
            <a:off x="505905" y="6846341"/>
            <a:ext cx="75311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0"/>
              </a:lnSpc>
            </a:pPr>
            <a:r>
              <a:rPr sz="450" spc="10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 rot="17520000">
            <a:off x="520969" y="6803534"/>
            <a:ext cx="74932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0"/>
              </a:lnSpc>
            </a:pPr>
            <a:r>
              <a:rPr sz="450" spc="10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 rot="17940000">
            <a:off x="540963" y="6765089"/>
            <a:ext cx="71012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0"/>
              </a:lnSpc>
            </a:pPr>
            <a:r>
              <a:rPr sz="4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 rot="18480000">
            <a:off x="570310" y="6722171"/>
            <a:ext cx="69389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0"/>
              </a:lnSpc>
            </a:pPr>
            <a:r>
              <a:rPr sz="450" spc="5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 rot="18900000">
            <a:off x="592782" y="6691057"/>
            <a:ext cx="74932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0"/>
              </a:lnSpc>
            </a:pPr>
            <a:r>
              <a:rPr sz="450" spc="10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 rot="19380000">
            <a:off x="626925" y="6661507"/>
            <a:ext cx="75311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0"/>
              </a:lnSpc>
            </a:pPr>
            <a:r>
              <a:rPr sz="450" spc="10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 rot="19800000">
            <a:off x="662434" y="6638435"/>
            <a:ext cx="69705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0"/>
              </a:lnSpc>
            </a:pPr>
            <a:r>
              <a:rPr sz="450" spc="5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 rot="20280000">
            <a:off x="706476" y="6616268"/>
            <a:ext cx="71012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0"/>
              </a:lnSpc>
            </a:pPr>
            <a:r>
              <a:rPr sz="450" spc="10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 rot="20700000">
            <a:off x="742545" y="6604825"/>
            <a:ext cx="71349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0"/>
              </a:lnSpc>
            </a:pPr>
            <a:r>
              <a:rPr sz="4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 rot="21120000">
            <a:off x="780085" y="6595135"/>
            <a:ext cx="74932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0"/>
              </a:lnSpc>
            </a:pPr>
            <a:r>
              <a:rPr sz="450" spc="10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827901" y="6574459"/>
            <a:ext cx="69850" cy="9271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450" spc="10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 rot="360000">
            <a:off x="869582" y="6593765"/>
            <a:ext cx="71349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0"/>
              </a:lnSpc>
            </a:pPr>
            <a:r>
              <a:rPr sz="4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 rot="780000">
            <a:off x="908667" y="6601498"/>
            <a:ext cx="73093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0"/>
              </a:lnSpc>
            </a:pPr>
            <a:r>
              <a:rPr sz="450" spc="10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 rot="1200000">
            <a:off x="947396" y="6612267"/>
            <a:ext cx="69389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0"/>
              </a:lnSpc>
            </a:pPr>
            <a:r>
              <a:rPr sz="450" spc="5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 rot="1620000">
            <a:off x="981484" y="6628347"/>
            <a:ext cx="74932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0"/>
              </a:lnSpc>
            </a:pPr>
            <a:r>
              <a:rPr sz="450" spc="10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 rot="1920000">
            <a:off x="1014626" y="6645310"/>
            <a:ext cx="64072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0"/>
              </a:lnSpc>
            </a:pPr>
            <a:r>
              <a:rPr sz="450" spc="0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 rot="2220000">
            <a:off x="1034614" y="6660677"/>
            <a:ext cx="69705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0"/>
              </a:lnSpc>
            </a:pPr>
            <a:r>
              <a:rPr sz="450" spc="5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 rot="2700000">
            <a:off x="1067658" y="6687885"/>
            <a:ext cx="63655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0"/>
              </a:lnSpc>
            </a:pPr>
            <a:r>
              <a:rPr sz="450" spc="0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 rot="3000000">
            <a:off x="1084319" y="6712410"/>
            <a:ext cx="75311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0"/>
              </a:lnSpc>
            </a:pPr>
            <a:r>
              <a:rPr sz="450" spc="10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 rot="3420000">
            <a:off x="1110103" y="6744613"/>
            <a:ext cx="69705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0"/>
              </a:lnSpc>
            </a:pPr>
            <a:r>
              <a:rPr sz="450" spc="5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 rot="3780000">
            <a:off x="1127469" y="6777215"/>
            <a:ext cx="71349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0"/>
              </a:lnSpc>
            </a:pPr>
            <a:r>
              <a:rPr sz="4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 rot="4140000">
            <a:off x="1143456" y="6803910"/>
            <a:ext cx="63655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0"/>
              </a:lnSpc>
            </a:pPr>
            <a:r>
              <a:rPr sz="450" spc="0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 rot="4440000">
            <a:off x="1149341" y="6832666"/>
            <a:ext cx="71012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0"/>
              </a:lnSpc>
            </a:pPr>
            <a:r>
              <a:rPr sz="4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 rot="4860000">
            <a:off x="1156050" y="6872363"/>
            <a:ext cx="74932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0"/>
              </a:lnSpc>
            </a:pPr>
            <a:r>
              <a:rPr sz="450" spc="10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 rot="5280000">
            <a:off x="1161268" y="6913852"/>
            <a:ext cx="71012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0"/>
              </a:lnSpc>
            </a:pPr>
            <a:r>
              <a:rPr sz="4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 rot="5640000">
            <a:off x="1161655" y="6951493"/>
            <a:ext cx="71349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0"/>
              </a:lnSpc>
            </a:pPr>
            <a:r>
              <a:rPr sz="4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4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4309" y="1474179"/>
            <a:ext cx="9336881" cy="4669739"/>
          </a:xfrm>
          <a:prstGeom prst="rect">
            <a:avLst/>
          </a:prstGeom>
          <a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6200"/>
                      </a14:imgEffect>
                      <a14:imgEffect>
                        <a14:saturation sat="103000"/>
                      </a14:imgEffect>
                      <a14:imgEffect>
                        <a14:brightnessContrast bright="-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06291" y="2892003"/>
            <a:ext cx="981382" cy="553615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571126" y="3764848"/>
            <a:ext cx="1334754" cy="569095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35607" y="3113156"/>
            <a:ext cx="1131467" cy="430466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562591" y="4486431"/>
            <a:ext cx="1857375" cy="2000885"/>
          </a:xfrm>
          <a:custGeom>
            <a:avLst/>
            <a:gdLst/>
            <a:ahLst/>
            <a:cxnLst/>
            <a:rect l="l" t="t" r="r" b="b"/>
            <a:pathLst>
              <a:path w="1857375" h="2000885">
                <a:moveTo>
                  <a:pt x="1809470" y="0"/>
                </a:moveTo>
                <a:lnTo>
                  <a:pt x="47828" y="0"/>
                </a:lnTo>
                <a:lnTo>
                  <a:pt x="29210" y="3758"/>
                </a:lnTo>
                <a:lnTo>
                  <a:pt x="14008" y="14008"/>
                </a:lnTo>
                <a:lnTo>
                  <a:pt x="3758" y="29210"/>
                </a:lnTo>
                <a:lnTo>
                  <a:pt x="0" y="47828"/>
                </a:lnTo>
                <a:lnTo>
                  <a:pt x="0" y="1952942"/>
                </a:lnTo>
                <a:lnTo>
                  <a:pt x="3758" y="1971559"/>
                </a:lnTo>
                <a:lnTo>
                  <a:pt x="14008" y="1986762"/>
                </a:lnTo>
                <a:lnTo>
                  <a:pt x="29210" y="1997012"/>
                </a:lnTo>
                <a:lnTo>
                  <a:pt x="47828" y="2000770"/>
                </a:lnTo>
                <a:lnTo>
                  <a:pt x="1809470" y="2000770"/>
                </a:lnTo>
                <a:lnTo>
                  <a:pt x="1828088" y="1997012"/>
                </a:lnTo>
                <a:lnTo>
                  <a:pt x="1843290" y="1986762"/>
                </a:lnTo>
                <a:lnTo>
                  <a:pt x="1853540" y="1971559"/>
                </a:lnTo>
                <a:lnTo>
                  <a:pt x="1857298" y="1952942"/>
                </a:lnTo>
                <a:lnTo>
                  <a:pt x="1857298" y="47828"/>
                </a:lnTo>
                <a:lnTo>
                  <a:pt x="1853540" y="29210"/>
                </a:lnTo>
                <a:lnTo>
                  <a:pt x="1843290" y="14008"/>
                </a:lnTo>
                <a:lnTo>
                  <a:pt x="1828088" y="3758"/>
                </a:lnTo>
                <a:lnTo>
                  <a:pt x="18094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562591" y="4486431"/>
            <a:ext cx="1857375" cy="2000885"/>
          </a:xfrm>
          <a:custGeom>
            <a:avLst/>
            <a:gdLst/>
            <a:ahLst/>
            <a:cxnLst/>
            <a:rect l="l" t="t" r="r" b="b"/>
            <a:pathLst>
              <a:path w="1857375" h="2000885">
                <a:moveTo>
                  <a:pt x="1857298" y="1952942"/>
                </a:moveTo>
                <a:lnTo>
                  <a:pt x="1853540" y="1971559"/>
                </a:lnTo>
                <a:lnTo>
                  <a:pt x="1843290" y="1986762"/>
                </a:lnTo>
                <a:lnTo>
                  <a:pt x="1828088" y="1997012"/>
                </a:lnTo>
                <a:lnTo>
                  <a:pt x="1809470" y="2000770"/>
                </a:lnTo>
                <a:lnTo>
                  <a:pt x="47828" y="2000770"/>
                </a:lnTo>
                <a:lnTo>
                  <a:pt x="29210" y="1997012"/>
                </a:lnTo>
                <a:lnTo>
                  <a:pt x="14008" y="1986762"/>
                </a:lnTo>
                <a:lnTo>
                  <a:pt x="3758" y="1971559"/>
                </a:lnTo>
                <a:lnTo>
                  <a:pt x="0" y="1952942"/>
                </a:lnTo>
                <a:lnTo>
                  <a:pt x="0" y="47828"/>
                </a:lnTo>
                <a:lnTo>
                  <a:pt x="3758" y="29210"/>
                </a:lnTo>
                <a:lnTo>
                  <a:pt x="14008" y="14008"/>
                </a:lnTo>
                <a:lnTo>
                  <a:pt x="29210" y="3758"/>
                </a:lnTo>
                <a:lnTo>
                  <a:pt x="47828" y="0"/>
                </a:lnTo>
                <a:lnTo>
                  <a:pt x="1809470" y="0"/>
                </a:lnTo>
                <a:lnTo>
                  <a:pt x="1828088" y="3758"/>
                </a:lnTo>
                <a:lnTo>
                  <a:pt x="1843290" y="14008"/>
                </a:lnTo>
                <a:lnTo>
                  <a:pt x="1853540" y="29210"/>
                </a:lnTo>
                <a:lnTo>
                  <a:pt x="1857298" y="47828"/>
                </a:lnTo>
                <a:lnTo>
                  <a:pt x="1857298" y="1952942"/>
                </a:lnTo>
                <a:close/>
              </a:path>
            </a:pathLst>
          </a:custGeom>
          <a:ln w="23914">
            <a:solidFill>
              <a:srgbClr val="9998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43767" y="3060688"/>
            <a:ext cx="407046" cy="121881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129601" y="3036802"/>
            <a:ext cx="429259" cy="1549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50" b="1" spc="-25" dirty="0">
                <a:latin typeface="Arial"/>
                <a:cs typeface="Arial"/>
              </a:rPr>
              <a:t>Holyoke</a:t>
            </a:r>
            <a:endParaRPr sz="8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83803" y="3305795"/>
            <a:ext cx="691515" cy="1549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50" b="1" spc="-20" dirty="0">
                <a:latin typeface="Arial"/>
                <a:cs typeface="Arial"/>
              </a:rPr>
              <a:t>United</a:t>
            </a:r>
            <a:r>
              <a:rPr sz="850" b="1" spc="-85" dirty="0">
                <a:latin typeface="Arial"/>
                <a:cs typeface="Arial"/>
              </a:rPr>
              <a:t> </a:t>
            </a:r>
            <a:r>
              <a:rPr sz="850" b="1" spc="-20" dirty="0">
                <a:latin typeface="Arial"/>
                <a:cs typeface="Arial"/>
              </a:rPr>
              <a:t>States</a:t>
            </a:r>
            <a:endParaRPr sz="8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57862" y="3299852"/>
            <a:ext cx="942340" cy="1549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50" b="1" dirty="0">
                <a:latin typeface="Arial"/>
                <a:cs typeface="Arial"/>
              </a:rPr>
              <a:t>Martha’s</a:t>
            </a:r>
            <a:r>
              <a:rPr sz="850" b="1" spc="-100" dirty="0">
                <a:latin typeface="Arial"/>
                <a:cs typeface="Arial"/>
              </a:rPr>
              <a:t> </a:t>
            </a:r>
            <a:r>
              <a:rPr sz="850" b="1" spc="-15" dirty="0">
                <a:latin typeface="Arial"/>
                <a:cs typeface="Arial"/>
              </a:rPr>
              <a:t>Vineyard</a:t>
            </a:r>
            <a:endParaRPr sz="8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92147" y="2905517"/>
            <a:ext cx="392430" cy="1549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50" b="1" spc="-10" dirty="0">
                <a:latin typeface="Arial"/>
                <a:cs typeface="Arial"/>
              </a:rPr>
              <a:t>Boston</a:t>
            </a:r>
            <a:endParaRPr sz="85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613589" y="4708144"/>
            <a:ext cx="258259" cy="105782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600264" y="4686829"/>
            <a:ext cx="284480" cy="14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="1" spc="-5" dirty="0">
                <a:latin typeface="Arial"/>
                <a:cs typeface="Arial"/>
              </a:rPr>
              <a:t>Brazil</a:t>
            </a:r>
            <a:endParaRPr sz="75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371208" y="4803786"/>
            <a:ext cx="335174" cy="105788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357888" y="4782472"/>
            <a:ext cx="349250" cy="14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="1" spc="10" dirty="0">
                <a:latin typeface="Arial"/>
                <a:cs typeface="Arial"/>
              </a:rPr>
              <a:t>Malawi</a:t>
            </a:r>
            <a:endParaRPr sz="75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151633" y="5275266"/>
            <a:ext cx="590426" cy="94645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142678" y="5242809"/>
            <a:ext cx="612140" cy="14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="1" dirty="0">
                <a:latin typeface="Arial"/>
                <a:cs typeface="Arial"/>
              </a:rPr>
              <a:t>South</a:t>
            </a:r>
            <a:r>
              <a:rPr sz="750" b="1" spc="25" dirty="0">
                <a:latin typeface="Arial"/>
                <a:cs typeface="Arial"/>
              </a:rPr>
              <a:t> </a:t>
            </a:r>
            <a:r>
              <a:rPr sz="750" b="1" spc="0" dirty="0">
                <a:latin typeface="Arial"/>
                <a:cs typeface="Arial"/>
              </a:rPr>
              <a:t>Africa</a:t>
            </a:r>
            <a:endParaRPr sz="75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866288" y="4229865"/>
            <a:ext cx="518807" cy="105790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852963" y="4208557"/>
            <a:ext cx="539115" cy="14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="1" spc="-15" dirty="0">
                <a:latin typeface="Arial"/>
                <a:cs typeface="Arial"/>
              </a:rPr>
              <a:t>El</a:t>
            </a:r>
            <a:r>
              <a:rPr sz="750" b="1" spc="-75" dirty="0">
                <a:latin typeface="Arial"/>
                <a:cs typeface="Arial"/>
              </a:rPr>
              <a:t> </a:t>
            </a:r>
            <a:r>
              <a:rPr sz="750" b="1" spc="-5" dirty="0">
                <a:latin typeface="Arial"/>
                <a:cs typeface="Arial"/>
              </a:rPr>
              <a:t>Salvador</a:t>
            </a:r>
            <a:endParaRPr sz="75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280399" y="3848064"/>
            <a:ext cx="332784" cy="93021"/>
          </a:xfrm>
          <a:prstGeom prst="rect">
            <a:avLst/>
          </a:pr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267080" y="3813982"/>
            <a:ext cx="356870" cy="14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="1" spc="5" dirty="0">
                <a:latin typeface="Arial"/>
                <a:cs typeface="Arial"/>
              </a:rPr>
              <a:t>Mexico</a:t>
            </a:r>
            <a:endParaRPr sz="75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103996" y="4079594"/>
            <a:ext cx="504079" cy="94642"/>
          </a:xfrm>
          <a:prstGeom prst="rect">
            <a:avLst/>
          </a:pr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065111" y="4248617"/>
            <a:ext cx="469262" cy="98901"/>
          </a:xfrm>
          <a:prstGeom prst="rect">
            <a:avLst/>
          </a:prstGeom>
          <a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2051786" y="3994530"/>
            <a:ext cx="56705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41275">
              <a:lnSpc>
                <a:spcPct val="146500"/>
              </a:lnSpc>
              <a:spcBef>
                <a:spcPts val="95"/>
              </a:spcBef>
            </a:pPr>
            <a:r>
              <a:rPr sz="750" b="1" spc="0" dirty="0">
                <a:latin typeface="Arial"/>
                <a:cs typeface="Arial"/>
              </a:rPr>
              <a:t>Costa</a:t>
            </a:r>
            <a:r>
              <a:rPr sz="750" b="1" spc="-65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Rica  </a:t>
            </a:r>
            <a:r>
              <a:rPr sz="750" b="1" spc="0" dirty="0">
                <a:latin typeface="Arial"/>
                <a:cs typeface="Arial"/>
              </a:rPr>
              <a:t>Nicaragua</a:t>
            </a:r>
            <a:endParaRPr sz="75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978270" y="2572970"/>
            <a:ext cx="369476" cy="83400"/>
          </a:xfrm>
          <a:prstGeom prst="rect">
            <a:avLst/>
          </a:prstGeom>
          <a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4969316" y="2540513"/>
            <a:ext cx="390525" cy="14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="1" spc="0" dirty="0">
                <a:latin typeface="Arial"/>
                <a:cs typeface="Arial"/>
              </a:rPr>
              <a:t>Sweden</a:t>
            </a:r>
            <a:endParaRPr sz="75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133697" y="3166622"/>
            <a:ext cx="615708" cy="182397"/>
          </a:xfrm>
          <a:prstGeom prst="rect">
            <a:avLst/>
          </a:pr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069347" y="3045265"/>
            <a:ext cx="421525" cy="99178"/>
          </a:xfrm>
          <a:prstGeom prst="rect">
            <a:avLst/>
          </a:prstGeom>
          <a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5058981" y="3012805"/>
            <a:ext cx="438150" cy="14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="1" spc="-5" dirty="0">
                <a:latin typeface="Arial"/>
                <a:cs typeface="Arial"/>
              </a:rPr>
              <a:t>Germany</a:t>
            </a:r>
            <a:endParaRPr sz="7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120372" y="3132541"/>
            <a:ext cx="639445" cy="229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00"/>
              </a:lnSpc>
              <a:spcBef>
                <a:spcPts val="100"/>
              </a:spcBef>
            </a:pPr>
            <a:r>
              <a:rPr sz="750" b="1" dirty="0">
                <a:latin typeface="Arial"/>
                <a:cs typeface="Arial"/>
              </a:rPr>
              <a:t>France</a:t>
            </a:r>
            <a:endParaRPr sz="750">
              <a:latin typeface="Arial"/>
              <a:cs typeface="Arial"/>
            </a:endParaRPr>
          </a:p>
          <a:p>
            <a:pPr marL="293370">
              <a:lnSpc>
                <a:spcPts val="800"/>
              </a:lnSpc>
            </a:pPr>
            <a:r>
              <a:rPr sz="750" b="1" spc="5" dirty="0">
                <a:latin typeface="Arial"/>
                <a:cs typeface="Arial"/>
              </a:rPr>
              <a:t>C</a:t>
            </a:r>
            <a:r>
              <a:rPr sz="750" b="1" spc="-10" dirty="0">
                <a:latin typeface="Arial"/>
                <a:cs typeface="Arial"/>
              </a:rPr>
              <a:t>r</a:t>
            </a:r>
            <a:r>
              <a:rPr sz="750" b="1" spc="0" dirty="0">
                <a:latin typeface="Arial"/>
                <a:cs typeface="Arial"/>
              </a:rPr>
              <a:t>oatia</a:t>
            </a:r>
            <a:endParaRPr sz="75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383189" y="3655084"/>
            <a:ext cx="251080" cy="107213"/>
          </a:xfrm>
          <a:prstGeom prst="rect">
            <a:avLst/>
          </a:prstGeom>
          <a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5369858" y="3634499"/>
            <a:ext cx="276860" cy="14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="1" dirty="0">
                <a:latin typeface="Arial"/>
                <a:cs typeface="Arial"/>
              </a:rPr>
              <a:t>Israel</a:t>
            </a:r>
            <a:endParaRPr sz="75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716778" y="3447379"/>
            <a:ext cx="466199" cy="97562"/>
          </a:xfrm>
          <a:prstGeom prst="rect">
            <a:avLst/>
          </a:prstGeom>
          <a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5710626" y="3413299"/>
            <a:ext cx="484505" cy="14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="1" dirty="0">
                <a:latin typeface="Arial"/>
                <a:cs typeface="Arial"/>
              </a:rPr>
              <a:t>Azerbajan</a:t>
            </a:r>
            <a:endParaRPr sz="75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550577" y="4354378"/>
            <a:ext cx="434797" cy="94656"/>
          </a:xfrm>
          <a:prstGeom prst="rect">
            <a:avLst/>
          </a:prstGeom>
          <a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6541625" y="4321931"/>
            <a:ext cx="454659" cy="14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="1" spc="-10" dirty="0">
                <a:latin typeface="Arial"/>
                <a:cs typeface="Arial"/>
              </a:rPr>
              <a:t>Sri</a:t>
            </a:r>
            <a:r>
              <a:rPr sz="750" b="1" spc="-75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Lanka</a:t>
            </a:r>
            <a:endParaRPr sz="75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447344" y="3989696"/>
            <a:ext cx="224679" cy="107213"/>
          </a:xfrm>
          <a:prstGeom prst="rect">
            <a:avLst/>
          </a:prstGeom>
          <a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042414" y="3357760"/>
            <a:ext cx="315163" cy="93018"/>
          </a:xfrm>
          <a:prstGeom prst="rect">
            <a:avLst/>
          </a:prstGeom>
          <a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5029089" y="3323682"/>
            <a:ext cx="339090" cy="14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="1" spc="-10" dirty="0">
                <a:latin typeface="Arial"/>
                <a:cs typeface="Arial"/>
              </a:rPr>
              <a:t>Bosnia</a:t>
            </a:r>
            <a:endParaRPr sz="75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6681104" y="3549025"/>
            <a:ext cx="239501" cy="93008"/>
          </a:xfrm>
          <a:prstGeom prst="rect">
            <a:avLst/>
          </a:prstGeom>
          <a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6673124" y="3514943"/>
            <a:ext cx="255904" cy="14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="1" dirty="0">
                <a:latin typeface="Arial"/>
                <a:cs typeface="Arial"/>
              </a:rPr>
              <a:t>Tibet</a:t>
            </a:r>
            <a:endParaRPr sz="75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7662333" y="3393428"/>
            <a:ext cx="685018" cy="237169"/>
          </a:xfrm>
          <a:prstGeom prst="rect">
            <a:avLst/>
          </a:prstGeom>
          <a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7581710" y="4178390"/>
            <a:ext cx="567055" cy="14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="1" spc="10" dirty="0">
                <a:latin typeface="Arial"/>
                <a:cs typeface="Arial"/>
              </a:rPr>
              <a:t>Philippines</a:t>
            </a:r>
            <a:endParaRPr sz="75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6775887" y="3847068"/>
            <a:ext cx="573040" cy="247832"/>
          </a:xfrm>
          <a:prstGeom prst="rect">
            <a:avLst/>
          </a:prstGeom>
          <a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6434013" y="3797206"/>
            <a:ext cx="930910" cy="31242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340995">
              <a:lnSpc>
                <a:spcPct val="100000"/>
              </a:lnSpc>
              <a:spcBef>
                <a:spcPts val="325"/>
              </a:spcBef>
            </a:pPr>
            <a:r>
              <a:rPr sz="750" b="1" spc="15" dirty="0">
                <a:latin typeface="Arial"/>
                <a:cs typeface="Arial"/>
              </a:rPr>
              <a:t>Bangladesh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  <a:tabLst>
                <a:tab pos="424815" algn="l"/>
              </a:tabLst>
            </a:pPr>
            <a:r>
              <a:rPr sz="750" b="1" dirty="0">
                <a:latin typeface="Arial"/>
                <a:cs typeface="Arial"/>
              </a:rPr>
              <a:t>India	</a:t>
            </a:r>
            <a:r>
              <a:rPr sz="1125" b="1" spc="37" baseline="3703" dirty="0">
                <a:latin typeface="Arial"/>
                <a:cs typeface="Arial"/>
              </a:rPr>
              <a:t>Myanmar</a:t>
            </a:r>
            <a:endParaRPr sz="1125" baseline="3703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059850" y="3855425"/>
            <a:ext cx="842644" cy="23114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5080">
              <a:lnSpc>
                <a:spcPct val="79500"/>
              </a:lnSpc>
              <a:spcBef>
                <a:spcPts val="285"/>
              </a:spcBef>
            </a:pPr>
            <a:r>
              <a:rPr sz="750" b="1" dirty="0">
                <a:latin typeface="Arial"/>
                <a:cs typeface="Arial"/>
              </a:rPr>
              <a:t>TouchStone  </a:t>
            </a:r>
            <a:r>
              <a:rPr sz="750" b="1" spc="5" dirty="0">
                <a:latin typeface="Arial"/>
                <a:cs typeface="Arial"/>
              </a:rPr>
              <a:t>Leaders</a:t>
            </a:r>
            <a:r>
              <a:rPr sz="750" b="1" spc="50" dirty="0">
                <a:latin typeface="Arial"/>
                <a:cs typeface="Arial"/>
              </a:rPr>
              <a:t> </a:t>
            </a:r>
            <a:r>
              <a:rPr sz="750" b="1" spc="5" dirty="0">
                <a:latin typeface="Arial"/>
                <a:cs typeface="Arial"/>
              </a:rPr>
              <a:t>Platform</a:t>
            </a:r>
            <a:endParaRPr sz="75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653379" y="3330701"/>
            <a:ext cx="702310" cy="3244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88620">
              <a:lnSpc>
                <a:spcPct val="130700"/>
              </a:lnSpc>
              <a:spcBef>
                <a:spcPts val="100"/>
              </a:spcBef>
            </a:pPr>
            <a:r>
              <a:rPr sz="750" b="1" spc="10" dirty="0">
                <a:latin typeface="Arial"/>
                <a:cs typeface="Arial"/>
              </a:rPr>
              <a:t>Japan  </a:t>
            </a:r>
            <a:r>
              <a:rPr sz="750" b="1" spc="-5" dirty="0">
                <a:latin typeface="Arial"/>
                <a:cs typeface="Arial"/>
              </a:rPr>
              <a:t>South</a:t>
            </a:r>
            <a:r>
              <a:rPr sz="750" b="1" spc="-75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Korea</a:t>
            </a:r>
            <a:endParaRPr sz="750"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1229046" y="4024759"/>
            <a:ext cx="65405" cy="76835"/>
          </a:xfrm>
          <a:custGeom>
            <a:avLst/>
            <a:gdLst/>
            <a:ahLst/>
            <a:cxnLst/>
            <a:rect l="l" t="t" r="r" b="b"/>
            <a:pathLst>
              <a:path w="65405" h="76835">
                <a:moveTo>
                  <a:pt x="16890" y="0"/>
                </a:moveTo>
                <a:lnTo>
                  <a:pt x="16890" y="29489"/>
                </a:lnTo>
                <a:lnTo>
                  <a:pt x="47993" y="29489"/>
                </a:lnTo>
                <a:lnTo>
                  <a:pt x="47993" y="0"/>
                </a:lnTo>
                <a:lnTo>
                  <a:pt x="64884" y="0"/>
                </a:lnTo>
                <a:lnTo>
                  <a:pt x="64884" y="76835"/>
                </a:lnTo>
                <a:lnTo>
                  <a:pt x="47993" y="76835"/>
                </a:lnTo>
                <a:lnTo>
                  <a:pt x="47993" y="43688"/>
                </a:lnTo>
                <a:lnTo>
                  <a:pt x="16890" y="43688"/>
                </a:lnTo>
                <a:lnTo>
                  <a:pt x="16890" y="76835"/>
                </a:lnTo>
                <a:lnTo>
                  <a:pt x="0" y="76835"/>
                </a:lnTo>
                <a:lnTo>
                  <a:pt x="0" y="0"/>
                </a:lnTo>
                <a:lnTo>
                  <a:pt x="16890" y="0"/>
                </a:lnTo>
                <a:close/>
              </a:path>
            </a:pathLst>
          </a:custGeom>
          <a:ln w="119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304794" y="4044438"/>
            <a:ext cx="54610" cy="59055"/>
          </a:xfrm>
          <a:custGeom>
            <a:avLst/>
            <a:gdLst/>
            <a:ahLst/>
            <a:cxnLst/>
            <a:rect l="l" t="t" r="r" b="b"/>
            <a:pathLst>
              <a:path w="54609" h="59054">
                <a:moveTo>
                  <a:pt x="17005" y="18618"/>
                </a:moveTo>
                <a:lnTo>
                  <a:pt x="17297" y="15608"/>
                </a:lnTo>
                <a:lnTo>
                  <a:pt x="18300" y="13449"/>
                </a:lnTo>
                <a:lnTo>
                  <a:pt x="20015" y="12166"/>
                </a:lnTo>
                <a:lnTo>
                  <a:pt x="21742" y="10871"/>
                </a:lnTo>
                <a:lnTo>
                  <a:pt x="24104" y="10223"/>
                </a:lnTo>
                <a:lnTo>
                  <a:pt x="27114" y="10223"/>
                </a:lnTo>
                <a:lnTo>
                  <a:pt x="28486" y="10223"/>
                </a:lnTo>
                <a:lnTo>
                  <a:pt x="36207" y="13830"/>
                </a:lnTo>
                <a:lnTo>
                  <a:pt x="36741" y="14808"/>
                </a:lnTo>
                <a:lnTo>
                  <a:pt x="37020" y="16103"/>
                </a:lnTo>
                <a:lnTo>
                  <a:pt x="37020" y="17754"/>
                </a:lnTo>
                <a:lnTo>
                  <a:pt x="37096" y="19342"/>
                </a:lnTo>
                <a:lnTo>
                  <a:pt x="36626" y="20548"/>
                </a:lnTo>
                <a:lnTo>
                  <a:pt x="35623" y="21361"/>
                </a:lnTo>
                <a:lnTo>
                  <a:pt x="34620" y="22199"/>
                </a:lnTo>
                <a:lnTo>
                  <a:pt x="23393" y="24434"/>
                </a:lnTo>
                <a:lnTo>
                  <a:pt x="21132" y="24714"/>
                </a:lnTo>
                <a:lnTo>
                  <a:pt x="5981" y="29273"/>
                </a:lnTo>
                <a:lnTo>
                  <a:pt x="4229" y="30492"/>
                </a:lnTo>
                <a:lnTo>
                  <a:pt x="2793" y="32131"/>
                </a:lnTo>
                <a:lnTo>
                  <a:pt x="1676" y="34175"/>
                </a:lnTo>
                <a:lnTo>
                  <a:pt x="558" y="36220"/>
                </a:lnTo>
                <a:lnTo>
                  <a:pt x="0" y="38811"/>
                </a:lnTo>
                <a:lnTo>
                  <a:pt x="0" y="41973"/>
                </a:lnTo>
                <a:lnTo>
                  <a:pt x="0" y="44843"/>
                </a:lnTo>
                <a:lnTo>
                  <a:pt x="495" y="47320"/>
                </a:lnTo>
                <a:lnTo>
                  <a:pt x="1460" y="49390"/>
                </a:lnTo>
                <a:lnTo>
                  <a:pt x="2425" y="51473"/>
                </a:lnTo>
                <a:lnTo>
                  <a:pt x="11518" y="57569"/>
                </a:lnTo>
                <a:lnTo>
                  <a:pt x="13817" y="58216"/>
                </a:lnTo>
                <a:lnTo>
                  <a:pt x="16281" y="58547"/>
                </a:lnTo>
                <a:lnTo>
                  <a:pt x="18948" y="58547"/>
                </a:lnTo>
                <a:lnTo>
                  <a:pt x="22390" y="58547"/>
                </a:lnTo>
                <a:lnTo>
                  <a:pt x="37668" y="51765"/>
                </a:lnTo>
                <a:lnTo>
                  <a:pt x="37744" y="52692"/>
                </a:lnTo>
                <a:lnTo>
                  <a:pt x="37871" y="53619"/>
                </a:lnTo>
                <a:lnTo>
                  <a:pt x="38049" y="54495"/>
                </a:lnTo>
                <a:lnTo>
                  <a:pt x="38214" y="55410"/>
                </a:lnTo>
                <a:lnTo>
                  <a:pt x="38455" y="56286"/>
                </a:lnTo>
                <a:lnTo>
                  <a:pt x="38747" y="57137"/>
                </a:lnTo>
                <a:lnTo>
                  <a:pt x="54241" y="57137"/>
                </a:lnTo>
                <a:lnTo>
                  <a:pt x="53517" y="55994"/>
                </a:lnTo>
                <a:lnTo>
                  <a:pt x="53022" y="54279"/>
                </a:lnTo>
                <a:lnTo>
                  <a:pt x="52730" y="51981"/>
                </a:lnTo>
                <a:lnTo>
                  <a:pt x="52450" y="49682"/>
                </a:lnTo>
                <a:lnTo>
                  <a:pt x="52298" y="47282"/>
                </a:lnTo>
                <a:lnTo>
                  <a:pt x="52298" y="44767"/>
                </a:lnTo>
                <a:lnTo>
                  <a:pt x="52298" y="15824"/>
                </a:lnTo>
                <a:lnTo>
                  <a:pt x="52298" y="12446"/>
                </a:lnTo>
                <a:lnTo>
                  <a:pt x="51549" y="9740"/>
                </a:lnTo>
                <a:lnTo>
                  <a:pt x="50037" y="7696"/>
                </a:lnTo>
                <a:lnTo>
                  <a:pt x="48539" y="5651"/>
                </a:lnTo>
                <a:lnTo>
                  <a:pt x="30670" y="0"/>
                </a:lnTo>
                <a:lnTo>
                  <a:pt x="27876" y="0"/>
                </a:lnTo>
                <a:lnTo>
                  <a:pt x="24790" y="0"/>
                </a:lnTo>
                <a:lnTo>
                  <a:pt x="21729" y="317"/>
                </a:lnTo>
                <a:lnTo>
                  <a:pt x="18681" y="927"/>
                </a:lnTo>
                <a:lnTo>
                  <a:pt x="15620" y="1536"/>
                </a:lnTo>
                <a:lnTo>
                  <a:pt x="12877" y="2552"/>
                </a:lnTo>
                <a:lnTo>
                  <a:pt x="10439" y="3987"/>
                </a:lnTo>
                <a:lnTo>
                  <a:pt x="8000" y="5422"/>
                </a:lnTo>
                <a:lnTo>
                  <a:pt x="5994" y="7315"/>
                </a:lnTo>
                <a:lnTo>
                  <a:pt x="4419" y="9690"/>
                </a:lnTo>
                <a:lnTo>
                  <a:pt x="2832" y="12052"/>
                </a:lnTo>
                <a:lnTo>
                  <a:pt x="1943" y="15036"/>
                </a:lnTo>
                <a:lnTo>
                  <a:pt x="1727" y="18618"/>
                </a:lnTo>
                <a:lnTo>
                  <a:pt x="17005" y="18618"/>
                </a:lnTo>
                <a:close/>
              </a:path>
            </a:pathLst>
          </a:custGeom>
          <a:ln w="119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320072" y="4074359"/>
            <a:ext cx="22225" cy="19050"/>
          </a:xfrm>
          <a:custGeom>
            <a:avLst/>
            <a:gdLst/>
            <a:ahLst/>
            <a:cxnLst/>
            <a:rect l="l" t="t" r="r" b="b"/>
            <a:pathLst>
              <a:path w="22225" h="19050">
                <a:moveTo>
                  <a:pt x="21742" y="5702"/>
                </a:moveTo>
                <a:lnTo>
                  <a:pt x="21742" y="6565"/>
                </a:lnTo>
                <a:lnTo>
                  <a:pt x="21653" y="7708"/>
                </a:lnTo>
                <a:lnTo>
                  <a:pt x="21462" y="9144"/>
                </a:lnTo>
                <a:lnTo>
                  <a:pt x="21297" y="10579"/>
                </a:lnTo>
                <a:lnTo>
                  <a:pt x="20815" y="12001"/>
                </a:lnTo>
                <a:lnTo>
                  <a:pt x="20015" y="13385"/>
                </a:lnTo>
                <a:lnTo>
                  <a:pt x="19227" y="14795"/>
                </a:lnTo>
                <a:lnTo>
                  <a:pt x="18008" y="15989"/>
                </a:lnTo>
                <a:lnTo>
                  <a:pt x="16357" y="17005"/>
                </a:lnTo>
                <a:lnTo>
                  <a:pt x="14706" y="18008"/>
                </a:lnTo>
                <a:lnTo>
                  <a:pt x="12382" y="18503"/>
                </a:lnTo>
                <a:lnTo>
                  <a:pt x="9372" y="18503"/>
                </a:lnTo>
                <a:lnTo>
                  <a:pt x="8153" y="18503"/>
                </a:lnTo>
                <a:lnTo>
                  <a:pt x="6959" y="18402"/>
                </a:lnTo>
                <a:lnTo>
                  <a:pt x="5816" y="18186"/>
                </a:lnTo>
                <a:lnTo>
                  <a:pt x="4673" y="17970"/>
                </a:lnTo>
                <a:lnTo>
                  <a:pt x="3670" y="17602"/>
                </a:lnTo>
                <a:lnTo>
                  <a:pt x="2806" y="17056"/>
                </a:lnTo>
                <a:lnTo>
                  <a:pt x="1943" y="16522"/>
                </a:lnTo>
                <a:lnTo>
                  <a:pt x="1257" y="15773"/>
                </a:lnTo>
                <a:lnTo>
                  <a:pt x="761" y="14846"/>
                </a:lnTo>
                <a:lnTo>
                  <a:pt x="253" y="13919"/>
                </a:lnTo>
                <a:lnTo>
                  <a:pt x="0" y="12763"/>
                </a:lnTo>
                <a:lnTo>
                  <a:pt x="0" y="11404"/>
                </a:lnTo>
                <a:lnTo>
                  <a:pt x="0" y="9969"/>
                </a:lnTo>
                <a:lnTo>
                  <a:pt x="253" y="8788"/>
                </a:lnTo>
                <a:lnTo>
                  <a:pt x="761" y="7848"/>
                </a:lnTo>
                <a:lnTo>
                  <a:pt x="1257" y="6921"/>
                </a:lnTo>
                <a:lnTo>
                  <a:pt x="1930" y="6146"/>
                </a:lnTo>
                <a:lnTo>
                  <a:pt x="2743" y="5549"/>
                </a:lnTo>
                <a:lnTo>
                  <a:pt x="3568" y="4940"/>
                </a:lnTo>
                <a:lnTo>
                  <a:pt x="4533" y="4445"/>
                </a:lnTo>
                <a:lnTo>
                  <a:pt x="5664" y="4089"/>
                </a:lnTo>
                <a:lnTo>
                  <a:pt x="6756" y="3721"/>
                </a:lnTo>
                <a:lnTo>
                  <a:pt x="12699" y="2692"/>
                </a:lnTo>
                <a:lnTo>
                  <a:pt x="13919" y="2540"/>
                </a:lnTo>
                <a:lnTo>
                  <a:pt x="15100" y="2362"/>
                </a:lnTo>
                <a:lnTo>
                  <a:pt x="16192" y="2146"/>
                </a:lnTo>
                <a:lnTo>
                  <a:pt x="17322" y="1930"/>
                </a:lnTo>
                <a:lnTo>
                  <a:pt x="21742" y="0"/>
                </a:lnTo>
                <a:lnTo>
                  <a:pt x="21742" y="5702"/>
                </a:lnTo>
                <a:close/>
              </a:path>
            </a:pathLst>
          </a:custGeom>
          <a:ln w="119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363775" y="4045942"/>
            <a:ext cx="86360" cy="55880"/>
          </a:xfrm>
          <a:custGeom>
            <a:avLst/>
            <a:gdLst/>
            <a:ahLst/>
            <a:cxnLst/>
            <a:rect l="l" t="t" r="r" b="b"/>
            <a:pathLst>
              <a:path w="86359" h="55879">
                <a:moveTo>
                  <a:pt x="53047" y="55638"/>
                </a:moveTo>
                <a:lnTo>
                  <a:pt x="43141" y="18300"/>
                </a:lnTo>
                <a:lnTo>
                  <a:pt x="42938" y="18300"/>
                </a:lnTo>
                <a:lnTo>
                  <a:pt x="33464" y="55638"/>
                </a:lnTo>
                <a:lnTo>
                  <a:pt x="17640" y="55638"/>
                </a:lnTo>
                <a:lnTo>
                  <a:pt x="0" y="0"/>
                </a:lnTo>
                <a:lnTo>
                  <a:pt x="16141" y="0"/>
                </a:lnTo>
                <a:lnTo>
                  <a:pt x="26365" y="37769"/>
                </a:lnTo>
                <a:lnTo>
                  <a:pt x="26581" y="37769"/>
                </a:lnTo>
                <a:lnTo>
                  <a:pt x="35826" y="0"/>
                </a:lnTo>
                <a:lnTo>
                  <a:pt x="50685" y="0"/>
                </a:lnTo>
                <a:lnTo>
                  <a:pt x="60147" y="37668"/>
                </a:lnTo>
                <a:lnTo>
                  <a:pt x="60363" y="37668"/>
                </a:lnTo>
                <a:lnTo>
                  <a:pt x="70586" y="0"/>
                </a:lnTo>
                <a:lnTo>
                  <a:pt x="86296" y="0"/>
                </a:lnTo>
                <a:lnTo>
                  <a:pt x="68757" y="55638"/>
                </a:lnTo>
                <a:lnTo>
                  <a:pt x="53047" y="55638"/>
                </a:lnTo>
                <a:close/>
              </a:path>
            </a:pathLst>
          </a:custGeom>
          <a:ln w="119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454161" y="4044438"/>
            <a:ext cx="54610" cy="59055"/>
          </a:xfrm>
          <a:custGeom>
            <a:avLst/>
            <a:gdLst/>
            <a:ahLst/>
            <a:cxnLst/>
            <a:rect l="l" t="t" r="r" b="b"/>
            <a:pathLst>
              <a:path w="54609" h="59054">
                <a:moveTo>
                  <a:pt x="17005" y="18618"/>
                </a:moveTo>
                <a:lnTo>
                  <a:pt x="17297" y="15608"/>
                </a:lnTo>
                <a:lnTo>
                  <a:pt x="18300" y="13449"/>
                </a:lnTo>
                <a:lnTo>
                  <a:pt x="20015" y="12166"/>
                </a:lnTo>
                <a:lnTo>
                  <a:pt x="21742" y="10871"/>
                </a:lnTo>
                <a:lnTo>
                  <a:pt x="24104" y="10223"/>
                </a:lnTo>
                <a:lnTo>
                  <a:pt x="27114" y="10223"/>
                </a:lnTo>
                <a:lnTo>
                  <a:pt x="28486" y="10223"/>
                </a:lnTo>
                <a:lnTo>
                  <a:pt x="36207" y="13830"/>
                </a:lnTo>
                <a:lnTo>
                  <a:pt x="36741" y="14808"/>
                </a:lnTo>
                <a:lnTo>
                  <a:pt x="37020" y="16103"/>
                </a:lnTo>
                <a:lnTo>
                  <a:pt x="37020" y="17754"/>
                </a:lnTo>
                <a:lnTo>
                  <a:pt x="37096" y="19342"/>
                </a:lnTo>
                <a:lnTo>
                  <a:pt x="36626" y="20548"/>
                </a:lnTo>
                <a:lnTo>
                  <a:pt x="35623" y="21361"/>
                </a:lnTo>
                <a:lnTo>
                  <a:pt x="34620" y="22199"/>
                </a:lnTo>
                <a:lnTo>
                  <a:pt x="23393" y="24434"/>
                </a:lnTo>
                <a:lnTo>
                  <a:pt x="21132" y="24714"/>
                </a:lnTo>
                <a:lnTo>
                  <a:pt x="5981" y="29273"/>
                </a:lnTo>
                <a:lnTo>
                  <a:pt x="4229" y="30492"/>
                </a:lnTo>
                <a:lnTo>
                  <a:pt x="2793" y="32131"/>
                </a:lnTo>
                <a:lnTo>
                  <a:pt x="1676" y="34175"/>
                </a:lnTo>
                <a:lnTo>
                  <a:pt x="558" y="36220"/>
                </a:lnTo>
                <a:lnTo>
                  <a:pt x="0" y="38811"/>
                </a:lnTo>
                <a:lnTo>
                  <a:pt x="0" y="41973"/>
                </a:lnTo>
                <a:lnTo>
                  <a:pt x="0" y="44843"/>
                </a:lnTo>
                <a:lnTo>
                  <a:pt x="495" y="47320"/>
                </a:lnTo>
                <a:lnTo>
                  <a:pt x="1460" y="49390"/>
                </a:lnTo>
                <a:lnTo>
                  <a:pt x="2425" y="51473"/>
                </a:lnTo>
                <a:lnTo>
                  <a:pt x="11518" y="57569"/>
                </a:lnTo>
                <a:lnTo>
                  <a:pt x="13817" y="58216"/>
                </a:lnTo>
                <a:lnTo>
                  <a:pt x="16294" y="58547"/>
                </a:lnTo>
                <a:lnTo>
                  <a:pt x="18948" y="58547"/>
                </a:lnTo>
                <a:lnTo>
                  <a:pt x="22390" y="58547"/>
                </a:lnTo>
                <a:lnTo>
                  <a:pt x="37668" y="51765"/>
                </a:lnTo>
                <a:lnTo>
                  <a:pt x="37744" y="52692"/>
                </a:lnTo>
                <a:lnTo>
                  <a:pt x="37871" y="53619"/>
                </a:lnTo>
                <a:lnTo>
                  <a:pt x="38049" y="54495"/>
                </a:lnTo>
                <a:lnTo>
                  <a:pt x="38214" y="55410"/>
                </a:lnTo>
                <a:lnTo>
                  <a:pt x="38455" y="56286"/>
                </a:lnTo>
                <a:lnTo>
                  <a:pt x="38747" y="57137"/>
                </a:lnTo>
                <a:lnTo>
                  <a:pt x="54241" y="57137"/>
                </a:lnTo>
                <a:lnTo>
                  <a:pt x="53517" y="55994"/>
                </a:lnTo>
                <a:lnTo>
                  <a:pt x="53022" y="54279"/>
                </a:lnTo>
                <a:lnTo>
                  <a:pt x="52730" y="51981"/>
                </a:lnTo>
                <a:lnTo>
                  <a:pt x="52450" y="49682"/>
                </a:lnTo>
                <a:lnTo>
                  <a:pt x="52298" y="47282"/>
                </a:lnTo>
                <a:lnTo>
                  <a:pt x="52298" y="44767"/>
                </a:lnTo>
                <a:lnTo>
                  <a:pt x="52298" y="15824"/>
                </a:lnTo>
                <a:lnTo>
                  <a:pt x="52298" y="12446"/>
                </a:lnTo>
                <a:lnTo>
                  <a:pt x="51549" y="9740"/>
                </a:lnTo>
                <a:lnTo>
                  <a:pt x="50037" y="7696"/>
                </a:lnTo>
                <a:lnTo>
                  <a:pt x="48539" y="5651"/>
                </a:lnTo>
                <a:lnTo>
                  <a:pt x="30670" y="0"/>
                </a:lnTo>
                <a:lnTo>
                  <a:pt x="27876" y="0"/>
                </a:lnTo>
                <a:lnTo>
                  <a:pt x="24790" y="0"/>
                </a:lnTo>
                <a:lnTo>
                  <a:pt x="21729" y="317"/>
                </a:lnTo>
                <a:lnTo>
                  <a:pt x="18681" y="927"/>
                </a:lnTo>
                <a:lnTo>
                  <a:pt x="15620" y="1536"/>
                </a:lnTo>
                <a:lnTo>
                  <a:pt x="12877" y="2552"/>
                </a:lnTo>
                <a:lnTo>
                  <a:pt x="10439" y="3987"/>
                </a:lnTo>
                <a:lnTo>
                  <a:pt x="8000" y="5422"/>
                </a:lnTo>
                <a:lnTo>
                  <a:pt x="5994" y="7315"/>
                </a:lnTo>
                <a:lnTo>
                  <a:pt x="4419" y="9690"/>
                </a:lnTo>
                <a:lnTo>
                  <a:pt x="2832" y="12052"/>
                </a:lnTo>
                <a:lnTo>
                  <a:pt x="1943" y="15036"/>
                </a:lnTo>
                <a:lnTo>
                  <a:pt x="1727" y="18618"/>
                </a:lnTo>
                <a:lnTo>
                  <a:pt x="17005" y="18618"/>
                </a:lnTo>
                <a:close/>
              </a:path>
            </a:pathLst>
          </a:custGeom>
          <a:ln w="119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469439" y="4074359"/>
            <a:ext cx="22225" cy="19050"/>
          </a:xfrm>
          <a:custGeom>
            <a:avLst/>
            <a:gdLst/>
            <a:ahLst/>
            <a:cxnLst/>
            <a:rect l="l" t="t" r="r" b="b"/>
            <a:pathLst>
              <a:path w="22225" h="19050">
                <a:moveTo>
                  <a:pt x="21742" y="5702"/>
                </a:moveTo>
                <a:lnTo>
                  <a:pt x="21742" y="6565"/>
                </a:lnTo>
                <a:lnTo>
                  <a:pt x="21653" y="7708"/>
                </a:lnTo>
                <a:lnTo>
                  <a:pt x="21462" y="9144"/>
                </a:lnTo>
                <a:lnTo>
                  <a:pt x="21297" y="10579"/>
                </a:lnTo>
                <a:lnTo>
                  <a:pt x="20815" y="12001"/>
                </a:lnTo>
                <a:lnTo>
                  <a:pt x="20015" y="13385"/>
                </a:lnTo>
                <a:lnTo>
                  <a:pt x="19227" y="14795"/>
                </a:lnTo>
                <a:lnTo>
                  <a:pt x="18008" y="15989"/>
                </a:lnTo>
                <a:lnTo>
                  <a:pt x="16357" y="17005"/>
                </a:lnTo>
                <a:lnTo>
                  <a:pt x="14706" y="18008"/>
                </a:lnTo>
                <a:lnTo>
                  <a:pt x="12382" y="18503"/>
                </a:lnTo>
                <a:lnTo>
                  <a:pt x="9372" y="18503"/>
                </a:lnTo>
                <a:lnTo>
                  <a:pt x="8153" y="18503"/>
                </a:lnTo>
                <a:lnTo>
                  <a:pt x="6959" y="18402"/>
                </a:lnTo>
                <a:lnTo>
                  <a:pt x="5816" y="18186"/>
                </a:lnTo>
                <a:lnTo>
                  <a:pt x="4673" y="17970"/>
                </a:lnTo>
                <a:lnTo>
                  <a:pt x="3670" y="17602"/>
                </a:lnTo>
                <a:lnTo>
                  <a:pt x="2806" y="17056"/>
                </a:lnTo>
                <a:lnTo>
                  <a:pt x="1943" y="16522"/>
                </a:lnTo>
                <a:lnTo>
                  <a:pt x="1257" y="15773"/>
                </a:lnTo>
                <a:lnTo>
                  <a:pt x="761" y="14846"/>
                </a:lnTo>
                <a:lnTo>
                  <a:pt x="253" y="13919"/>
                </a:lnTo>
                <a:lnTo>
                  <a:pt x="0" y="12763"/>
                </a:lnTo>
                <a:lnTo>
                  <a:pt x="0" y="11404"/>
                </a:lnTo>
                <a:lnTo>
                  <a:pt x="0" y="9969"/>
                </a:lnTo>
                <a:lnTo>
                  <a:pt x="253" y="8788"/>
                </a:lnTo>
                <a:lnTo>
                  <a:pt x="761" y="7848"/>
                </a:lnTo>
                <a:lnTo>
                  <a:pt x="1257" y="6921"/>
                </a:lnTo>
                <a:lnTo>
                  <a:pt x="1930" y="6146"/>
                </a:lnTo>
                <a:lnTo>
                  <a:pt x="2743" y="5549"/>
                </a:lnTo>
                <a:lnTo>
                  <a:pt x="3568" y="4940"/>
                </a:lnTo>
                <a:lnTo>
                  <a:pt x="4533" y="4445"/>
                </a:lnTo>
                <a:lnTo>
                  <a:pt x="5664" y="4089"/>
                </a:lnTo>
                <a:lnTo>
                  <a:pt x="6756" y="3721"/>
                </a:lnTo>
                <a:lnTo>
                  <a:pt x="12699" y="2692"/>
                </a:lnTo>
                <a:lnTo>
                  <a:pt x="13919" y="2540"/>
                </a:lnTo>
                <a:lnTo>
                  <a:pt x="15100" y="2362"/>
                </a:lnTo>
                <a:lnTo>
                  <a:pt x="16192" y="2146"/>
                </a:lnTo>
                <a:lnTo>
                  <a:pt x="17322" y="1930"/>
                </a:lnTo>
                <a:lnTo>
                  <a:pt x="21742" y="0"/>
                </a:lnTo>
                <a:lnTo>
                  <a:pt x="21742" y="5702"/>
                </a:lnTo>
                <a:close/>
              </a:path>
            </a:pathLst>
          </a:custGeom>
          <a:ln w="119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229046" y="4024759"/>
            <a:ext cx="65405" cy="76835"/>
          </a:xfrm>
          <a:custGeom>
            <a:avLst/>
            <a:gdLst/>
            <a:ahLst/>
            <a:cxnLst/>
            <a:rect l="l" t="t" r="r" b="b"/>
            <a:pathLst>
              <a:path w="65405" h="76835">
                <a:moveTo>
                  <a:pt x="16890" y="0"/>
                </a:moveTo>
                <a:lnTo>
                  <a:pt x="16890" y="29489"/>
                </a:lnTo>
                <a:lnTo>
                  <a:pt x="47993" y="29489"/>
                </a:lnTo>
                <a:lnTo>
                  <a:pt x="47993" y="0"/>
                </a:lnTo>
                <a:lnTo>
                  <a:pt x="64884" y="0"/>
                </a:lnTo>
                <a:lnTo>
                  <a:pt x="64884" y="76835"/>
                </a:lnTo>
                <a:lnTo>
                  <a:pt x="47993" y="76835"/>
                </a:lnTo>
                <a:lnTo>
                  <a:pt x="47993" y="43688"/>
                </a:lnTo>
                <a:lnTo>
                  <a:pt x="16890" y="43688"/>
                </a:lnTo>
                <a:lnTo>
                  <a:pt x="16890" y="76835"/>
                </a:lnTo>
                <a:lnTo>
                  <a:pt x="0" y="76835"/>
                </a:lnTo>
                <a:lnTo>
                  <a:pt x="0" y="0"/>
                </a:lnTo>
                <a:lnTo>
                  <a:pt x="16890" y="0"/>
                </a:lnTo>
                <a:close/>
              </a:path>
            </a:pathLst>
          </a:custGeom>
          <a:ln w="119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304794" y="4044438"/>
            <a:ext cx="54610" cy="59055"/>
          </a:xfrm>
          <a:custGeom>
            <a:avLst/>
            <a:gdLst/>
            <a:ahLst/>
            <a:cxnLst/>
            <a:rect l="l" t="t" r="r" b="b"/>
            <a:pathLst>
              <a:path w="54609" h="59054">
                <a:moveTo>
                  <a:pt x="17005" y="18618"/>
                </a:moveTo>
                <a:lnTo>
                  <a:pt x="17297" y="15608"/>
                </a:lnTo>
                <a:lnTo>
                  <a:pt x="18300" y="13449"/>
                </a:lnTo>
                <a:lnTo>
                  <a:pt x="20015" y="12166"/>
                </a:lnTo>
                <a:lnTo>
                  <a:pt x="21742" y="10871"/>
                </a:lnTo>
                <a:lnTo>
                  <a:pt x="24104" y="10223"/>
                </a:lnTo>
                <a:lnTo>
                  <a:pt x="27114" y="10223"/>
                </a:lnTo>
                <a:lnTo>
                  <a:pt x="28486" y="10223"/>
                </a:lnTo>
                <a:lnTo>
                  <a:pt x="36207" y="13830"/>
                </a:lnTo>
                <a:lnTo>
                  <a:pt x="36741" y="14808"/>
                </a:lnTo>
                <a:lnTo>
                  <a:pt x="37020" y="16103"/>
                </a:lnTo>
                <a:lnTo>
                  <a:pt x="37020" y="17754"/>
                </a:lnTo>
                <a:lnTo>
                  <a:pt x="37096" y="19342"/>
                </a:lnTo>
                <a:lnTo>
                  <a:pt x="36626" y="20548"/>
                </a:lnTo>
                <a:lnTo>
                  <a:pt x="35623" y="21361"/>
                </a:lnTo>
                <a:lnTo>
                  <a:pt x="34620" y="22199"/>
                </a:lnTo>
                <a:lnTo>
                  <a:pt x="23393" y="24434"/>
                </a:lnTo>
                <a:lnTo>
                  <a:pt x="21132" y="24714"/>
                </a:lnTo>
                <a:lnTo>
                  <a:pt x="5981" y="29273"/>
                </a:lnTo>
                <a:lnTo>
                  <a:pt x="4229" y="30492"/>
                </a:lnTo>
                <a:lnTo>
                  <a:pt x="2793" y="32131"/>
                </a:lnTo>
                <a:lnTo>
                  <a:pt x="1676" y="34175"/>
                </a:lnTo>
                <a:lnTo>
                  <a:pt x="558" y="36220"/>
                </a:lnTo>
                <a:lnTo>
                  <a:pt x="0" y="38811"/>
                </a:lnTo>
                <a:lnTo>
                  <a:pt x="0" y="41973"/>
                </a:lnTo>
                <a:lnTo>
                  <a:pt x="0" y="44843"/>
                </a:lnTo>
                <a:lnTo>
                  <a:pt x="495" y="47320"/>
                </a:lnTo>
                <a:lnTo>
                  <a:pt x="1460" y="49390"/>
                </a:lnTo>
                <a:lnTo>
                  <a:pt x="2425" y="51473"/>
                </a:lnTo>
                <a:lnTo>
                  <a:pt x="11518" y="57569"/>
                </a:lnTo>
                <a:lnTo>
                  <a:pt x="13817" y="58216"/>
                </a:lnTo>
                <a:lnTo>
                  <a:pt x="16281" y="58547"/>
                </a:lnTo>
                <a:lnTo>
                  <a:pt x="18948" y="58547"/>
                </a:lnTo>
                <a:lnTo>
                  <a:pt x="22390" y="58547"/>
                </a:lnTo>
                <a:lnTo>
                  <a:pt x="37668" y="51765"/>
                </a:lnTo>
                <a:lnTo>
                  <a:pt x="37744" y="52692"/>
                </a:lnTo>
                <a:lnTo>
                  <a:pt x="37871" y="53619"/>
                </a:lnTo>
                <a:lnTo>
                  <a:pt x="38049" y="54495"/>
                </a:lnTo>
                <a:lnTo>
                  <a:pt x="38214" y="55410"/>
                </a:lnTo>
                <a:lnTo>
                  <a:pt x="38455" y="56286"/>
                </a:lnTo>
                <a:lnTo>
                  <a:pt x="38747" y="57137"/>
                </a:lnTo>
                <a:lnTo>
                  <a:pt x="54241" y="57137"/>
                </a:lnTo>
                <a:lnTo>
                  <a:pt x="53517" y="55994"/>
                </a:lnTo>
                <a:lnTo>
                  <a:pt x="53022" y="54279"/>
                </a:lnTo>
                <a:lnTo>
                  <a:pt x="52730" y="51981"/>
                </a:lnTo>
                <a:lnTo>
                  <a:pt x="52450" y="49682"/>
                </a:lnTo>
                <a:lnTo>
                  <a:pt x="52298" y="47282"/>
                </a:lnTo>
                <a:lnTo>
                  <a:pt x="52298" y="44767"/>
                </a:lnTo>
                <a:lnTo>
                  <a:pt x="52298" y="15824"/>
                </a:lnTo>
                <a:lnTo>
                  <a:pt x="52298" y="12446"/>
                </a:lnTo>
                <a:lnTo>
                  <a:pt x="51549" y="9740"/>
                </a:lnTo>
                <a:lnTo>
                  <a:pt x="50037" y="7696"/>
                </a:lnTo>
                <a:lnTo>
                  <a:pt x="48539" y="5651"/>
                </a:lnTo>
                <a:lnTo>
                  <a:pt x="30670" y="0"/>
                </a:lnTo>
                <a:lnTo>
                  <a:pt x="27876" y="0"/>
                </a:lnTo>
                <a:lnTo>
                  <a:pt x="24790" y="0"/>
                </a:lnTo>
                <a:lnTo>
                  <a:pt x="21729" y="317"/>
                </a:lnTo>
                <a:lnTo>
                  <a:pt x="18681" y="927"/>
                </a:lnTo>
                <a:lnTo>
                  <a:pt x="15620" y="1536"/>
                </a:lnTo>
                <a:lnTo>
                  <a:pt x="12877" y="2552"/>
                </a:lnTo>
                <a:lnTo>
                  <a:pt x="10439" y="3987"/>
                </a:lnTo>
                <a:lnTo>
                  <a:pt x="8000" y="5422"/>
                </a:lnTo>
                <a:lnTo>
                  <a:pt x="5994" y="7315"/>
                </a:lnTo>
                <a:lnTo>
                  <a:pt x="4419" y="9690"/>
                </a:lnTo>
                <a:lnTo>
                  <a:pt x="2832" y="12052"/>
                </a:lnTo>
                <a:lnTo>
                  <a:pt x="1943" y="15036"/>
                </a:lnTo>
                <a:lnTo>
                  <a:pt x="1727" y="18618"/>
                </a:lnTo>
                <a:lnTo>
                  <a:pt x="17005" y="18618"/>
                </a:lnTo>
                <a:close/>
              </a:path>
            </a:pathLst>
          </a:custGeom>
          <a:ln w="119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320072" y="4074359"/>
            <a:ext cx="22225" cy="19050"/>
          </a:xfrm>
          <a:custGeom>
            <a:avLst/>
            <a:gdLst/>
            <a:ahLst/>
            <a:cxnLst/>
            <a:rect l="l" t="t" r="r" b="b"/>
            <a:pathLst>
              <a:path w="22225" h="19050">
                <a:moveTo>
                  <a:pt x="21742" y="5702"/>
                </a:moveTo>
                <a:lnTo>
                  <a:pt x="21742" y="6565"/>
                </a:lnTo>
                <a:lnTo>
                  <a:pt x="21653" y="7708"/>
                </a:lnTo>
                <a:lnTo>
                  <a:pt x="21462" y="9144"/>
                </a:lnTo>
                <a:lnTo>
                  <a:pt x="21297" y="10579"/>
                </a:lnTo>
                <a:lnTo>
                  <a:pt x="20815" y="12001"/>
                </a:lnTo>
                <a:lnTo>
                  <a:pt x="20015" y="13385"/>
                </a:lnTo>
                <a:lnTo>
                  <a:pt x="19227" y="14795"/>
                </a:lnTo>
                <a:lnTo>
                  <a:pt x="18008" y="15989"/>
                </a:lnTo>
                <a:lnTo>
                  <a:pt x="16357" y="17005"/>
                </a:lnTo>
                <a:lnTo>
                  <a:pt x="14706" y="18008"/>
                </a:lnTo>
                <a:lnTo>
                  <a:pt x="12382" y="18503"/>
                </a:lnTo>
                <a:lnTo>
                  <a:pt x="9372" y="18503"/>
                </a:lnTo>
                <a:lnTo>
                  <a:pt x="8153" y="18503"/>
                </a:lnTo>
                <a:lnTo>
                  <a:pt x="6959" y="18402"/>
                </a:lnTo>
                <a:lnTo>
                  <a:pt x="5816" y="18186"/>
                </a:lnTo>
                <a:lnTo>
                  <a:pt x="4673" y="17970"/>
                </a:lnTo>
                <a:lnTo>
                  <a:pt x="3670" y="17602"/>
                </a:lnTo>
                <a:lnTo>
                  <a:pt x="2806" y="17056"/>
                </a:lnTo>
                <a:lnTo>
                  <a:pt x="1943" y="16522"/>
                </a:lnTo>
                <a:lnTo>
                  <a:pt x="1257" y="15773"/>
                </a:lnTo>
                <a:lnTo>
                  <a:pt x="761" y="14846"/>
                </a:lnTo>
                <a:lnTo>
                  <a:pt x="253" y="13919"/>
                </a:lnTo>
                <a:lnTo>
                  <a:pt x="0" y="12763"/>
                </a:lnTo>
                <a:lnTo>
                  <a:pt x="0" y="11404"/>
                </a:lnTo>
                <a:lnTo>
                  <a:pt x="0" y="9969"/>
                </a:lnTo>
                <a:lnTo>
                  <a:pt x="253" y="8788"/>
                </a:lnTo>
                <a:lnTo>
                  <a:pt x="761" y="7848"/>
                </a:lnTo>
                <a:lnTo>
                  <a:pt x="1257" y="6921"/>
                </a:lnTo>
                <a:lnTo>
                  <a:pt x="1930" y="6146"/>
                </a:lnTo>
                <a:lnTo>
                  <a:pt x="2743" y="5549"/>
                </a:lnTo>
                <a:lnTo>
                  <a:pt x="3568" y="4940"/>
                </a:lnTo>
                <a:lnTo>
                  <a:pt x="4533" y="4445"/>
                </a:lnTo>
                <a:lnTo>
                  <a:pt x="5664" y="4089"/>
                </a:lnTo>
                <a:lnTo>
                  <a:pt x="6756" y="3721"/>
                </a:lnTo>
                <a:lnTo>
                  <a:pt x="12699" y="2692"/>
                </a:lnTo>
                <a:lnTo>
                  <a:pt x="13919" y="2540"/>
                </a:lnTo>
                <a:lnTo>
                  <a:pt x="15100" y="2362"/>
                </a:lnTo>
                <a:lnTo>
                  <a:pt x="16192" y="2146"/>
                </a:lnTo>
                <a:lnTo>
                  <a:pt x="17322" y="1930"/>
                </a:lnTo>
                <a:lnTo>
                  <a:pt x="21742" y="0"/>
                </a:lnTo>
                <a:lnTo>
                  <a:pt x="21742" y="5702"/>
                </a:lnTo>
                <a:close/>
              </a:path>
            </a:pathLst>
          </a:custGeom>
          <a:ln w="119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363775" y="4045942"/>
            <a:ext cx="86360" cy="55880"/>
          </a:xfrm>
          <a:custGeom>
            <a:avLst/>
            <a:gdLst/>
            <a:ahLst/>
            <a:cxnLst/>
            <a:rect l="l" t="t" r="r" b="b"/>
            <a:pathLst>
              <a:path w="86359" h="55879">
                <a:moveTo>
                  <a:pt x="53047" y="55638"/>
                </a:moveTo>
                <a:lnTo>
                  <a:pt x="43141" y="18300"/>
                </a:lnTo>
                <a:lnTo>
                  <a:pt x="42938" y="18300"/>
                </a:lnTo>
                <a:lnTo>
                  <a:pt x="33464" y="55638"/>
                </a:lnTo>
                <a:lnTo>
                  <a:pt x="17640" y="55638"/>
                </a:lnTo>
                <a:lnTo>
                  <a:pt x="0" y="0"/>
                </a:lnTo>
                <a:lnTo>
                  <a:pt x="16141" y="0"/>
                </a:lnTo>
                <a:lnTo>
                  <a:pt x="26365" y="37769"/>
                </a:lnTo>
                <a:lnTo>
                  <a:pt x="26581" y="37769"/>
                </a:lnTo>
                <a:lnTo>
                  <a:pt x="35826" y="0"/>
                </a:lnTo>
                <a:lnTo>
                  <a:pt x="50685" y="0"/>
                </a:lnTo>
                <a:lnTo>
                  <a:pt x="60147" y="37668"/>
                </a:lnTo>
                <a:lnTo>
                  <a:pt x="60363" y="37668"/>
                </a:lnTo>
                <a:lnTo>
                  <a:pt x="70586" y="0"/>
                </a:lnTo>
                <a:lnTo>
                  <a:pt x="86296" y="0"/>
                </a:lnTo>
                <a:lnTo>
                  <a:pt x="68757" y="55638"/>
                </a:lnTo>
                <a:lnTo>
                  <a:pt x="53047" y="55638"/>
                </a:lnTo>
                <a:close/>
              </a:path>
            </a:pathLst>
          </a:custGeom>
          <a:ln w="119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454161" y="4044438"/>
            <a:ext cx="54610" cy="59055"/>
          </a:xfrm>
          <a:custGeom>
            <a:avLst/>
            <a:gdLst/>
            <a:ahLst/>
            <a:cxnLst/>
            <a:rect l="l" t="t" r="r" b="b"/>
            <a:pathLst>
              <a:path w="54609" h="59054">
                <a:moveTo>
                  <a:pt x="17005" y="18618"/>
                </a:moveTo>
                <a:lnTo>
                  <a:pt x="17297" y="15608"/>
                </a:lnTo>
                <a:lnTo>
                  <a:pt x="18300" y="13449"/>
                </a:lnTo>
                <a:lnTo>
                  <a:pt x="20015" y="12166"/>
                </a:lnTo>
                <a:lnTo>
                  <a:pt x="21742" y="10871"/>
                </a:lnTo>
                <a:lnTo>
                  <a:pt x="24104" y="10223"/>
                </a:lnTo>
                <a:lnTo>
                  <a:pt x="27114" y="10223"/>
                </a:lnTo>
                <a:lnTo>
                  <a:pt x="28486" y="10223"/>
                </a:lnTo>
                <a:lnTo>
                  <a:pt x="36207" y="13830"/>
                </a:lnTo>
                <a:lnTo>
                  <a:pt x="36741" y="14808"/>
                </a:lnTo>
                <a:lnTo>
                  <a:pt x="37020" y="16103"/>
                </a:lnTo>
                <a:lnTo>
                  <a:pt x="37020" y="17754"/>
                </a:lnTo>
                <a:lnTo>
                  <a:pt x="37096" y="19342"/>
                </a:lnTo>
                <a:lnTo>
                  <a:pt x="36626" y="20548"/>
                </a:lnTo>
                <a:lnTo>
                  <a:pt x="35623" y="21361"/>
                </a:lnTo>
                <a:lnTo>
                  <a:pt x="34620" y="22199"/>
                </a:lnTo>
                <a:lnTo>
                  <a:pt x="23393" y="24434"/>
                </a:lnTo>
                <a:lnTo>
                  <a:pt x="21132" y="24714"/>
                </a:lnTo>
                <a:lnTo>
                  <a:pt x="5981" y="29273"/>
                </a:lnTo>
                <a:lnTo>
                  <a:pt x="4229" y="30492"/>
                </a:lnTo>
                <a:lnTo>
                  <a:pt x="2793" y="32131"/>
                </a:lnTo>
                <a:lnTo>
                  <a:pt x="1676" y="34175"/>
                </a:lnTo>
                <a:lnTo>
                  <a:pt x="558" y="36220"/>
                </a:lnTo>
                <a:lnTo>
                  <a:pt x="0" y="38811"/>
                </a:lnTo>
                <a:lnTo>
                  <a:pt x="0" y="41973"/>
                </a:lnTo>
                <a:lnTo>
                  <a:pt x="0" y="44843"/>
                </a:lnTo>
                <a:lnTo>
                  <a:pt x="495" y="47320"/>
                </a:lnTo>
                <a:lnTo>
                  <a:pt x="1460" y="49390"/>
                </a:lnTo>
                <a:lnTo>
                  <a:pt x="2425" y="51473"/>
                </a:lnTo>
                <a:lnTo>
                  <a:pt x="11518" y="57569"/>
                </a:lnTo>
                <a:lnTo>
                  <a:pt x="13817" y="58216"/>
                </a:lnTo>
                <a:lnTo>
                  <a:pt x="16294" y="58547"/>
                </a:lnTo>
                <a:lnTo>
                  <a:pt x="18948" y="58547"/>
                </a:lnTo>
                <a:lnTo>
                  <a:pt x="22390" y="58547"/>
                </a:lnTo>
                <a:lnTo>
                  <a:pt x="37668" y="51765"/>
                </a:lnTo>
                <a:lnTo>
                  <a:pt x="37744" y="52692"/>
                </a:lnTo>
                <a:lnTo>
                  <a:pt x="37871" y="53619"/>
                </a:lnTo>
                <a:lnTo>
                  <a:pt x="38049" y="54495"/>
                </a:lnTo>
                <a:lnTo>
                  <a:pt x="38214" y="55410"/>
                </a:lnTo>
                <a:lnTo>
                  <a:pt x="38455" y="56286"/>
                </a:lnTo>
                <a:lnTo>
                  <a:pt x="38747" y="57137"/>
                </a:lnTo>
                <a:lnTo>
                  <a:pt x="54241" y="57137"/>
                </a:lnTo>
                <a:lnTo>
                  <a:pt x="53517" y="55994"/>
                </a:lnTo>
                <a:lnTo>
                  <a:pt x="53022" y="54279"/>
                </a:lnTo>
                <a:lnTo>
                  <a:pt x="52730" y="51981"/>
                </a:lnTo>
                <a:lnTo>
                  <a:pt x="52450" y="49682"/>
                </a:lnTo>
                <a:lnTo>
                  <a:pt x="52298" y="47282"/>
                </a:lnTo>
                <a:lnTo>
                  <a:pt x="52298" y="44767"/>
                </a:lnTo>
                <a:lnTo>
                  <a:pt x="52298" y="15824"/>
                </a:lnTo>
                <a:lnTo>
                  <a:pt x="52298" y="12446"/>
                </a:lnTo>
                <a:lnTo>
                  <a:pt x="51549" y="9740"/>
                </a:lnTo>
                <a:lnTo>
                  <a:pt x="50037" y="7696"/>
                </a:lnTo>
                <a:lnTo>
                  <a:pt x="48539" y="5651"/>
                </a:lnTo>
                <a:lnTo>
                  <a:pt x="30670" y="0"/>
                </a:lnTo>
                <a:lnTo>
                  <a:pt x="27876" y="0"/>
                </a:lnTo>
                <a:lnTo>
                  <a:pt x="24790" y="0"/>
                </a:lnTo>
                <a:lnTo>
                  <a:pt x="21729" y="317"/>
                </a:lnTo>
                <a:lnTo>
                  <a:pt x="18681" y="927"/>
                </a:lnTo>
                <a:lnTo>
                  <a:pt x="15620" y="1536"/>
                </a:lnTo>
                <a:lnTo>
                  <a:pt x="12877" y="2552"/>
                </a:lnTo>
                <a:lnTo>
                  <a:pt x="10439" y="3987"/>
                </a:lnTo>
                <a:lnTo>
                  <a:pt x="8000" y="5422"/>
                </a:lnTo>
                <a:lnTo>
                  <a:pt x="5994" y="7315"/>
                </a:lnTo>
                <a:lnTo>
                  <a:pt x="4419" y="9690"/>
                </a:lnTo>
                <a:lnTo>
                  <a:pt x="2832" y="12052"/>
                </a:lnTo>
                <a:lnTo>
                  <a:pt x="1943" y="15036"/>
                </a:lnTo>
                <a:lnTo>
                  <a:pt x="1727" y="18618"/>
                </a:lnTo>
                <a:lnTo>
                  <a:pt x="17005" y="18618"/>
                </a:lnTo>
                <a:close/>
              </a:path>
            </a:pathLst>
          </a:custGeom>
          <a:ln w="119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469439" y="4074359"/>
            <a:ext cx="22225" cy="19050"/>
          </a:xfrm>
          <a:custGeom>
            <a:avLst/>
            <a:gdLst/>
            <a:ahLst/>
            <a:cxnLst/>
            <a:rect l="l" t="t" r="r" b="b"/>
            <a:pathLst>
              <a:path w="22225" h="19050">
                <a:moveTo>
                  <a:pt x="21742" y="5702"/>
                </a:moveTo>
                <a:lnTo>
                  <a:pt x="21742" y="6565"/>
                </a:lnTo>
                <a:lnTo>
                  <a:pt x="21653" y="7708"/>
                </a:lnTo>
                <a:lnTo>
                  <a:pt x="21462" y="9144"/>
                </a:lnTo>
                <a:lnTo>
                  <a:pt x="21297" y="10579"/>
                </a:lnTo>
                <a:lnTo>
                  <a:pt x="20815" y="12001"/>
                </a:lnTo>
                <a:lnTo>
                  <a:pt x="20015" y="13385"/>
                </a:lnTo>
                <a:lnTo>
                  <a:pt x="19227" y="14795"/>
                </a:lnTo>
                <a:lnTo>
                  <a:pt x="18008" y="15989"/>
                </a:lnTo>
                <a:lnTo>
                  <a:pt x="16357" y="17005"/>
                </a:lnTo>
                <a:lnTo>
                  <a:pt x="14706" y="18008"/>
                </a:lnTo>
                <a:lnTo>
                  <a:pt x="12382" y="18503"/>
                </a:lnTo>
                <a:lnTo>
                  <a:pt x="9372" y="18503"/>
                </a:lnTo>
                <a:lnTo>
                  <a:pt x="8153" y="18503"/>
                </a:lnTo>
                <a:lnTo>
                  <a:pt x="6959" y="18402"/>
                </a:lnTo>
                <a:lnTo>
                  <a:pt x="5816" y="18186"/>
                </a:lnTo>
                <a:lnTo>
                  <a:pt x="4673" y="17970"/>
                </a:lnTo>
                <a:lnTo>
                  <a:pt x="3670" y="17602"/>
                </a:lnTo>
                <a:lnTo>
                  <a:pt x="2806" y="17056"/>
                </a:lnTo>
                <a:lnTo>
                  <a:pt x="1943" y="16522"/>
                </a:lnTo>
                <a:lnTo>
                  <a:pt x="1257" y="15773"/>
                </a:lnTo>
                <a:lnTo>
                  <a:pt x="761" y="14846"/>
                </a:lnTo>
                <a:lnTo>
                  <a:pt x="253" y="13919"/>
                </a:lnTo>
                <a:lnTo>
                  <a:pt x="0" y="12763"/>
                </a:lnTo>
                <a:lnTo>
                  <a:pt x="0" y="11404"/>
                </a:lnTo>
                <a:lnTo>
                  <a:pt x="0" y="9969"/>
                </a:lnTo>
                <a:lnTo>
                  <a:pt x="253" y="8788"/>
                </a:lnTo>
                <a:lnTo>
                  <a:pt x="761" y="7848"/>
                </a:lnTo>
                <a:lnTo>
                  <a:pt x="1257" y="6921"/>
                </a:lnTo>
                <a:lnTo>
                  <a:pt x="1930" y="6146"/>
                </a:lnTo>
                <a:lnTo>
                  <a:pt x="2743" y="5549"/>
                </a:lnTo>
                <a:lnTo>
                  <a:pt x="3568" y="4940"/>
                </a:lnTo>
                <a:lnTo>
                  <a:pt x="4533" y="4445"/>
                </a:lnTo>
                <a:lnTo>
                  <a:pt x="5664" y="4089"/>
                </a:lnTo>
                <a:lnTo>
                  <a:pt x="6756" y="3721"/>
                </a:lnTo>
                <a:lnTo>
                  <a:pt x="12699" y="2692"/>
                </a:lnTo>
                <a:lnTo>
                  <a:pt x="13919" y="2540"/>
                </a:lnTo>
                <a:lnTo>
                  <a:pt x="15100" y="2362"/>
                </a:lnTo>
                <a:lnTo>
                  <a:pt x="16192" y="2146"/>
                </a:lnTo>
                <a:lnTo>
                  <a:pt x="17322" y="1930"/>
                </a:lnTo>
                <a:lnTo>
                  <a:pt x="21742" y="0"/>
                </a:lnTo>
                <a:lnTo>
                  <a:pt x="21742" y="5702"/>
                </a:lnTo>
                <a:close/>
              </a:path>
            </a:pathLst>
          </a:custGeom>
          <a:ln w="119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512742" y="4018784"/>
            <a:ext cx="27305" cy="88900"/>
          </a:xfrm>
          <a:custGeom>
            <a:avLst/>
            <a:gdLst/>
            <a:ahLst/>
            <a:cxnLst/>
            <a:rect l="l" t="t" r="r" b="b"/>
            <a:pathLst>
              <a:path w="27305" h="88900">
                <a:moveTo>
                  <a:pt x="0" y="88773"/>
                </a:moveTo>
                <a:lnTo>
                  <a:pt x="27241" y="88773"/>
                </a:lnTo>
                <a:lnTo>
                  <a:pt x="27241" y="0"/>
                </a:lnTo>
                <a:lnTo>
                  <a:pt x="0" y="0"/>
                </a:lnTo>
                <a:lnTo>
                  <a:pt x="0" y="8877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540518" y="4018784"/>
            <a:ext cx="27305" cy="88900"/>
          </a:xfrm>
          <a:custGeom>
            <a:avLst/>
            <a:gdLst/>
            <a:ahLst/>
            <a:cxnLst/>
            <a:rect l="l" t="t" r="r" b="b"/>
            <a:pathLst>
              <a:path w="27305" h="88900">
                <a:moveTo>
                  <a:pt x="0" y="88773"/>
                </a:moveTo>
                <a:lnTo>
                  <a:pt x="27228" y="88773"/>
                </a:lnTo>
                <a:lnTo>
                  <a:pt x="27228" y="0"/>
                </a:lnTo>
                <a:lnTo>
                  <a:pt x="0" y="0"/>
                </a:lnTo>
                <a:lnTo>
                  <a:pt x="0" y="8877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/>
          <p:nvPr/>
        </p:nvSpPr>
        <p:spPr>
          <a:xfrm>
            <a:off x="1208915" y="3981270"/>
            <a:ext cx="372110" cy="1549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50" b="1" spc="0" dirty="0">
                <a:latin typeface="Arial"/>
                <a:cs typeface="Arial"/>
              </a:rPr>
              <a:t>Hawaii</a:t>
            </a:r>
            <a:endParaRPr sz="850">
              <a:latin typeface="Arial"/>
              <a:cs typeface="Arial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3265288" y="3869032"/>
            <a:ext cx="1090645" cy="250870"/>
          </a:xfrm>
          <a:prstGeom prst="rect">
            <a:avLst/>
          </a:prstGeom>
          <a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 txBox="1"/>
          <p:nvPr/>
        </p:nvSpPr>
        <p:spPr>
          <a:xfrm>
            <a:off x="3265294" y="3837514"/>
            <a:ext cx="1096010" cy="283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850" b="1" spc="-10" dirty="0">
                <a:latin typeface="Arial"/>
                <a:cs typeface="Arial"/>
              </a:rPr>
              <a:t>Vieques, </a:t>
            </a:r>
            <a:r>
              <a:rPr sz="850" b="1" dirty="0">
                <a:latin typeface="Arial"/>
                <a:cs typeface="Arial"/>
              </a:rPr>
              <a:t>Puerto</a:t>
            </a:r>
            <a:r>
              <a:rPr sz="850" b="1" spc="-80" dirty="0">
                <a:latin typeface="Arial"/>
                <a:cs typeface="Arial"/>
              </a:rPr>
              <a:t> </a:t>
            </a:r>
            <a:r>
              <a:rPr sz="850" b="1" spc="-5" dirty="0">
                <a:latin typeface="Arial"/>
                <a:cs typeface="Arial"/>
              </a:rPr>
              <a:t>Rico  </a:t>
            </a:r>
            <a:r>
              <a:rPr sz="850" b="1" spc="-25" dirty="0">
                <a:latin typeface="Arial"/>
                <a:cs typeface="Arial"/>
              </a:rPr>
              <a:t>Virgin </a:t>
            </a:r>
            <a:r>
              <a:rPr sz="850" b="1" spc="-5" dirty="0">
                <a:latin typeface="Arial"/>
                <a:cs typeface="Arial"/>
              </a:rPr>
              <a:t>Gorda,</a:t>
            </a:r>
            <a:r>
              <a:rPr sz="850" b="1" spc="-60" dirty="0">
                <a:latin typeface="Arial"/>
                <a:cs typeface="Arial"/>
              </a:rPr>
              <a:t> </a:t>
            </a:r>
            <a:r>
              <a:rPr sz="850" b="1" spc="-15" dirty="0">
                <a:latin typeface="Arial"/>
                <a:cs typeface="Arial"/>
              </a:rPr>
              <a:t>BVI</a:t>
            </a:r>
            <a:endParaRPr sz="850">
              <a:latin typeface="Arial"/>
              <a:cs typeface="Arial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7403147" y="1194257"/>
            <a:ext cx="1622132" cy="1622135"/>
          </a:xfrm>
          <a:prstGeom prst="rect">
            <a:avLst/>
          </a:prstGeom>
          <a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687371" y="4639330"/>
            <a:ext cx="126364" cy="149860"/>
          </a:xfrm>
          <a:custGeom>
            <a:avLst/>
            <a:gdLst/>
            <a:ahLst/>
            <a:cxnLst/>
            <a:rect l="l" t="t" r="r" b="b"/>
            <a:pathLst>
              <a:path w="126365" h="149860">
                <a:moveTo>
                  <a:pt x="20878" y="0"/>
                </a:moveTo>
                <a:lnTo>
                  <a:pt x="0" y="19164"/>
                </a:lnTo>
                <a:lnTo>
                  <a:pt x="38" y="131737"/>
                </a:lnTo>
                <a:lnTo>
                  <a:pt x="190" y="133502"/>
                </a:lnTo>
                <a:lnTo>
                  <a:pt x="3124" y="144437"/>
                </a:lnTo>
                <a:lnTo>
                  <a:pt x="10325" y="149859"/>
                </a:lnTo>
                <a:lnTo>
                  <a:pt x="121970" y="149847"/>
                </a:lnTo>
                <a:lnTo>
                  <a:pt x="122732" y="149758"/>
                </a:lnTo>
                <a:lnTo>
                  <a:pt x="124599" y="149466"/>
                </a:lnTo>
                <a:lnTo>
                  <a:pt x="125945" y="148348"/>
                </a:lnTo>
                <a:lnTo>
                  <a:pt x="126077" y="142024"/>
                </a:lnTo>
                <a:lnTo>
                  <a:pt x="20675" y="142024"/>
                </a:lnTo>
                <a:lnTo>
                  <a:pt x="11760" y="141630"/>
                </a:lnTo>
                <a:lnTo>
                  <a:pt x="6781" y="135496"/>
                </a:lnTo>
                <a:lnTo>
                  <a:pt x="9499" y="123037"/>
                </a:lnTo>
                <a:lnTo>
                  <a:pt x="14097" y="119659"/>
                </a:lnTo>
                <a:lnTo>
                  <a:pt x="121678" y="119646"/>
                </a:lnTo>
                <a:lnTo>
                  <a:pt x="122618" y="119443"/>
                </a:lnTo>
                <a:lnTo>
                  <a:pt x="124879" y="118998"/>
                </a:lnTo>
                <a:lnTo>
                  <a:pt x="125933" y="117767"/>
                </a:lnTo>
                <a:lnTo>
                  <a:pt x="126123" y="114922"/>
                </a:lnTo>
                <a:lnTo>
                  <a:pt x="126123" y="4127"/>
                </a:lnTo>
                <a:lnTo>
                  <a:pt x="125691" y="1549"/>
                </a:lnTo>
                <a:lnTo>
                  <a:pt x="124625" y="431"/>
                </a:lnTo>
                <a:lnTo>
                  <a:pt x="121958" y="12"/>
                </a:lnTo>
                <a:lnTo>
                  <a:pt x="20878" y="0"/>
                </a:lnTo>
                <a:close/>
              </a:path>
              <a:path w="126365" h="149860">
                <a:moveTo>
                  <a:pt x="121335" y="126847"/>
                </a:moveTo>
                <a:lnTo>
                  <a:pt x="119900" y="127380"/>
                </a:lnTo>
                <a:lnTo>
                  <a:pt x="118529" y="129717"/>
                </a:lnTo>
                <a:lnTo>
                  <a:pt x="118287" y="131000"/>
                </a:lnTo>
                <a:lnTo>
                  <a:pt x="118224" y="141960"/>
                </a:lnTo>
                <a:lnTo>
                  <a:pt x="21831" y="141960"/>
                </a:lnTo>
                <a:lnTo>
                  <a:pt x="20675" y="142024"/>
                </a:lnTo>
                <a:lnTo>
                  <a:pt x="126077" y="142024"/>
                </a:lnTo>
                <a:lnTo>
                  <a:pt x="125958" y="128689"/>
                </a:lnTo>
                <a:lnTo>
                  <a:pt x="124675" y="127634"/>
                </a:lnTo>
                <a:lnTo>
                  <a:pt x="122936" y="127241"/>
                </a:lnTo>
                <a:lnTo>
                  <a:pt x="121335" y="126847"/>
                </a:lnTo>
                <a:close/>
              </a:path>
            </a:pathLst>
          </a:custGeom>
          <a:solidFill>
            <a:srgbClr val="2870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/>
          <p:nvPr/>
        </p:nvSpPr>
        <p:spPr>
          <a:xfrm>
            <a:off x="7883260" y="4636668"/>
            <a:ext cx="1026160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b="1" spc="5" dirty="0">
                <a:latin typeface="Arial"/>
                <a:cs typeface="Arial"/>
              </a:rPr>
              <a:t>Country </a:t>
            </a:r>
            <a:r>
              <a:rPr sz="800" b="1" spc="10" dirty="0">
                <a:latin typeface="Arial"/>
                <a:cs typeface="Arial"/>
              </a:rPr>
              <a:t>in </a:t>
            </a:r>
            <a:r>
              <a:rPr sz="800" b="1" spc="5" dirty="0">
                <a:latin typeface="Arial"/>
                <a:cs typeface="Arial"/>
              </a:rPr>
              <a:t>the</a:t>
            </a:r>
            <a:r>
              <a:rPr sz="800" b="1" spc="-65" dirty="0">
                <a:latin typeface="Arial"/>
                <a:cs typeface="Arial"/>
              </a:rPr>
              <a:t> </a:t>
            </a:r>
            <a:r>
              <a:rPr sz="800" b="1" spc="15" dirty="0">
                <a:latin typeface="Arial"/>
                <a:cs typeface="Arial"/>
              </a:rPr>
              <a:t>book</a:t>
            </a:r>
            <a:endParaRPr sz="80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7883260" y="4862955"/>
            <a:ext cx="908685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b="1" spc="5" dirty="0">
                <a:latin typeface="Arial"/>
                <a:cs typeface="Arial"/>
              </a:rPr>
              <a:t>Cities </a:t>
            </a:r>
            <a:r>
              <a:rPr sz="800" b="1" spc="10" dirty="0">
                <a:latin typeface="Arial"/>
                <a:cs typeface="Arial"/>
              </a:rPr>
              <a:t>in </a:t>
            </a:r>
            <a:r>
              <a:rPr sz="800" b="1" spc="5" dirty="0">
                <a:latin typeface="Arial"/>
                <a:cs typeface="Arial"/>
              </a:rPr>
              <a:t>the</a:t>
            </a:r>
            <a:r>
              <a:rPr sz="800" b="1" spc="-85" dirty="0">
                <a:latin typeface="Arial"/>
                <a:cs typeface="Arial"/>
              </a:rPr>
              <a:t> </a:t>
            </a:r>
            <a:r>
              <a:rPr sz="800" b="1" spc="15" dirty="0">
                <a:latin typeface="Arial"/>
                <a:cs typeface="Arial"/>
              </a:rPr>
              <a:t>book</a:t>
            </a:r>
            <a:endParaRPr sz="800">
              <a:latin typeface="Arial"/>
              <a:cs typeface="Arial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7677345" y="4856307"/>
            <a:ext cx="146685" cy="168910"/>
          </a:xfrm>
          <a:custGeom>
            <a:avLst/>
            <a:gdLst/>
            <a:ahLst/>
            <a:cxnLst/>
            <a:rect l="l" t="t" r="r" b="b"/>
            <a:pathLst>
              <a:path w="146684" h="168910">
                <a:moveTo>
                  <a:pt x="94195" y="120929"/>
                </a:moveTo>
                <a:lnTo>
                  <a:pt x="51981" y="120929"/>
                </a:lnTo>
                <a:lnTo>
                  <a:pt x="73088" y="168783"/>
                </a:lnTo>
                <a:lnTo>
                  <a:pt x="94195" y="120929"/>
                </a:lnTo>
                <a:close/>
              </a:path>
              <a:path w="146684" h="168910">
                <a:moveTo>
                  <a:pt x="0" y="42189"/>
                </a:moveTo>
                <a:lnTo>
                  <a:pt x="30886" y="84391"/>
                </a:lnTo>
                <a:lnTo>
                  <a:pt x="0" y="126593"/>
                </a:lnTo>
                <a:lnTo>
                  <a:pt x="51981" y="120929"/>
                </a:lnTo>
                <a:lnTo>
                  <a:pt x="142020" y="120929"/>
                </a:lnTo>
                <a:lnTo>
                  <a:pt x="115290" y="84391"/>
                </a:lnTo>
                <a:lnTo>
                  <a:pt x="142020" y="47853"/>
                </a:lnTo>
                <a:lnTo>
                  <a:pt x="51981" y="47853"/>
                </a:lnTo>
                <a:lnTo>
                  <a:pt x="0" y="42189"/>
                </a:lnTo>
                <a:close/>
              </a:path>
              <a:path w="146684" h="168910">
                <a:moveTo>
                  <a:pt x="142020" y="120929"/>
                </a:moveTo>
                <a:lnTo>
                  <a:pt x="94195" y="120929"/>
                </a:lnTo>
                <a:lnTo>
                  <a:pt x="146164" y="126593"/>
                </a:lnTo>
                <a:lnTo>
                  <a:pt x="142020" y="120929"/>
                </a:lnTo>
                <a:close/>
              </a:path>
              <a:path w="146684" h="168910">
                <a:moveTo>
                  <a:pt x="73088" y="0"/>
                </a:moveTo>
                <a:lnTo>
                  <a:pt x="51981" y="47853"/>
                </a:lnTo>
                <a:lnTo>
                  <a:pt x="94195" y="47853"/>
                </a:lnTo>
                <a:lnTo>
                  <a:pt x="73088" y="0"/>
                </a:lnTo>
                <a:close/>
              </a:path>
              <a:path w="146684" h="168910">
                <a:moveTo>
                  <a:pt x="146164" y="42189"/>
                </a:moveTo>
                <a:lnTo>
                  <a:pt x="94195" y="47853"/>
                </a:lnTo>
                <a:lnTo>
                  <a:pt x="142020" y="47853"/>
                </a:lnTo>
                <a:lnTo>
                  <a:pt x="146164" y="42189"/>
                </a:lnTo>
                <a:close/>
              </a:path>
            </a:pathLst>
          </a:custGeom>
          <a:solidFill>
            <a:srgbClr val="A21F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677345" y="5954216"/>
            <a:ext cx="146685" cy="168910"/>
          </a:xfrm>
          <a:custGeom>
            <a:avLst/>
            <a:gdLst/>
            <a:ahLst/>
            <a:cxnLst/>
            <a:rect l="l" t="t" r="r" b="b"/>
            <a:pathLst>
              <a:path w="146684" h="168910">
                <a:moveTo>
                  <a:pt x="94195" y="120916"/>
                </a:moveTo>
                <a:lnTo>
                  <a:pt x="51981" y="120916"/>
                </a:lnTo>
                <a:lnTo>
                  <a:pt x="73088" y="168782"/>
                </a:lnTo>
                <a:lnTo>
                  <a:pt x="94195" y="120916"/>
                </a:lnTo>
                <a:close/>
              </a:path>
              <a:path w="146684" h="168910">
                <a:moveTo>
                  <a:pt x="0" y="42189"/>
                </a:moveTo>
                <a:lnTo>
                  <a:pt x="30886" y="84391"/>
                </a:lnTo>
                <a:lnTo>
                  <a:pt x="0" y="126580"/>
                </a:lnTo>
                <a:lnTo>
                  <a:pt x="51981" y="120916"/>
                </a:lnTo>
                <a:lnTo>
                  <a:pt x="142019" y="120916"/>
                </a:lnTo>
                <a:lnTo>
                  <a:pt x="115290" y="84391"/>
                </a:lnTo>
                <a:lnTo>
                  <a:pt x="142020" y="47853"/>
                </a:lnTo>
                <a:lnTo>
                  <a:pt x="51981" y="47853"/>
                </a:lnTo>
                <a:lnTo>
                  <a:pt x="0" y="42189"/>
                </a:lnTo>
                <a:close/>
              </a:path>
              <a:path w="146684" h="168910">
                <a:moveTo>
                  <a:pt x="142019" y="120916"/>
                </a:moveTo>
                <a:lnTo>
                  <a:pt x="94195" y="120916"/>
                </a:lnTo>
                <a:lnTo>
                  <a:pt x="146164" y="126580"/>
                </a:lnTo>
                <a:lnTo>
                  <a:pt x="142019" y="120916"/>
                </a:lnTo>
                <a:close/>
              </a:path>
              <a:path w="146684" h="168910">
                <a:moveTo>
                  <a:pt x="73088" y="0"/>
                </a:moveTo>
                <a:lnTo>
                  <a:pt x="51981" y="47853"/>
                </a:lnTo>
                <a:lnTo>
                  <a:pt x="94195" y="47853"/>
                </a:lnTo>
                <a:lnTo>
                  <a:pt x="73088" y="0"/>
                </a:lnTo>
                <a:close/>
              </a:path>
              <a:path w="146684" h="168910">
                <a:moveTo>
                  <a:pt x="146164" y="42189"/>
                </a:moveTo>
                <a:lnTo>
                  <a:pt x="94195" y="47853"/>
                </a:lnTo>
                <a:lnTo>
                  <a:pt x="142020" y="47853"/>
                </a:lnTo>
                <a:lnTo>
                  <a:pt x="146164" y="42189"/>
                </a:lnTo>
                <a:close/>
              </a:path>
            </a:pathLst>
          </a:custGeom>
          <a:solidFill>
            <a:srgbClr val="A21F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 txBox="1"/>
          <p:nvPr/>
        </p:nvSpPr>
        <p:spPr>
          <a:xfrm>
            <a:off x="7883260" y="5084485"/>
            <a:ext cx="1431290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b="1" spc="0" dirty="0">
                <a:latin typeface="Arial"/>
                <a:cs typeface="Arial"/>
              </a:rPr>
              <a:t>Youth </a:t>
            </a:r>
            <a:r>
              <a:rPr sz="800" b="1" spc="10" dirty="0">
                <a:latin typeface="Arial"/>
                <a:cs typeface="Arial"/>
              </a:rPr>
              <a:t>Leadership</a:t>
            </a:r>
            <a:r>
              <a:rPr sz="800" b="1" spc="-10" dirty="0">
                <a:latin typeface="Arial"/>
                <a:cs typeface="Arial"/>
              </a:rPr>
              <a:t> </a:t>
            </a:r>
            <a:r>
              <a:rPr sz="800" b="1" spc="5" dirty="0">
                <a:latin typeface="Arial"/>
                <a:cs typeface="Arial"/>
              </a:rPr>
              <a:t>Initiatives</a:t>
            </a:r>
            <a:endParaRPr sz="800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7883260" y="5306005"/>
            <a:ext cx="847725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b="1" spc="0" dirty="0">
                <a:latin typeface="Arial"/>
                <a:cs typeface="Arial"/>
              </a:rPr>
              <a:t>Youth</a:t>
            </a:r>
            <a:r>
              <a:rPr sz="800" b="1" spc="-65" dirty="0">
                <a:latin typeface="Arial"/>
                <a:cs typeface="Arial"/>
              </a:rPr>
              <a:t> </a:t>
            </a:r>
            <a:r>
              <a:rPr sz="800" b="1" spc="5" dirty="0">
                <a:latin typeface="Arial"/>
                <a:cs typeface="Arial"/>
              </a:rPr>
              <a:t>Delegates</a:t>
            </a:r>
            <a:endParaRPr sz="800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7883260" y="5527525"/>
            <a:ext cx="1132205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b="1" spc="10" dirty="0">
                <a:latin typeface="Arial"/>
                <a:cs typeface="Arial"/>
              </a:rPr>
              <a:t>Community</a:t>
            </a:r>
            <a:r>
              <a:rPr sz="800" b="1" spc="-40" dirty="0">
                <a:latin typeface="Arial"/>
                <a:cs typeface="Arial"/>
              </a:rPr>
              <a:t> </a:t>
            </a:r>
            <a:r>
              <a:rPr sz="800" b="1" spc="10" dirty="0">
                <a:latin typeface="Arial"/>
                <a:cs typeface="Arial"/>
              </a:rPr>
              <a:t>Programs</a:t>
            </a:r>
            <a:endParaRPr sz="800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7883260" y="5749044"/>
            <a:ext cx="455295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b="1" spc="10" dirty="0">
                <a:latin typeface="Arial"/>
                <a:cs typeface="Arial"/>
              </a:rPr>
              <a:t>Platform</a:t>
            </a:r>
            <a:endParaRPr sz="800"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7883260" y="5970564"/>
            <a:ext cx="1409065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b="1" spc="5" dirty="0">
                <a:latin typeface="Arial"/>
                <a:cs typeface="Arial"/>
              </a:rPr>
              <a:t>Countries </a:t>
            </a:r>
            <a:r>
              <a:rPr sz="800" b="1" spc="10" dirty="0">
                <a:latin typeface="Arial"/>
                <a:cs typeface="Arial"/>
              </a:rPr>
              <a:t>using</a:t>
            </a:r>
            <a:r>
              <a:rPr sz="800" b="1" spc="-25" dirty="0">
                <a:latin typeface="Arial"/>
                <a:cs typeface="Arial"/>
              </a:rPr>
              <a:t> </a:t>
            </a:r>
            <a:r>
              <a:rPr sz="800" b="1" spc="5" dirty="0">
                <a:latin typeface="Arial"/>
                <a:cs typeface="Arial"/>
              </a:rPr>
              <a:t>curriculum</a:t>
            </a:r>
            <a:endParaRPr sz="800"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7883260" y="6192084"/>
            <a:ext cx="1202690" cy="153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b="1" spc="5" dirty="0">
                <a:latin typeface="Arial"/>
                <a:cs typeface="Arial"/>
              </a:rPr>
              <a:t>Cities </a:t>
            </a:r>
            <a:r>
              <a:rPr sz="800" b="1" spc="10" dirty="0">
                <a:latin typeface="Arial"/>
                <a:cs typeface="Arial"/>
              </a:rPr>
              <a:t>using</a:t>
            </a:r>
            <a:r>
              <a:rPr sz="800" b="1" spc="-45" dirty="0">
                <a:latin typeface="Arial"/>
                <a:cs typeface="Arial"/>
              </a:rPr>
              <a:t> </a:t>
            </a:r>
            <a:r>
              <a:rPr sz="800" b="1" spc="5" dirty="0">
                <a:latin typeface="Arial"/>
                <a:cs typeface="Arial"/>
              </a:rPr>
              <a:t>curriculum</a:t>
            </a:r>
            <a:endParaRPr sz="800">
              <a:latin typeface="Arial"/>
              <a:cs typeface="Arial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7694547" y="5324946"/>
            <a:ext cx="111760" cy="151765"/>
          </a:xfrm>
          <a:custGeom>
            <a:avLst/>
            <a:gdLst/>
            <a:ahLst/>
            <a:cxnLst/>
            <a:rect l="l" t="t" r="r" b="b"/>
            <a:pathLst>
              <a:path w="111759" h="151764">
                <a:moveTo>
                  <a:pt x="9105" y="330"/>
                </a:moveTo>
                <a:lnTo>
                  <a:pt x="3784" y="1219"/>
                </a:lnTo>
                <a:lnTo>
                  <a:pt x="1104" y="3644"/>
                </a:lnTo>
                <a:lnTo>
                  <a:pt x="571" y="6591"/>
                </a:lnTo>
                <a:lnTo>
                  <a:pt x="0" y="9918"/>
                </a:lnTo>
                <a:lnTo>
                  <a:pt x="1092" y="12687"/>
                </a:lnTo>
                <a:lnTo>
                  <a:pt x="18015" y="24536"/>
                </a:lnTo>
                <a:lnTo>
                  <a:pt x="40347" y="40131"/>
                </a:lnTo>
                <a:lnTo>
                  <a:pt x="40728" y="40817"/>
                </a:lnTo>
                <a:lnTo>
                  <a:pt x="40652" y="78866"/>
                </a:lnTo>
                <a:lnTo>
                  <a:pt x="40170" y="81381"/>
                </a:lnTo>
                <a:lnTo>
                  <a:pt x="39293" y="87566"/>
                </a:lnTo>
                <a:lnTo>
                  <a:pt x="38614" y="91439"/>
                </a:lnTo>
                <a:lnTo>
                  <a:pt x="37214" y="100977"/>
                </a:lnTo>
                <a:lnTo>
                  <a:pt x="36703" y="104825"/>
                </a:lnTo>
                <a:lnTo>
                  <a:pt x="35217" y="114833"/>
                </a:lnTo>
                <a:lnTo>
                  <a:pt x="34366" y="119875"/>
                </a:lnTo>
                <a:lnTo>
                  <a:pt x="32753" y="130492"/>
                </a:lnTo>
                <a:lnTo>
                  <a:pt x="31991" y="136016"/>
                </a:lnTo>
                <a:lnTo>
                  <a:pt x="30505" y="145287"/>
                </a:lnTo>
                <a:lnTo>
                  <a:pt x="32550" y="149123"/>
                </a:lnTo>
                <a:lnTo>
                  <a:pt x="39535" y="151536"/>
                </a:lnTo>
                <a:lnTo>
                  <a:pt x="43713" y="150228"/>
                </a:lnTo>
                <a:lnTo>
                  <a:pt x="46304" y="143713"/>
                </a:lnTo>
                <a:lnTo>
                  <a:pt x="46581" y="140309"/>
                </a:lnTo>
                <a:lnTo>
                  <a:pt x="47739" y="133578"/>
                </a:lnTo>
                <a:lnTo>
                  <a:pt x="48196" y="129997"/>
                </a:lnTo>
                <a:lnTo>
                  <a:pt x="50916" y="111785"/>
                </a:lnTo>
                <a:lnTo>
                  <a:pt x="51437" y="107937"/>
                </a:lnTo>
                <a:lnTo>
                  <a:pt x="52654" y="99860"/>
                </a:lnTo>
                <a:lnTo>
                  <a:pt x="53152" y="96875"/>
                </a:lnTo>
                <a:lnTo>
                  <a:pt x="53784" y="91871"/>
                </a:lnTo>
                <a:lnTo>
                  <a:pt x="54178" y="91274"/>
                </a:lnTo>
                <a:lnTo>
                  <a:pt x="57782" y="91274"/>
                </a:lnTo>
                <a:lnTo>
                  <a:pt x="58051" y="91224"/>
                </a:lnTo>
                <a:lnTo>
                  <a:pt x="73112" y="91224"/>
                </a:lnTo>
                <a:lnTo>
                  <a:pt x="72161" y="84645"/>
                </a:lnTo>
                <a:lnTo>
                  <a:pt x="71247" y="80797"/>
                </a:lnTo>
                <a:lnTo>
                  <a:pt x="71183" y="76961"/>
                </a:lnTo>
                <a:lnTo>
                  <a:pt x="71105" y="40817"/>
                </a:lnTo>
                <a:lnTo>
                  <a:pt x="71412" y="40157"/>
                </a:lnTo>
                <a:lnTo>
                  <a:pt x="76009" y="37007"/>
                </a:lnTo>
                <a:lnTo>
                  <a:pt x="79641" y="34416"/>
                </a:lnTo>
                <a:lnTo>
                  <a:pt x="93757" y="24536"/>
                </a:lnTo>
                <a:lnTo>
                  <a:pt x="44771" y="24523"/>
                </a:lnTo>
                <a:lnTo>
                  <a:pt x="44284" y="24460"/>
                </a:lnTo>
                <a:lnTo>
                  <a:pt x="35865" y="18516"/>
                </a:lnTo>
                <a:lnTo>
                  <a:pt x="10998" y="1054"/>
                </a:lnTo>
                <a:lnTo>
                  <a:pt x="9105" y="330"/>
                </a:lnTo>
                <a:close/>
              </a:path>
              <a:path w="111759" h="151764">
                <a:moveTo>
                  <a:pt x="73112" y="91224"/>
                </a:moveTo>
                <a:lnTo>
                  <a:pt x="58051" y="91224"/>
                </a:lnTo>
                <a:lnTo>
                  <a:pt x="58534" y="96875"/>
                </a:lnTo>
                <a:lnTo>
                  <a:pt x="59238" y="100977"/>
                </a:lnTo>
                <a:lnTo>
                  <a:pt x="60330" y="108381"/>
                </a:lnTo>
                <a:lnTo>
                  <a:pt x="60874" y="111899"/>
                </a:lnTo>
                <a:lnTo>
                  <a:pt x="61404" y="115608"/>
                </a:lnTo>
                <a:lnTo>
                  <a:pt x="62049" y="119875"/>
                </a:lnTo>
                <a:lnTo>
                  <a:pt x="64058" y="133603"/>
                </a:lnTo>
                <a:lnTo>
                  <a:pt x="65130" y="140373"/>
                </a:lnTo>
                <a:lnTo>
                  <a:pt x="65328" y="143217"/>
                </a:lnTo>
                <a:lnTo>
                  <a:pt x="67360" y="149593"/>
                </a:lnTo>
                <a:lnTo>
                  <a:pt x="71247" y="151333"/>
                </a:lnTo>
                <a:lnTo>
                  <a:pt x="78600" y="149682"/>
                </a:lnTo>
                <a:lnTo>
                  <a:pt x="81191" y="146126"/>
                </a:lnTo>
                <a:lnTo>
                  <a:pt x="80416" y="139052"/>
                </a:lnTo>
                <a:lnTo>
                  <a:pt x="79781" y="135661"/>
                </a:lnTo>
                <a:lnTo>
                  <a:pt x="75654" y="107937"/>
                </a:lnTo>
                <a:lnTo>
                  <a:pt x="73112" y="91224"/>
                </a:lnTo>
                <a:close/>
              </a:path>
              <a:path w="111759" h="151764">
                <a:moveTo>
                  <a:pt x="57782" y="91274"/>
                </a:moveTo>
                <a:lnTo>
                  <a:pt x="54178" y="91274"/>
                </a:lnTo>
                <a:lnTo>
                  <a:pt x="56908" y="91439"/>
                </a:lnTo>
                <a:lnTo>
                  <a:pt x="57782" y="91274"/>
                </a:lnTo>
                <a:close/>
              </a:path>
              <a:path w="111759" h="151764">
                <a:moveTo>
                  <a:pt x="60159" y="18516"/>
                </a:moveTo>
                <a:lnTo>
                  <a:pt x="51435" y="18592"/>
                </a:lnTo>
                <a:lnTo>
                  <a:pt x="44869" y="24536"/>
                </a:lnTo>
                <a:lnTo>
                  <a:pt x="93775" y="24523"/>
                </a:lnTo>
                <a:lnTo>
                  <a:pt x="66916" y="24523"/>
                </a:lnTo>
                <a:lnTo>
                  <a:pt x="60159" y="18516"/>
                </a:lnTo>
                <a:close/>
              </a:path>
              <a:path w="111759" h="151764">
                <a:moveTo>
                  <a:pt x="104470" y="0"/>
                </a:moveTo>
                <a:lnTo>
                  <a:pt x="101714" y="431"/>
                </a:lnTo>
                <a:lnTo>
                  <a:pt x="75819" y="18592"/>
                </a:lnTo>
                <a:lnTo>
                  <a:pt x="67551" y="24422"/>
                </a:lnTo>
                <a:lnTo>
                  <a:pt x="66916" y="24523"/>
                </a:lnTo>
                <a:lnTo>
                  <a:pt x="93775" y="24523"/>
                </a:lnTo>
                <a:lnTo>
                  <a:pt x="110032" y="13144"/>
                </a:lnTo>
                <a:lnTo>
                  <a:pt x="111328" y="11099"/>
                </a:lnTo>
                <a:lnTo>
                  <a:pt x="111340" y="5232"/>
                </a:lnTo>
                <a:lnTo>
                  <a:pt x="109918" y="2895"/>
                </a:lnTo>
                <a:lnTo>
                  <a:pt x="104470" y="0"/>
                </a:lnTo>
                <a:close/>
              </a:path>
            </a:pathLst>
          </a:custGeom>
          <a:solidFill>
            <a:srgbClr val="F9E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733114" y="5306439"/>
            <a:ext cx="34925" cy="35560"/>
          </a:xfrm>
          <a:custGeom>
            <a:avLst/>
            <a:gdLst/>
            <a:ahLst/>
            <a:cxnLst/>
            <a:rect l="l" t="t" r="r" b="b"/>
            <a:pathLst>
              <a:path w="34925" h="35560">
                <a:moveTo>
                  <a:pt x="27017" y="34810"/>
                </a:moveTo>
                <a:lnTo>
                  <a:pt x="17297" y="34810"/>
                </a:lnTo>
                <a:lnTo>
                  <a:pt x="26581" y="35255"/>
                </a:lnTo>
                <a:lnTo>
                  <a:pt x="27017" y="34810"/>
                </a:lnTo>
                <a:close/>
              </a:path>
              <a:path w="34925" h="35560">
                <a:moveTo>
                  <a:pt x="26454" y="0"/>
                </a:moveTo>
                <a:lnTo>
                  <a:pt x="7975" y="495"/>
                </a:lnTo>
                <a:lnTo>
                  <a:pt x="117" y="8051"/>
                </a:lnTo>
                <a:lnTo>
                  <a:pt x="0" y="27076"/>
                </a:lnTo>
                <a:lnTo>
                  <a:pt x="8216" y="35217"/>
                </a:lnTo>
                <a:lnTo>
                  <a:pt x="17297" y="34810"/>
                </a:lnTo>
                <a:lnTo>
                  <a:pt x="27017" y="34810"/>
                </a:lnTo>
                <a:lnTo>
                  <a:pt x="34609" y="27076"/>
                </a:lnTo>
                <a:lnTo>
                  <a:pt x="34607" y="8051"/>
                </a:lnTo>
                <a:lnTo>
                  <a:pt x="26454" y="0"/>
                </a:lnTo>
                <a:close/>
              </a:path>
            </a:pathLst>
          </a:custGeom>
          <a:solidFill>
            <a:srgbClr val="F9E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689428" y="5092353"/>
            <a:ext cx="122555" cy="122555"/>
          </a:xfrm>
          <a:custGeom>
            <a:avLst/>
            <a:gdLst/>
            <a:ahLst/>
            <a:cxnLst/>
            <a:rect l="l" t="t" r="r" b="b"/>
            <a:pathLst>
              <a:path w="122554" h="122554">
                <a:moveTo>
                  <a:pt x="106781" y="68630"/>
                </a:moveTo>
                <a:lnTo>
                  <a:pt x="15265" y="68630"/>
                </a:lnTo>
                <a:lnTo>
                  <a:pt x="15265" y="118008"/>
                </a:lnTo>
                <a:lnTo>
                  <a:pt x="17183" y="120599"/>
                </a:lnTo>
                <a:lnTo>
                  <a:pt x="21272" y="121856"/>
                </a:lnTo>
                <a:lnTo>
                  <a:pt x="21450" y="122021"/>
                </a:lnTo>
                <a:lnTo>
                  <a:pt x="45758" y="122021"/>
                </a:lnTo>
                <a:lnTo>
                  <a:pt x="45758" y="79552"/>
                </a:lnTo>
                <a:lnTo>
                  <a:pt x="49085" y="76263"/>
                </a:lnTo>
                <a:lnTo>
                  <a:pt x="106781" y="76238"/>
                </a:lnTo>
                <a:lnTo>
                  <a:pt x="106781" y="68630"/>
                </a:lnTo>
                <a:close/>
              </a:path>
              <a:path w="122554" h="122554">
                <a:moveTo>
                  <a:pt x="106781" y="76238"/>
                </a:moveTo>
                <a:lnTo>
                  <a:pt x="63423" y="76238"/>
                </a:lnTo>
                <a:lnTo>
                  <a:pt x="72948" y="76263"/>
                </a:lnTo>
                <a:lnTo>
                  <a:pt x="76276" y="79552"/>
                </a:lnTo>
                <a:lnTo>
                  <a:pt x="76276" y="122021"/>
                </a:lnTo>
                <a:lnTo>
                  <a:pt x="100571" y="122021"/>
                </a:lnTo>
                <a:lnTo>
                  <a:pt x="101307" y="121729"/>
                </a:lnTo>
                <a:lnTo>
                  <a:pt x="104762" y="120484"/>
                </a:lnTo>
                <a:lnTo>
                  <a:pt x="106781" y="117678"/>
                </a:lnTo>
                <a:lnTo>
                  <a:pt x="106781" y="76238"/>
                </a:lnTo>
                <a:close/>
              </a:path>
              <a:path w="122554" h="122554">
                <a:moveTo>
                  <a:pt x="62687" y="0"/>
                </a:moveTo>
                <a:lnTo>
                  <a:pt x="59575" y="0"/>
                </a:lnTo>
                <a:lnTo>
                  <a:pt x="57251" y="647"/>
                </a:lnTo>
                <a:lnTo>
                  <a:pt x="55473" y="2133"/>
                </a:lnTo>
                <a:lnTo>
                  <a:pt x="3848" y="53720"/>
                </a:lnTo>
                <a:lnTo>
                  <a:pt x="2197" y="55346"/>
                </a:lnTo>
                <a:lnTo>
                  <a:pt x="787" y="57137"/>
                </a:lnTo>
                <a:lnTo>
                  <a:pt x="0" y="59334"/>
                </a:lnTo>
                <a:lnTo>
                  <a:pt x="0" y="62674"/>
                </a:lnTo>
                <a:lnTo>
                  <a:pt x="152" y="63042"/>
                </a:lnTo>
                <a:lnTo>
                  <a:pt x="342" y="63360"/>
                </a:lnTo>
                <a:lnTo>
                  <a:pt x="500" y="63842"/>
                </a:lnTo>
                <a:lnTo>
                  <a:pt x="1574" y="66674"/>
                </a:lnTo>
                <a:lnTo>
                  <a:pt x="4254" y="68605"/>
                </a:lnTo>
                <a:lnTo>
                  <a:pt x="9969" y="68643"/>
                </a:lnTo>
                <a:lnTo>
                  <a:pt x="114306" y="68630"/>
                </a:lnTo>
                <a:lnTo>
                  <a:pt x="117716" y="68592"/>
                </a:lnTo>
                <a:lnTo>
                  <a:pt x="120421" y="66713"/>
                </a:lnTo>
                <a:lnTo>
                  <a:pt x="121574" y="63728"/>
                </a:lnTo>
                <a:lnTo>
                  <a:pt x="122021" y="62674"/>
                </a:lnTo>
                <a:lnTo>
                  <a:pt x="122021" y="59334"/>
                </a:lnTo>
                <a:lnTo>
                  <a:pt x="121119" y="56654"/>
                </a:lnTo>
                <a:lnTo>
                  <a:pt x="119214" y="54724"/>
                </a:lnTo>
                <a:lnTo>
                  <a:pt x="114033" y="49593"/>
                </a:lnTo>
                <a:lnTo>
                  <a:pt x="110832" y="46342"/>
                </a:lnTo>
                <a:lnTo>
                  <a:pt x="106984" y="42570"/>
                </a:lnTo>
                <a:lnTo>
                  <a:pt x="106756" y="41998"/>
                </a:lnTo>
                <a:lnTo>
                  <a:pt x="106774" y="19392"/>
                </a:lnTo>
                <a:lnTo>
                  <a:pt x="83908" y="19392"/>
                </a:lnTo>
                <a:lnTo>
                  <a:pt x="83146" y="18681"/>
                </a:lnTo>
                <a:lnTo>
                  <a:pt x="69291" y="4851"/>
                </a:lnTo>
                <a:lnTo>
                  <a:pt x="67348" y="2882"/>
                </a:lnTo>
                <a:lnTo>
                  <a:pt x="65417" y="888"/>
                </a:lnTo>
                <a:lnTo>
                  <a:pt x="62687" y="0"/>
                </a:lnTo>
                <a:close/>
              </a:path>
              <a:path w="122554" h="122554">
                <a:moveTo>
                  <a:pt x="114306" y="68630"/>
                </a:moveTo>
                <a:lnTo>
                  <a:pt x="111709" y="68630"/>
                </a:lnTo>
                <a:lnTo>
                  <a:pt x="113169" y="68643"/>
                </a:lnTo>
                <a:lnTo>
                  <a:pt x="114306" y="68630"/>
                </a:lnTo>
                <a:close/>
              </a:path>
              <a:path w="122554" h="122554">
                <a:moveTo>
                  <a:pt x="93865" y="7607"/>
                </a:moveTo>
                <a:lnTo>
                  <a:pt x="91363" y="7645"/>
                </a:lnTo>
                <a:lnTo>
                  <a:pt x="87299" y="7658"/>
                </a:lnTo>
                <a:lnTo>
                  <a:pt x="83946" y="11010"/>
                </a:lnTo>
                <a:lnTo>
                  <a:pt x="83908" y="19392"/>
                </a:lnTo>
                <a:lnTo>
                  <a:pt x="106774" y="19392"/>
                </a:lnTo>
                <a:lnTo>
                  <a:pt x="106781" y="10883"/>
                </a:lnTo>
                <a:lnTo>
                  <a:pt x="103517" y="7645"/>
                </a:lnTo>
                <a:lnTo>
                  <a:pt x="93865" y="7607"/>
                </a:lnTo>
                <a:close/>
              </a:path>
            </a:pathLst>
          </a:custGeom>
          <a:solidFill>
            <a:srgbClr val="E327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675761" y="5765184"/>
            <a:ext cx="149225" cy="92710"/>
          </a:xfrm>
          <a:custGeom>
            <a:avLst/>
            <a:gdLst/>
            <a:ahLst/>
            <a:cxnLst/>
            <a:rect l="l" t="t" r="r" b="b"/>
            <a:pathLst>
              <a:path w="149225" h="92710">
                <a:moveTo>
                  <a:pt x="117184" y="92049"/>
                </a:moveTo>
                <a:lnTo>
                  <a:pt x="77470" y="92049"/>
                </a:lnTo>
                <a:lnTo>
                  <a:pt x="101566" y="92089"/>
                </a:lnTo>
                <a:lnTo>
                  <a:pt x="117184" y="92049"/>
                </a:lnTo>
                <a:close/>
              </a:path>
              <a:path w="149225" h="92710">
                <a:moveTo>
                  <a:pt x="52235" y="0"/>
                </a:moveTo>
                <a:lnTo>
                  <a:pt x="23139" y="28638"/>
                </a:lnTo>
                <a:lnTo>
                  <a:pt x="22834" y="31419"/>
                </a:lnTo>
                <a:lnTo>
                  <a:pt x="21882" y="32575"/>
                </a:lnTo>
                <a:lnTo>
                  <a:pt x="0" y="65519"/>
                </a:lnTo>
                <a:lnTo>
                  <a:pt x="3578" y="76406"/>
                </a:lnTo>
                <a:lnTo>
                  <a:pt x="10245" y="84750"/>
                </a:lnTo>
                <a:lnTo>
                  <a:pt x="19498" y="90108"/>
                </a:lnTo>
                <a:lnTo>
                  <a:pt x="30835" y="92036"/>
                </a:lnTo>
                <a:lnTo>
                  <a:pt x="42494" y="92071"/>
                </a:lnTo>
                <a:lnTo>
                  <a:pt x="117184" y="92049"/>
                </a:lnTo>
                <a:lnTo>
                  <a:pt x="149225" y="63118"/>
                </a:lnTo>
                <a:lnTo>
                  <a:pt x="146578" y="55875"/>
                </a:lnTo>
                <a:lnTo>
                  <a:pt x="141774" y="50088"/>
                </a:lnTo>
                <a:lnTo>
                  <a:pt x="135121" y="45988"/>
                </a:lnTo>
                <a:lnTo>
                  <a:pt x="126923" y="43802"/>
                </a:lnTo>
                <a:lnTo>
                  <a:pt x="125399" y="43611"/>
                </a:lnTo>
                <a:lnTo>
                  <a:pt x="123405" y="42659"/>
                </a:lnTo>
                <a:lnTo>
                  <a:pt x="90068" y="22732"/>
                </a:lnTo>
                <a:lnTo>
                  <a:pt x="88684" y="21551"/>
                </a:lnTo>
                <a:lnTo>
                  <a:pt x="87388" y="18821"/>
                </a:lnTo>
                <a:lnTo>
                  <a:pt x="81110" y="9931"/>
                </a:lnTo>
                <a:lnTo>
                  <a:pt x="72536" y="3519"/>
                </a:lnTo>
                <a:lnTo>
                  <a:pt x="62599" y="52"/>
                </a:lnTo>
                <a:lnTo>
                  <a:pt x="52235" y="0"/>
                </a:lnTo>
                <a:close/>
              </a:path>
            </a:pathLst>
          </a:custGeom>
          <a:solidFill>
            <a:srgbClr val="2593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684122" y="5552476"/>
            <a:ext cx="132715" cy="114935"/>
          </a:xfrm>
          <a:custGeom>
            <a:avLst/>
            <a:gdLst/>
            <a:ahLst/>
            <a:cxnLst/>
            <a:rect l="l" t="t" r="r" b="b"/>
            <a:pathLst>
              <a:path w="132715" h="114935">
                <a:moveTo>
                  <a:pt x="66306" y="0"/>
                </a:moveTo>
                <a:lnTo>
                  <a:pt x="0" y="114871"/>
                </a:lnTo>
                <a:lnTo>
                  <a:pt x="132626" y="114871"/>
                </a:lnTo>
                <a:lnTo>
                  <a:pt x="66306" y="0"/>
                </a:lnTo>
                <a:close/>
              </a:path>
            </a:pathLst>
          </a:custGeom>
          <a:solidFill>
            <a:srgbClr val="2593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684062" y="6204762"/>
            <a:ext cx="144780" cy="144780"/>
          </a:xfrm>
          <a:custGeom>
            <a:avLst/>
            <a:gdLst/>
            <a:ahLst/>
            <a:cxnLst/>
            <a:rect l="l" t="t" r="r" b="b"/>
            <a:pathLst>
              <a:path w="144779" h="144779">
                <a:moveTo>
                  <a:pt x="72237" y="0"/>
                </a:moveTo>
                <a:lnTo>
                  <a:pt x="44121" y="5675"/>
                </a:lnTo>
                <a:lnTo>
                  <a:pt x="21159" y="21153"/>
                </a:lnTo>
                <a:lnTo>
                  <a:pt x="5677" y="44110"/>
                </a:lnTo>
                <a:lnTo>
                  <a:pt x="0" y="72224"/>
                </a:lnTo>
                <a:lnTo>
                  <a:pt x="5677" y="100344"/>
                </a:lnTo>
                <a:lnTo>
                  <a:pt x="21159" y="123301"/>
                </a:lnTo>
                <a:lnTo>
                  <a:pt x="44121" y="138776"/>
                </a:lnTo>
                <a:lnTo>
                  <a:pt x="72237" y="144449"/>
                </a:lnTo>
                <a:lnTo>
                  <a:pt x="100351" y="138776"/>
                </a:lnTo>
                <a:lnTo>
                  <a:pt x="123309" y="123301"/>
                </a:lnTo>
                <a:lnTo>
                  <a:pt x="138786" y="100344"/>
                </a:lnTo>
                <a:lnTo>
                  <a:pt x="144462" y="72224"/>
                </a:lnTo>
                <a:lnTo>
                  <a:pt x="138786" y="44110"/>
                </a:lnTo>
                <a:lnTo>
                  <a:pt x="123309" y="21153"/>
                </a:lnTo>
                <a:lnTo>
                  <a:pt x="100351" y="5675"/>
                </a:lnTo>
                <a:lnTo>
                  <a:pt x="72237" y="0"/>
                </a:lnTo>
                <a:close/>
              </a:path>
            </a:pathLst>
          </a:custGeom>
          <a:solidFill>
            <a:srgbClr val="CC20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2168" y="6883400"/>
            <a:ext cx="10046231" cy="889000"/>
          </a:xfrm>
          <a:prstGeom prst="rect">
            <a:avLst/>
          </a:prstGeom>
          <a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222868" y="7064778"/>
            <a:ext cx="2483967" cy="410971"/>
          </a:xfrm>
          <a:prstGeom prst="rect">
            <a:avLst/>
          </a:prstGeom>
          <a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 txBox="1"/>
          <p:nvPr/>
        </p:nvSpPr>
        <p:spPr>
          <a:xfrm>
            <a:off x="426187" y="7230742"/>
            <a:ext cx="294068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90" dirty="0">
                <a:solidFill>
                  <a:srgbClr val="FFFFFF"/>
                </a:solidFill>
                <a:latin typeface="Book Antiqua"/>
                <a:cs typeface="Book Antiqua"/>
                <a:hlinkClick r:id="rId30"/>
              </a:rPr>
              <a:t>www.TouchStoneLeaders.com</a:t>
            </a:r>
            <a:endParaRPr sz="1500">
              <a:latin typeface="Book Antiqua"/>
              <a:cs typeface="Book Antiqua"/>
            </a:endParaRPr>
          </a:p>
        </p:txBody>
      </p:sp>
      <p:sp>
        <p:nvSpPr>
          <p:cNvPr id="87" name="object 87"/>
          <p:cNvSpPr txBox="1">
            <a:spLocks noGrp="1"/>
          </p:cNvSpPr>
          <p:nvPr>
            <p:ph type="title"/>
          </p:nvPr>
        </p:nvSpPr>
        <p:spPr>
          <a:xfrm>
            <a:off x="408608" y="651457"/>
            <a:ext cx="758190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-135" dirty="0">
                <a:solidFill>
                  <a:srgbClr val="000000"/>
                </a:solidFill>
                <a:latin typeface="Georgia"/>
                <a:cs typeface="Georgia"/>
              </a:rPr>
              <a:t>Our </a:t>
            </a:r>
            <a:r>
              <a:rPr sz="2600" spc="-150" dirty="0">
                <a:solidFill>
                  <a:srgbClr val="000000"/>
                </a:solidFill>
                <a:latin typeface="Georgia"/>
                <a:cs typeface="Georgia"/>
              </a:rPr>
              <a:t>Leadership </a:t>
            </a:r>
            <a:r>
              <a:rPr sz="2600" spc="-135" dirty="0">
                <a:solidFill>
                  <a:srgbClr val="000000"/>
                </a:solidFill>
                <a:latin typeface="Georgia"/>
                <a:cs typeface="Georgia"/>
              </a:rPr>
              <a:t>Platform </a:t>
            </a:r>
            <a:r>
              <a:rPr sz="2600" spc="-165" dirty="0">
                <a:solidFill>
                  <a:srgbClr val="000000"/>
                </a:solidFill>
                <a:latin typeface="Georgia"/>
                <a:cs typeface="Georgia"/>
              </a:rPr>
              <a:t>has </a:t>
            </a:r>
            <a:r>
              <a:rPr sz="2600" spc="-140" dirty="0">
                <a:solidFill>
                  <a:srgbClr val="000000"/>
                </a:solidFill>
                <a:latin typeface="Georgia"/>
                <a:cs typeface="Georgia"/>
              </a:rPr>
              <a:t>a </a:t>
            </a:r>
            <a:r>
              <a:rPr sz="2600" spc="-120" dirty="0">
                <a:solidFill>
                  <a:srgbClr val="000000"/>
                </a:solidFill>
                <a:latin typeface="Georgia"/>
                <a:cs typeface="Georgia"/>
              </a:rPr>
              <a:t>global </a:t>
            </a:r>
            <a:r>
              <a:rPr sz="2600" spc="50" dirty="0">
                <a:solidFill>
                  <a:srgbClr val="000000"/>
                </a:solidFill>
                <a:latin typeface="Georgia"/>
                <a:cs typeface="Georgia"/>
              </a:rPr>
              <a:t> </a:t>
            </a:r>
            <a:r>
              <a:rPr sz="2600" spc="-180" dirty="0">
                <a:solidFill>
                  <a:srgbClr val="000000"/>
                </a:solidFill>
                <a:latin typeface="Georgia"/>
                <a:cs typeface="Georgia"/>
              </a:rPr>
              <a:t>foundation</a:t>
            </a:r>
            <a:endParaRPr sz="2600">
              <a:latin typeface="Georgia"/>
              <a:cs typeface="Georgia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8750703" y="475922"/>
            <a:ext cx="953160" cy="953173"/>
          </a:xfrm>
          <a:prstGeom prst="rect">
            <a:avLst/>
          </a:prstGeom>
          <a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 txBox="1"/>
          <p:nvPr/>
        </p:nvSpPr>
        <p:spPr>
          <a:xfrm rot="3300000">
            <a:off x="8842325" y="1143923"/>
            <a:ext cx="88595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0" name="object 90"/>
          <p:cNvSpPr txBox="1"/>
          <p:nvPr/>
        </p:nvSpPr>
        <p:spPr>
          <a:xfrm rot="2940000">
            <a:off x="8871308" y="1179145"/>
            <a:ext cx="88237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1" name="object 91"/>
          <p:cNvSpPr txBox="1"/>
          <p:nvPr/>
        </p:nvSpPr>
        <p:spPr>
          <a:xfrm rot="2580000">
            <a:off x="8901206" y="1211552"/>
            <a:ext cx="87882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2" name="object 92"/>
          <p:cNvSpPr txBox="1"/>
          <p:nvPr/>
        </p:nvSpPr>
        <p:spPr>
          <a:xfrm rot="2280000">
            <a:off x="8930181" y="1230177"/>
            <a:ext cx="75468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3" name="object 93"/>
          <p:cNvSpPr txBox="1"/>
          <p:nvPr/>
        </p:nvSpPr>
        <p:spPr>
          <a:xfrm rot="2100000">
            <a:off x="8945606" y="1242436"/>
            <a:ext cx="77316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4" name="object 94"/>
          <p:cNvSpPr txBox="1"/>
          <p:nvPr/>
        </p:nvSpPr>
        <p:spPr>
          <a:xfrm rot="1860000">
            <a:off x="8968265" y="1259897"/>
            <a:ext cx="81786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5" name="object 95"/>
          <p:cNvSpPr txBox="1"/>
          <p:nvPr/>
        </p:nvSpPr>
        <p:spPr>
          <a:xfrm rot="1560000">
            <a:off x="9003655" y="1279771"/>
            <a:ext cx="82074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6" name="object 96"/>
          <p:cNvSpPr txBox="1"/>
          <p:nvPr/>
        </p:nvSpPr>
        <p:spPr>
          <a:xfrm rot="1200000">
            <a:off x="9036974" y="1293716"/>
            <a:ext cx="82662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7" name="object 97"/>
          <p:cNvSpPr txBox="1"/>
          <p:nvPr/>
        </p:nvSpPr>
        <p:spPr>
          <a:xfrm rot="900000">
            <a:off x="9071829" y="1305849"/>
            <a:ext cx="82074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8" name="object 98"/>
          <p:cNvSpPr txBox="1"/>
          <p:nvPr/>
        </p:nvSpPr>
        <p:spPr>
          <a:xfrm rot="600000">
            <a:off x="9109632" y="1315242"/>
            <a:ext cx="87882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9" name="object 99"/>
          <p:cNvSpPr txBox="1"/>
          <p:nvPr/>
        </p:nvSpPr>
        <p:spPr>
          <a:xfrm rot="240000">
            <a:off x="9150314" y="1319567"/>
            <a:ext cx="81786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9196523" y="1297411"/>
            <a:ext cx="52069" cy="1123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1" name="object 101"/>
          <p:cNvSpPr txBox="1"/>
          <p:nvPr/>
        </p:nvSpPr>
        <p:spPr>
          <a:xfrm rot="21480000">
            <a:off x="9206822" y="1320863"/>
            <a:ext cx="75311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2" name="object 102"/>
          <p:cNvSpPr txBox="1"/>
          <p:nvPr/>
        </p:nvSpPr>
        <p:spPr>
          <a:xfrm rot="21240000">
            <a:off x="9230809" y="1319684"/>
            <a:ext cx="82366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3" name="object 103"/>
          <p:cNvSpPr txBox="1"/>
          <p:nvPr/>
        </p:nvSpPr>
        <p:spPr>
          <a:xfrm rot="21000000">
            <a:off x="9262454" y="1315185"/>
            <a:ext cx="75311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4" name="object 104"/>
          <p:cNvSpPr txBox="1"/>
          <p:nvPr/>
        </p:nvSpPr>
        <p:spPr>
          <a:xfrm rot="20760000">
            <a:off x="9285466" y="1308434"/>
            <a:ext cx="82366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5" name="object 105"/>
          <p:cNvSpPr txBox="1"/>
          <p:nvPr/>
        </p:nvSpPr>
        <p:spPr>
          <a:xfrm rot="20520000">
            <a:off x="9318317" y="1299806"/>
            <a:ext cx="77110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6" name="object 106"/>
          <p:cNvSpPr txBox="1"/>
          <p:nvPr/>
        </p:nvSpPr>
        <p:spPr>
          <a:xfrm rot="20340000">
            <a:off x="9340003" y="1291438"/>
            <a:ext cx="76149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7" name="object 107"/>
          <p:cNvSpPr txBox="1"/>
          <p:nvPr/>
        </p:nvSpPr>
        <p:spPr>
          <a:xfrm rot="20220000">
            <a:off x="9357031" y="1286190"/>
            <a:ext cx="75631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8" name="object 108"/>
          <p:cNvSpPr txBox="1"/>
          <p:nvPr/>
        </p:nvSpPr>
        <p:spPr>
          <a:xfrm rot="20040000">
            <a:off x="9373495" y="1275914"/>
            <a:ext cx="76149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9" name="object 109"/>
          <p:cNvSpPr txBox="1"/>
          <p:nvPr/>
        </p:nvSpPr>
        <p:spPr>
          <a:xfrm rot="19800000">
            <a:off x="9394778" y="1263423"/>
            <a:ext cx="82366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10" name="object 110"/>
          <p:cNvSpPr txBox="1"/>
          <p:nvPr/>
        </p:nvSpPr>
        <p:spPr>
          <a:xfrm rot="19560000">
            <a:off x="9421350" y="1249258"/>
            <a:ext cx="76149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11" name="object 111"/>
          <p:cNvSpPr txBox="1"/>
          <p:nvPr/>
        </p:nvSpPr>
        <p:spPr>
          <a:xfrm rot="19380000">
            <a:off x="9438640" y="1233789"/>
            <a:ext cx="80143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12" name="object 112"/>
          <p:cNvSpPr txBox="1"/>
          <p:nvPr/>
        </p:nvSpPr>
        <p:spPr>
          <a:xfrm rot="19140000">
            <a:off x="9461657" y="1218575"/>
            <a:ext cx="75311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13" name="object 113"/>
          <p:cNvSpPr txBox="1"/>
          <p:nvPr/>
        </p:nvSpPr>
        <p:spPr>
          <a:xfrm rot="18960000">
            <a:off x="9475818" y="1201077"/>
            <a:ext cx="79628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14" name="object 114"/>
          <p:cNvSpPr txBox="1"/>
          <p:nvPr/>
        </p:nvSpPr>
        <p:spPr>
          <a:xfrm rot="18660000">
            <a:off x="9497438" y="1177532"/>
            <a:ext cx="81502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15" name="object 115"/>
          <p:cNvSpPr txBox="1"/>
          <p:nvPr/>
        </p:nvSpPr>
        <p:spPr>
          <a:xfrm rot="18300000">
            <a:off x="9521679" y="1139463"/>
            <a:ext cx="93915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8761312" y="913429"/>
            <a:ext cx="108585" cy="68580"/>
          </a:xfrm>
          <a:prstGeom prst="rect">
            <a:avLst/>
          </a:prstGeom>
        </p:spPr>
        <p:txBody>
          <a:bodyPr vert="vert270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5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7" name="object 117"/>
          <p:cNvSpPr txBox="1"/>
          <p:nvPr/>
        </p:nvSpPr>
        <p:spPr>
          <a:xfrm rot="16680000">
            <a:off x="8775367" y="864921"/>
            <a:ext cx="87907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8" name="object 118"/>
          <p:cNvSpPr txBox="1"/>
          <p:nvPr/>
        </p:nvSpPr>
        <p:spPr>
          <a:xfrm rot="17100000">
            <a:off x="8780457" y="817186"/>
            <a:ext cx="92964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2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9" name="object 119"/>
          <p:cNvSpPr txBox="1"/>
          <p:nvPr/>
        </p:nvSpPr>
        <p:spPr>
          <a:xfrm rot="17520000">
            <a:off x="8799198" y="764095"/>
            <a:ext cx="92206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2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0" name="object 120"/>
          <p:cNvSpPr txBox="1"/>
          <p:nvPr/>
        </p:nvSpPr>
        <p:spPr>
          <a:xfrm rot="17940000">
            <a:off x="8823782" y="716817"/>
            <a:ext cx="87570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1" name="object 121"/>
          <p:cNvSpPr txBox="1"/>
          <p:nvPr/>
        </p:nvSpPr>
        <p:spPr>
          <a:xfrm rot="18480000">
            <a:off x="8859987" y="663887"/>
            <a:ext cx="85614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2" name="object 122"/>
          <p:cNvSpPr txBox="1"/>
          <p:nvPr/>
        </p:nvSpPr>
        <p:spPr>
          <a:xfrm rot="18900000">
            <a:off x="8887814" y="625277"/>
            <a:ext cx="92206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2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3" name="object 123"/>
          <p:cNvSpPr txBox="1"/>
          <p:nvPr/>
        </p:nvSpPr>
        <p:spPr>
          <a:xfrm rot="19380000">
            <a:off x="8929937" y="588796"/>
            <a:ext cx="92583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2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4" name="object 124"/>
          <p:cNvSpPr txBox="1"/>
          <p:nvPr/>
        </p:nvSpPr>
        <p:spPr>
          <a:xfrm rot="19800000">
            <a:off x="8973880" y="560313"/>
            <a:ext cx="85931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5" name="object 125"/>
          <p:cNvSpPr txBox="1"/>
          <p:nvPr/>
        </p:nvSpPr>
        <p:spPr>
          <a:xfrm rot="20280000">
            <a:off x="9028261" y="532943"/>
            <a:ext cx="87570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6" name="object 126"/>
          <p:cNvSpPr txBox="1"/>
          <p:nvPr/>
        </p:nvSpPr>
        <p:spPr>
          <a:xfrm rot="20700000">
            <a:off x="9072754" y="518819"/>
            <a:ext cx="87907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7" name="object 127"/>
          <p:cNvSpPr txBox="1"/>
          <p:nvPr/>
        </p:nvSpPr>
        <p:spPr>
          <a:xfrm rot="21120000">
            <a:off x="9119181" y="506855"/>
            <a:ext cx="92583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2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8" name="object 128"/>
          <p:cNvSpPr txBox="1"/>
          <p:nvPr/>
        </p:nvSpPr>
        <p:spPr>
          <a:xfrm>
            <a:off x="9181045" y="484699"/>
            <a:ext cx="80645" cy="10795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550" spc="25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9" name="object 129"/>
          <p:cNvSpPr txBox="1"/>
          <p:nvPr/>
        </p:nvSpPr>
        <p:spPr>
          <a:xfrm rot="360000">
            <a:off x="9229589" y="505163"/>
            <a:ext cx="87907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30" name="object 130"/>
          <p:cNvSpPr txBox="1"/>
          <p:nvPr/>
        </p:nvSpPr>
        <p:spPr>
          <a:xfrm rot="780000">
            <a:off x="9277816" y="514711"/>
            <a:ext cx="90002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2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31" name="object 131"/>
          <p:cNvSpPr txBox="1"/>
          <p:nvPr/>
        </p:nvSpPr>
        <p:spPr>
          <a:xfrm rot="1200000">
            <a:off x="9325563" y="528007"/>
            <a:ext cx="85300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32" name="object 132"/>
          <p:cNvSpPr txBox="1"/>
          <p:nvPr/>
        </p:nvSpPr>
        <p:spPr>
          <a:xfrm rot="1620000">
            <a:off x="9367694" y="547858"/>
            <a:ext cx="92206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25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33" name="object 133"/>
          <p:cNvSpPr txBox="1"/>
          <p:nvPr/>
        </p:nvSpPr>
        <p:spPr>
          <a:xfrm rot="1920000">
            <a:off x="9408680" y="568801"/>
            <a:ext cx="78936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34" name="object 134"/>
          <p:cNvSpPr txBox="1"/>
          <p:nvPr/>
        </p:nvSpPr>
        <p:spPr>
          <a:xfrm rot="2220000">
            <a:off x="9433361" y="587772"/>
            <a:ext cx="85931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35" name="object 135"/>
          <p:cNvSpPr txBox="1"/>
          <p:nvPr/>
        </p:nvSpPr>
        <p:spPr>
          <a:xfrm rot="2700000">
            <a:off x="9474009" y="621607"/>
            <a:ext cx="78516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36" name="object 136"/>
          <p:cNvSpPr txBox="1"/>
          <p:nvPr/>
        </p:nvSpPr>
        <p:spPr>
          <a:xfrm rot="3000000">
            <a:off x="9494737" y="651520"/>
            <a:ext cx="92583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2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37" name="object 137"/>
          <p:cNvSpPr txBox="1"/>
          <p:nvPr/>
        </p:nvSpPr>
        <p:spPr>
          <a:xfrm rot="3420000">
            <a:off x="9526594" y="691200"/>
            <a:ext cx="85614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38" name="object 138"/>
          <p:cNvSpPr txBox="1"/>
          <p:nvPr/>
        </p:nvSpPr>
        <p:spPr>
          <a:xfrm rot="3780000">
            <a:off x="9547901" y="731713"/>
            <a:ext cx="87907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39" name="object 139"/>
          <p:cNvSpPr txBox="1"/>
          <p:nvPr/>
        </p:nvSpPr>
        <p:spPr>
          <a:xfrm rot="4140000">
            <a:off x="9567585" y="764847"/>
            <a:ext cx="78516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40" name="object 140"/>
          <p:cNvSpPr txBox="1"/>
          <p:nvPr/>
        </p:nvSpPr>
        <p:spPr>
          <a:xfrm rot="4440000">
            <a:off x="9575032" y="799928"/>
            <a:ext cx="87235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41" name="object 141"/>
          <p:cNvSpPr txBox="1"/>
          <p:nvPr/>
        </p:nvSpPr>
        <p:spPr>
          <a:xfrm rot="4860000">
            <a:off x="9583251" y="849069"/>
            <a:ext cx="92206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2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42" name="object 142"/>
          <p:cNvSpPr txBox="1"/>
          <p:nvPr/>
        </p:nvSpPr>
        <p:spPr>
          <a:xfrm rot="5280000">
            <a:off x="9589589" y="900475"/>
            <a:ext cx="87570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43" name="object 143"/>
          <p:cNvSpPr txBox="1"/>
          <p:nvPr/>
        </p:nvSpPr>
        <p:spPr>
          <a:xfrm rot="5640000">
            <a:off x="9590106" y="946870"/>
            <a:ext cx="87907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168" y="0"/>
            <a:ext cx="10046231" cy="1116482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486208" y="6978600"/>
            <a:ext cx="2202941" cy="456437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650498" y="521004"/>
            <a:ext cx="1030782" cy="1015390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 rot="3300000">
            <a:off x="8784235" y="1218098"/>
            <a:ext cx="8718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" name="object 6"/>
          <p:cNvSpPr txBox="1"/>
          <p:nvPr/>
        </p:nvSpPr>
        <p:spPr>
          <a:xfrm rot="2940000">
            <a:off x="8812930" y="1252964"/>
            <a:ext cx="8683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" name="object 7"/>
          <p:cNvSpPr txBox="1"/>
          <p:nvPr/>
        </p:nvSpPr>
        <p:spPr>
          <a:xfrm rot="2580000">
            <a:off x="8842728" y="1284848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" name="object 8"/>
          <p:cNvSpPr txBox="1"/>
          <p:nvPr/>
        </p:nvSpPr>
        <p:spPr>
          <a:xfrm rot="2280000">
            <a:off x="8871556" y="1303285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" name="object 9"/>
          <p:cNvSpPr txBox="1"/>
          <p:nvPr/>
        </p:nvSpPr>
        <p:spPr>
          <a:xfrm rot="2100000">
            <a:off x="8886621" y="1315422"/>
            <a:ext cx="75908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" name="object 10"/>
          <p:cNvSpPr txBox="1"/>
          <p:nvPr/>
        </p:nvSpPr>
        <p:spPr>
          <a:xfrm rot="1860000">
            <a:off x="8909094" y="1332709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1" name="object 11"/>
          <p:cNvSpPr txBox="1"/>
          <p:nvPr/>
        </p:nvSpPr>
        <p:spPr>
          <a:xfrm rot="1560000">
            <a:off x="8944304" y="1352384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2" name="object 12"/>
          <p:cNvSpPr txBox="1"/>
          <p:nvPr/>
        </p:nvSpPr>
        <p:spPr>
          <a:xfrm rot="1200000">
            <a:off x="8977288" y="1366189"/>
            <a:ext cx="815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3" name="object 13"/>
          <p:cNvSpPr txBox="1"/>
          <p:nvPr/>
        </p:nvSpPr>
        <p:spPr>
          <a:xfrm rot="900000">
            <a:off x="9011623" y="1378201"/>
            <a:ext cx="8065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4" name="object 14"/>
          <p:cNvSpPr txBox="1"/>
          <p:nvPr/>
        </p:nvSpPr>
        <p:spPr>
          <a:xfrm rot="600000">
            <a:off x="9049072" y="1387500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5" name="object 15"/>
          <p:cNvSpPr txBox="1"/>
          <p:nvPr/>
        </p:nvSpPr>
        <p:spPr>
          <a:xfrm rot="240000">
            <a:off x="9089322" y="1391782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134775" y="1370035"/>
            <a:ext cx="52069" cy="111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7" name="object 17"/>
          <p:cNvSpPr txBox="1"/>
          <p:nvPr/>
        </p:nvSpPr>
        <p:spPr>
          <a:xfrm rot="21480000">
            <a:off x="9145429" y="1393065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8" name="object 18"/>
          <p:cNvSpPr txBox="1"/>
          <p:nvPr/>
        </p:nvSpPr>
        <p:spPr>
          <a:xfrm rot="21240000">
            <a:off x="9169186" y="1391897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9" name="object 19"/>
          <p:cNvSpPr txBox="1"/>
          <p:nvPr/>
        </p:nvSpPr>
        <p:spPr>
          <a:xfrm rot="21000000">
            <a:off x="9200504" y="1387443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0" name="object 20"/>
          <p:cNvSpPr txBox="1"/>
          <p:nvPr/>
        </p:nvSpPr>
        <p:spPr>
          <a:xfrm rot="20760000">
            <a:off x="9223295" y="1380761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1" name="object 21"/>
          <p:cNvSpPr txBox="1"/>
          <p:nvPr/>
        </p:nvSpPr>
        <p:spPr>
          <a:xfrm rot="20520000">
            <a:off x="9255603" y="1372219"/>
            <a:ext cx="75703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2" name="object 22"/>
          <p:cNvSpPr txBox="1"/>
          <p:nvPr/>
        </p:nvSpPr>
        <p:spPr>
          <a:xfrm rot="20340000">
            <a:off x="9277283" y="136393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3" name="object 23"/>
          <p:cNvSpPr txBox="1"/>
          <p:nvPr/>
        </p:nvSpPr>
        <p:spPr>
          <a:xfrm rot="20220000">
            <a:off x="9293901" y="1358739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4" name="object 24"/>
          <p:cNvSpPr txBox="1"/>
          <p:nvPr/>
        </p:nvSpPr>
        <p:spPr>
          <a:xfrm rot="20040000">
            <a:off x="9310439" y="134856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5" name="object 25"/>
          <p:cNvSpPr txBox="1"/>
          <p:nvPr/>
        </p:nvSpPr>
        <p:spPr>
          <a:xfrm rot="19800000">
            <a:off x="9331344" y="1336200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6" name="object 26"/>
          <p:cNvSpPr txBox="1"/>
          <p:nvPr/>
        </p:nvSpPr>
        <p:spPr>
          <a:xfrm rot="19560000">
            <a:off x="9357816" y="1322176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7" name="object 27"/>
          <p:cNvSpPr txBox="1"/>
          <p:nvPr/>
        </p:nvSpPr>
        <p:spPr>
          <a:xfrm rot="19380000">
            <a:off x="9374753" y="1306862"/>
            <a:ext cx="7872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8" name="object 28"/>
          <p:cNvSpPr txBox="1"/>
          <p:nvPr/>
        </p:nvSpPr>
        <p:spPr>
          <a:xfrm rot="19140000">
            <a:off x="9397716" y="1291801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9" name="object 29"/>
          <p:cNvSpPr txBox="1"/>
          <p:nvPr/>
        </p:nvSpPr>
        <p:spPr>
          <a:xfrm rot="18960000">
            <a:off x="9411746" y="1274478"/>
            <a:ext cx="78465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0" name="object 30"/>
          <p:cNvSpPr txBox="1"/>
          <p:nvPr/>
        </p:nvSpPr>
        <p:spPr>
          <a:xfrm rot="18660000">
            <a:off x="9432696" y="1251617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1" name="object 31"/>
          <p:cNvSpPr txBox="1"/>
          <p:nvPr/>
        </p:nvSpPr>
        <p:spPr>
          <a:xfrm rot="18300000">
            <a:off x="9456760" y="1213727"/>
            <a:ext cx="9252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703916" y="989893"/>
            <a:ext cx="107314" cy="67945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 rot="16680000">
            <a:off x="8717840" y="94249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 rot="17100000">
            <a:off x="8723030" y="894965"/>
            <a:ext cx="9207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 rot="17520000">
            <a:off x="8741586" y="842398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 rot="17940000">
            <a:off x="8765940" y="795552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 rot="18480000">
            <a:off x="8801789" y="743131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 rot="18900000">
            <a:off x="8829347" y="705066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 rot="19380000">
            <a:off x="8870921" y="668951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 rot="19800000">
            <a:off x="8914388" y="640752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 rot="20280000">
            <a:off x="8968236" y="613657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 rot="20700000">
            <a:off x="9012286" y="599672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 rot="21120000">
            <a:off x="9058274" y="587829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9119452" y="565452"/>
            <a:ext cx="80010" cy="107314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 rot="360000">
            <a:off x="9167553" y="586155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 rot="780000">
            <a:off x="9215448" y="595606"/>
            <a:ext cx="8947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 rot="1200000">
            <a:off x="9262709" y="608770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 rot="1620000">
            <a:off x="9304298" y="628421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 rot="1920000">
            <a:off x="9344764" y="649155"/>
            <a:ext cx="7812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 rot="2220000">
            <a:off x="9369275" y="66793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 rot="2700000">
            <a:off x="9409676" y="701190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 rot="3000000">
            <a:off x="9430168" y="730954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 rot="3420000">
            <a:off x="9461573" y="77048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 rot="3780000">
            <a:off x="9482649" y="810619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 rot="4140000">
            <a:off x="9502317" y="842997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 rot="4440000">
            <a:off x="9509513" y="878146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 rot="4860000">
            <a:off x="9517797" y="926523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 rot="5280000">
            <a:off x="9524091" y="977373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 rot="5640000">
            <a:off x="9524431" y="102362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>
            <a:spLocks noGrp="1"/>
          </p:cNvSpPr>
          <p:nvPr>
            <p:ph type="title"/>
          </p:nvPr>
        </p:nvSpPr>
        <p:spPr>
          <a:xfrm>
            <a:off x="408608" y="654099"/>
            <a:ext cx="66579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5645" algn="l"/>
              </a:tabLst>
            </a:pPr>
            <a:r>
              <a:rPr spc="75" dirty="0"/>
              <a:t>The	</a:t>
            </a:r>
            <a:r>
              <a:rPr spc="50" dirty="0"/>
              <a:t>TouchStone </a:t>
            </a:r>
            <a:r>
              <a:rPr spc="125" dirty="0"/>
              <a:t>Leaders </a:t>
            </a:r>
            <a:r>
              <a:rPr spc="100" dirty="0"/>
              <a:t>Facilitators</a:t>
            </a:r>
            <a:r>
              <a:rPr spc="-105" dirty="0"/>
              <a:t> </a:t>
            </a:r>
            <a:r>
              <a:rPr spc="150" dirty="0"/>
              <a:t>Platform</a:t>
            </a:r>
          </a:p>
        </p:txBody>
      </p:sp>
      <p:sp>
        <p:nvSpPr>
          <p:cNvPr id="61" name="object 61"/>
          <p:cNvSpPr txBox="1"/>
          <p:nvPr/>
        </p:nvSpPr>
        <p:spPr>
          <a:xfrm>
            <a:off x="408608" y="1136699"/>
            <a:ext cx="591566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i="1" spc="-35" dirty="0">
                <a:solidFill>
                  <a:srgbClr val="0897CB"/>
                </a:solidFill>
                <a:latin typeface="Cambria"/>
                <a:cs typeface="Cambria"/>
              </a:rPr>
              <a:t>Training</a:t>
            </a:r>
            <a:r>
              <a:rPr sz="2200" b="1" i="1" spc="65" dirty="0">
                <a:solidFill>
                  <a:srgbClr val="0897CB"/>
                </a:solidFill>
                <a:latin typeface="Cambria"/>
                <a:cs typeface="Cambria"/>
              </a:rPr>
              <a:t> </a:t>
            </a:r>
            <a:r>
              <a:rPr sz="2200" b="1" i="1" spc="-45" dirty="0">
                <a:solidFill>
                  <a:srgbClr val="0897CB"/>
                </a:solidFill>
                <a:latin typeface="Cambria"/>
                <a:cs typeface="Cambria"/>
              </a:rPr>
              <a:t>the</a:t>
            </a:r>
            <a:r>
              <a:rPr sz="2200" b="1" i="1" spc="65" dirty="0">
                <a:solidFill>
                  <a:srgbClr val="0897CB"/>
                </a:solidFill>
                <a:latin typeface="Cambria"/>
                <a:cs typeface="Cambria"/>
              </a:rPr>
              <a:t> </a:t>
            </a:r>
            <a:r>
              <a:rPr sz="2200" b="1" i="1" spc="-20" dirty="0">
                <a:solidFill>
                  <a:srgbClr val="0897CB"/>
                </a:solidFill>
                <a:latin typeface="Cambria"/>
                <a:cs typeface="Cambria"/>
              </a:rPr>
              <a:t>leaders</a:t>
            </a:r>
            <a:r>
              <a:rPr sz="2200" b="1" i="1" spc="65" dirty="0">
                <a:solidFill>
                  <a:srgbClr val="0897CB"/>
                </a:solidFill>
                <a:latin typeface="Cambria"/>
                <a:cs typeface="Cambria"/>
              </a:rPr>
              <a:t> </a:t>
            </a:r>
            <a:r>
              <a:rPr sz="2200" b="1" i="1" spc="-40" dirty="0">
                <a:solidFill>
                  <a:srgbClr val="0897CB"/>
                </a:solidFill>
                <a:latin typeface="Cambria"/>
                <a:cs typeface="Cambria"/>
              </a:rPr>
              <a:t>of</a:t>
            </a:r>
            <a:r>
              <a:rPr sz="2200" b="1" i="1" spc="65" dirty="0">
                <a:solidFill>
                  <a:srgbClr val="0897CB"/>
                </a:solidFill>
                <a:latin typeface="Cambria"/>
                <a:cs typeface="Cambria"/>
              </a:rPr>
              <a:t> </a:t>
            </a:r>
            <a:r>
              <a:rPr sz="2200" b="1" i="1" spc="-25" dirty="0">
                <a:solidFill>
                  <a:srgbClr val="0897CB"/>
                </a:solidFill>
                <a:latin typeface="Cambria"/>
                <a:cs typeface="Cambria"/>
              </a:rPr>
              <a:t>today</a:t>
            </a:r>
            <a:r>
              <a:rPr sz="2200" b="1" i="1" spc="65" dirty="0">
                <a:solidFill>
                  <a:srgbClr val="0897CB"/>
                </a:solidFill>
                <a:latin typeface="Cambria"/>
                <a:cs typeface="Cambria"/>
              </a:rPr>
              <a:t> </a:t>
            </a:r>
            <a:r>
              <a:rPr sz="2200" b="1" i="1" spc="-45" dirty="0">
                <a:solidFill>
                  <a:srgbClr val="0897CB"/>
                </a:solidFill>
                <a:latin typeface="Cambria"/>
                <a:cs typeface="Cambria"/>
              </a:rPr>
              <a:t>to</a:t>
            </a:r>
            <a:r>
              <a:rPr sz="2200" b="1" i="1" spc="65" dirty="0">
                <a:solidFill>
                  <a:srgbClr val="0897CB"/>
                </a:solidFill>
                <a:latin typeface="Cambria"/>
                <a:cs typeface="Cambria"/>
              </a:rPr>
              <a:t> </a:t>
            </a:r>
            <a:r>
              <a:rPr sz="2200" b="1" i="1" spc="-30" dirty="0">
                <a:solidFill>
                  <a:srgbClr val="0897CB"/>
                </a:solidFill>
                <a:latin typeface="Cambria"/>
                <a:cs typeface="Cambria"/>
              </a:rPr>
              <a:t>train</a:t>
            </a:r>
            <a:r>
              <a:rPr sz="2200" b="1" i="1" spc="65" dirty="0">
                <a:solidFill>
                  <a:srgbClr val="0897CB"/>
                </a:solidFill>
                <a:latin typeface="Cambria"/>
                <a:cs typeface="Cambria"/>
              </a:rPr>
              <a:t> </a:t>
            </a:r>
            <a:r>
              <a:rPr sz="2200" b="1" i="1" spc="-15" dirty="0">
                <a:solidFill>
                  <a:srgbClr val="0897CB"/>
                </a:solidFill>
                <a:latin typeface="Cambria"/>
                <a:cs typeface="Cambria"/>
              </a:rPr>
              <a:t>our</a:t>
            </a:r>
            <a:r>
              <a:rPr sz="2200" b="1" i="1" spc="65" dirty="0">
                <a:solidFill>
                  <a:srgbClr val="0897CB"/>
                </a:solidFill>
                <a:latin typeface="Cambria"/>
                <a:cs typeface="Cambria"/>
              </a:rPr>
              <a:t> </a:t>
            </a:r>
            <a:r>
              <a:rPr sz="2200" b="1" i="1" spc="-15" dirty="0">
                <a:solidFill>
                  <a:srgbClr val="0897CB"/>
                </a:solidFill>
                <a:latin typeface="Cambria"/>
                <a:cs typeface="Cambria"/>
              </a:rPr>
              <a:t>youth</a:t>
            </a:r>
            <a:endParaRPr sz="2200">
              <a:latin typeface="Cambria"/>
              <a:cs typeface="Cambria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177520" y="1981454"/>
            <a:ext cx="9802495" cy="5728970"/>
          </a:xfrm>
          <a:custGeom>
            <a:avLst/>
            <a:gdLst/>
            <a:ahLst/>
            <a:cxnLst/>
            <a:rect l="l" t="t" r="r" b="b"/>
            <a:pathLst>
              <a:path w="9802495" h="5728970">
                <a:moveTo>
                  <a:pt x="0" y="0"/>
                </a:moveTo>
                <a:lnTo>
                  <a:pt x="9802368" y="0"/>
                </a:lnTo>
                <a:lnTo>
                  <a:pt x="9802368" y="5728716"/>
                </a:lnTo>
                <a:lnTo>
                  <a:pt x="0" y="57287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59486" y="1960879"/>
            <a:ext cx="9662693" cy="55907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48517" y="1842315"/>
            <a:ext cx="3723640" cy="1406525"/>
          </a:xfrm>
          <a:custGeom>
            <a:avLst/>
            <a:gdLst/>
            <a:ahLst/>
            <a:cxnLst/>
            <a:rect l="l" t="t" r="r" b="b"/>
            <a:pathLst>
              <a:path w="3723640" h="1406525">
                <a:moveTo>
                  <a:pt x="3688448" y="0"/>
                </a:moveTo>
                <a:lnTo>
                  <a:pt x="35039" y="0"/>
                </a:lnTo>
                <a:lnTo>
                  <a:pt x="21399" y="3653"/>
                </a:lnTo>
                <a:lnTo>
                  <a:pt x="10261" y="13617"/>
                </a:lnTo>
                <a:lnTo>
                  <a:pt x="2753" y="28396"/>
                </a:lnTo>
                <a:lnTo>
                  <a:pt x="0" y="46494"/>
                </a:lnTo>
                <a:lnTo>
                  <a:pt x="0" y="1359725"/>
                </a:lnTo>
                <a:lnTo>
                  <a:pt x="2753" y="1377829"/>
                </a:lnTo>
                <a:lnTo>
                  <a:pt x="10261" y="1392607"/>
                </a:lnTo>
                <a:lnTo>
                  <a:pt x="21399" y="1402568"/>
                </a:lnTo>
                <a:lnTo>
                  <a:pt x="35039" y="1406220"/>
                </a:lnTo>
                <a:lnTo>
                  <a:pt x="3688448" y="1406220"/>
                </a:lnTo>
                <a:lnTo>
                  <a:pt x="3702081" y="1402568"/>
                </a:lnTo>
                <a:lnTo>
                  <a:pt x="3713214" y="1392607"/>
                </a:lnTo>
                <a:lnTo>
                  <a:pt x="3720721" y="1377829"/>
                </a:lnTo>
                <a:lnTo>
                  <a:pt x="3723474" y="1359725"/>
                </a:lnTo>
                <a:lnTo>
                  <a:pt x="3723474" y="46494"/>
                </a:lnTo>
                <a:lnTo>
                  <a:pt x="3720721" y="28396"/>
                </a:lnTo>
                <a:lnTo>
                  <a:pt x="3713214" y="13617"/>
                </a:lnTo>
                <a:lnTo>
                  <a:pt x="3702081" y="3653"/>
                </a:lnTo>
                <a:lnTo>
                  <a:pt x="3688448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24668" y="1773197"/>
            <a:ext cx="3850640" cy="1498600"/>
          </a:xfrm>
          <a:custGeom>
            <a:avLst/>
            <a:gdLst/>
            <a:ahLst/>
            <a:cxnLst/>
            <a:rect l="l" t="t" r="r" b="b"/>
            <a:pathLst>
              <a:path w="3850640" h="1498600">
                <a:moveTo>
                  <a:pt x="606435" y="1485900"/>
                </a:moveTo>
                <a:lnTo>
                  <a:pt x="368876" y="1485900"/>
                </a:lnTo>
                <a:lnTo>
                  <a:pt x="364197" y="1498600"/>
                </a:lnTo>
                <a:lnTo>
                  <a:pt x="554568" y="1498600"/>
                </a:lnTo>
                <a:lnTo>
                  <a:pt x="606435" y="1485900"/>
                </a:lnTo>
                <a:close/>
              </a:path>
              <a:path w="3850640" h="1498600">
                <a:moveTo>
                  <a:pt x="1848142" y="1485900"/>
                </a:moveTo>
                <a:lnTo>
                  <a:pt x="1594312" y="1485900"/>
                </a:lnTo>
                <a:lnTo>
                  <a:pt x="1652592" y="1498600"/>
                </a:lnTo>
                <a:lnTo>
                  <a:pt x="1782710" y="1498600"/>
                </a:lnTo>
                <a:lnTo>
                  <a:pt x="1848142" y="1485900"/>
                </a:lnTo>
                <a:close/>
              </a:path>
              <a:path w="3850640" h="1498600">
                <a:moveTo>
                  <a:pt x="2409647" y="1485900"/>
                </a:moveTo>
                <a:lnTo>
                  <a:pt x="2007501" y="1485900"/>
                </a:lnTo>
                <a:lnTo>
                  <a:pt x="2016315" y="1498600"/>
                </a:lnTo>
                <a:lnTo>
                  <a:pt x="2343701" y="1498600"/>
                </a:lnTo>
                <a:lnTo>
                  <a:pt x="2409647" y="1485900"/>
                </a:lnTo>
                <a:close/>
              </a:path>
              <a:path w="3850640" h="1498600">
                <a:moveTo>
                  <a:pt x="3610195" y="1485900"/>
                </a:moveTo>
                <a:lnTo>
                  <a:pt x="2862094" y="1485900"/>
                </a:lnTo>
                <a:lnTo>
                  <a:pt x="2909316" y="1498600"/>
                </a:lnTo>
                <a:lnTo>
                  <a:pt x="3566252" y="1498600"/>
                </a:lnTo>
                <a:lnTo>
                  <a:pt x="3610195" y="1485900"/>
                </a:lnTo>
                <a:close/>
              </a:path>
              <a:path w="3850640" h="1498600">
                <a:moveTo>
                  <a:pt x="118478" y="1473200"/>
                </a:moveTo>
                <a:lnTo>
                  <a:pt x="40386" y="1473200"/>
                </a:lnTo>
                <a:lnTo>
                  <a:pt x="47218" y="1485900"/>
                </a:lnTo>
                <a:lnTo>
                  <a:pt x="76415" y="1485900"/>
                </a:lnTo>
                <a:lnTo>
                  <a:pt x="118478" y="1473200"/>
                </a:lnTo>
                <a:close/>
              </a:path>
              <a:path w="3850640" h="1498600">
                <a:moveTo>
                  <a:pt x="1481112" y="1473200"/>
                </a:moveTo>
                <a:lnTo>
                  <a:pt x="545757" y="1473200"/>
                </a:lnTo>
                <a:lnTo>
                  <a:pt x="554194" y="1485900"/>
                </a:lnTo>
                <a:lnTo>
                  <a:pt x="1435651" y="1485900"/>
                </a:lnTo>
                <a:lnTo>
                  <a:pt x="1481112" y="1473200"/>
                </a:lnTo>
                <a:close/>
              </a:path>
              <a:path w="3850640" h="1498600">
                <a:moveTo>
                  <a:pt x="3721519" y="1473200"/>
                </a:moveTo>
                <a:lnTo>
                  <a:pt x="1481112" y="1473200"/>
                </a:lnTo>
                <a:lnTo>
                  <a:pt x="1485019" y="1485900"/>
                </a:lnTo>
                <a:lnTo>
                  <a:pt x="3717124" y="1485900"/>
                </a:lnTo>
                <a:lnTo>
                  <a:pt x="3721519" y="1473200"/>
                </a:lnTo>
                <a:close/>
              </a:path>
              <a:path w="3850640" h="1498600">
                <a:moveTo>
                  <a:pt x="379235" y="1460500"/>
                </a:moveTo>
                <a:lnTo>
                  <a:pt x="28525" y="1460500"/>
                </a:lnTo>
                <a:lnTo>
                  <a:pt x="35382" y="1473200"/>
                </a:lnTo>
                <a:lnTo>
                  <a:pt x="362578" y="1473200"/>
                </a:lnTo>
                <a:lnTo>
                  <a:pt x="379235" y="1460500"/>
                </a:lnTo>
                <a:close/>
              </a:path>
              <a:path w="3850640" h="1498600">
                <a:moveTo>
                  <a:pt x="3063181" y="1460500"/>
                </a:moveTo>
                <a:lnTo>
                  <a:pt x="799117" y="1460500"/>
                </a:lnTo>
                <a:lnTo>
                  <a:pt x="754811" y="1473200"/>
                </a:lnTo>
                <a:lnTo>
                  <a:pt x="3117072" y="1473200"/>
                </a:lnTo>
                <a:lnTo>
                  <a:pt x="3063181" y="1460500"/>
                </a:lnTo>
                <a:close/>
              </a:path>
              <a:path w="3850640" h="1498600">
                <a:moveTo>
                  <a:pt x="3525113" y="1460500"/>
                </a:moveTo>
                <a:lnTo>
                  <a:pt x="3476154" y="1460500"/>
                </a:lnTo>
                <a:lnTo>
                  <a:pt x="3427719" y="1473200"/>
                </a:lnTo>
                <a:lnTo>
                  <a:pt x="3555969" y="1473200"/>
                </a:lnTo>
                <a:lnTo>
                  <a:pt x="3525113" y="1460500"/>
                </a:lnTo>
                <a:close/>
              </a:path>
              <a:path w="3850640" h="1498600">
                <a:moveTo>
                  <a:pt x="3735620" y="1460500"/>
                </a:moveTo>
                <a:lnTo>
                  <a:pt x="3730726" y="1460500"/>
                </a:lnTo>
                <a:lnTo>
                  <a:pt x="3725684" y="1473200"/>
                </a:lnTo>
                <a:lnTo>
                  <a:pt x="3732193" y="1473200"/>
                </a:lnTo>
                <a:lnTo>
                  <a:pt x="3735620" y="1460500"/>
                </a:lnTo>
                <a:close/>
              </a:path>
              <a:path w="3850640" h="1498600">
                <a:moveTo>
                  <a:pt x="262255" y="139700"/>
                </a:moveTo>
                <a:lnTo>
                  <a:pt x="9310" y="139700"/>
                </a:lnTo>
                <a:lnTo>
                  <a:pt x="8922" y="152400"/>
                </a:lnTo>
                <a:lnTo>
                  <a:pt x="8483" y="165100"/>
                </a:lnTo>
                <a:lnTo>
                  <a:pt x="5175" y="203200"/>
                </a:lnTo>
                <a:lnTo>
                  <a:pt x="0" y="241300"/>
                </a:lnTo>
                <a:lnTo>
                  <a:pt x="7099" y="304800"/>
                </a:lnTo>
                <a:lnTo>
                  <a:pt x="10005" y="368300"/>
                </a:lnTo>
                <a:lnTo>
                  <a:pt x="10774" y="419100"/>
                </a:lnTo>
                <a:lnTo>
                  <a:pt x="9940" y="469900"/>
                </a:lnTo>
                <a:lnTo>
                  <a:pt x="8039" y="508000"/>
                </a:lnTo>
                <a:lnTo>
                  <a:pt x="3169" y="609600"/>
                </a:lnTo>
                <a:lnTo>
                  <a:pt x="1269" y="660400"/>
                </a:lnTo>
                <a:lnTo>
                  <a:pt x="10045" y="673100"/>
                </a:lnTo>
                <a:lnTo>
                  <a:pt x="12025" y="723900"/>
                </a:lnTo>
                <a:lnTo>
                  <a:pt x="12979" y="774700"/>
                </a:lnTo>
                <a:lnTo>
                  <a:pt x="12874" y="825500"/>
                </a:lnTo>
                <a:lnTo>
                  <a:pt x="11679" y="876300"/>
                </a:lnTo>
                <a:lnTo>
                  <a:pt x="9363" y="927100"/>
                </a:lnTo>
                <a:lnTo>
                  <a:pt x="5892" y="965200"/>
                </a:lnTo>
                <a:lnTo>
                  <a:pt x="5217" y="1016000"/>
                </a:lnTo>
                <a:lnTo>
                  <a:pt x="5210" y="1054100"/>
                </a:lnTo>
                <a:lnTo>
                  <a:pt x="5800" y="1104900"/>
                </a:lnTo>
                <a:lnTo>
                  <a:pt x="6913" y="1155700"/>
                </a:lnTo>
                <a:lnTo>
                  <a:pt x="8476" y="1206500"/>
                </a:lnTo>
                <a:lnTo>
                  <a:pt x="10416" y="1244600"/>
                </a:lnTo>
                <a:lnTo>
                  <a:pt x="12661" y="1295400"/>
                </a:lnTo>
                <a:lnTo>
                  <a:pt x="17183" y="1384300"/>
                </a:lnTo>
                <a:lnTo>
                  <a:pt x="19799" y="1435100"/>
                </a:lnTo>
                <a:lnTo>
                  <a:pt x="20983" y="1447800"/>
                </a:lnTo>
                <a:lnTo>
                  <a:pt x="23809" y="1460500"/>
                </a:lnTo>
                <a:lnTo>
                  <a:pt x="460660" y="1460500"/>
                </a:lnTo>
                <a:lnTo>
                  <a:pt x="509993" y="1447800"/>
                </a:lnTo>
                <a:lnTo>
                  <a:pt x="3154998" y="1447800"/>
                </a:lnTo>
                <a:lnTo>
                  <a:pt x="3240893" y="1435100"/>
                </a:lnTo>
                <a:lnTo>
                  <a:pt x="2722422" y="1435100"/>
                </a:lnTo>
                <a:lnTo>
                  <a:pt x="2838742" y="1409700"/>
                </a:lnTo>
                <a:lnTo>
                  <a:pt x="2346553" y="1409700"/>
                </a:lnTo>
                <a:lnTo>
                  <a:pt x="2319343" y="1397000"/>
                </a:lnTo>
                <a:lnTo>
                  <a:pt x="125247" y="1397000"/>
                </a:lnTo>
                <a:lnTo>
                  <a:pt x="121577" y="1384300"/>
                </a:lnTo>
                <a:lnTo>
                  <a:pt x="118490" y="1384300"/>
                </a:lnTo>
                <a:lnTo>
                  <a:pt x="118378" y="1320800"/>
                </a:lnTo>
                <a:lnTo>
                  <a:pt x="118138" y="1295400"/>
                </a:lnTo>
                <a:lnTo>
                  <a:pt x="117516" y="1257300"/>
                </a:lnTo>
                <a:lnTo>
                  <a:pt x="116687" y="1219200"/>
                </a:lnTo>
                <a:lnTo>
                  <a:pt x="115561" y="1181100"/>
                </a:lnTo>
                <a:lnTo>
                  <a:pt x="113030" y="1092200"/>
                </a:lnTo>
                <a:lnTo>
                  <a:pt x="111785" y="1041400"/>
                </a:lnTo>
                <a:lnTo>
                  <a:pt x="110658" y="990600"/>
                </a:lnTo>
                <a:lnTo>
                  <a:pt x="109730" y="939800"/>
                </a:lnTo>
                <a:lnTo>
                  <a:pt x="109080" y="876300"/>
                </a:lnTo>
                <a:lnTo>
                  <a:pt x="111556" y="876300"/>
                </a:lnTo>
                <a:lnTo>
                  <a:pt x="101523" y="749300"/>
                </a:lnTo>
                <a:lnTo>
                  <a:pt x="103281" y="698500"/>
                </a:lnTo>
                <a:lnTo>
                  <a:pt x="103657" y="660400"/>
                </a:lnTo>
                <a:lnTo>
                  <a:pt x="103668" y="635000"/>
                </a:lnTo>
                <a:lnTo>
                  <a:pt x="103328" y="596900"/>
                </a:lnTo>
                <a:lnTo>
                  <a:pt x="100759" y="508000"/>
                </a:lnTo>
                <a:lnTo>
                  <a:pt x="99249" y="469900"/>
                </a:lnTo>
                <a:lnTo>
                  <a:pt x="97989" y="419100"/>
                </a:lnTo>
                <a:lnTo>
                  <a:pt x="97283" y="381000"/>
                </a:lnTo>
                <a:lnTo>
                  <a:pt x="97431" y="330200"/>
                </a:lnTo>
                <a:lnTo>
                  <a:pt x="98736" y="266700"/>
                </a:lnTo>
                <a:lnTo>
                  <a:pt x="101498" y="203200"/>
                </a:lnTo>
                <a:lnTo>
                  <a:pt x="102031" y="177800"/>
                </a:lnTo>
                <a:lnTo>
                  <a:pt x="102450" y="177800"/>
                </a:lnTo>
                <a:lnTo>
                  <a:pt x="102742" y="165100"/>
                </a:lnTo>
                <a:lnTo>
                  <a:pt x="103441" y="165100"/>
                </a:lnTo>
                <a:lnTo>
                  <a:pt x="105105" y="152400"/>
                </a:lnTo>
                <a:lnTo>
                  <a:pt x="210997" y="152400"/>
                </a:lnTo>
                <a:lnTo>
                  <a:pt x="262255" y="139700"/>
                </a:lnTo>
                <a:close/>
              </a:path>
              <a:path w="3850640" h="1498600">
                <a:moveTo>
                  <a:pt x="671837" y="1447800"/>
                </a:moveTo>
                <a:lnTo>
                  <a:pt x="559123" y="1447800"/>
                </a:lnTo>
                <a:lnTo>
                  <a:pt x="613950" y="1460500"/>
                </a:lnTo>
                <a:lnTo>
                  <a:pt x="671837" y="1447800"/>
                </a:lnTo>
                <a:close/>
              </a:path>
              <a:path w="3850640" h="1498600">
                <a:moveTo>
                  <a:pt x="2861335" y="1447800"/>
                </a:moveTo>
                <a:lnTo>
                  <a:pt x="837466" y="1447800"/>
                </a:lnTo>
                <a:lnTo>
                  <a:pt x="881203" y="1460500"/>
                </a:lnTo>
                <a:lnTo>
                  <a:pt x="2909603" y="1460500"/>
                </a:lnTo>
                <a:lnTo>
                  <a:pt x="2861335" y="1447800"/>
                </a:lnTo>
                <a:close/>
              </a:path>
              <a:path w="3850640" h="1498600">
                <a:moveTo>
                  <a:pt x="3739502" y="1447800"/>
                </a:moveTo>
                <a:lnTo>
                  <a:pt x="3735336" y="1447800"/>
                </a:lnTo>
                <a:lnTo>
                  <a:pt x="3733330" y="1460500"/>
                </a:lnTo>
                <a:lnTo>
                  <a:pt x="3737991" y="1460500"/>
                </a:lnTo>
                <a:lnTo>
                  <a:pt x="3739502" y="1447800"/>
                </a:lnTo>
                <a:close/>
              </a:path>
              <a:path w="3850640" h="1498600">
                <a:moveTo>
                  <a:pt x="3739730" y="1435100"/>
                </a:moveTo>
                <a:lnTo>
                  <a:pt x="3738232" y="1447800"/>
                </a:lnTo>
                <a:lnTo>
                  <a:pt x="3740429" y="1447800"/>
                </a:lnTo>
                <a:lnTo>
                  <a:pt x="3739730" y="1435100"/>
                </a:lnTo>
                <a:close/>
              </a:path>
              <a:path w="3850640" h="1498600">
                <a:moveTo>
                  <a:pt x="3199942" y="1422400"/>
                </a:moveTo>
                <a:lnTo>
                  <a:pt x="2974220" y="1422400"/>
                </a:lnTo>
                <a:lnTo>
                  <a:pt x="2966960" y="1435100"/>
                </a:lnTo>
                <a:lnTo>
                  <a:pt x="3295904" y="1435100"/>
                </a:lnTo>
                <a:lnTo>
                  <a:pt x="3199942" y="1422400"/>
                </a:lnTo>
                <a:close/>
              </a:path>
              <a:path w="3850640" h="1498600">
                <a:moveTo>
                  <a:pt x="3772762" y="1433852"/>
                </a:moveTo>
                <a:lnTo>
                  <a:pt x="3771976" y="1435100"/>
                </a:lnTo>
                <a:lnTo>
                  <a:pt x="3772700" y="1435100"/>
                </a:lnTo>
                <a:lnTo>
                  <a:pt x="3772762" y="1433852"/>
                </a:lnTo>
                <a:close/>
              </a:path>
              <a:path w="3850640" h="1498600">
                <a:moveTo>
                  <a:pt x="3840016" y="723900"/>
                </a:moveTo>
                <a:lnTo>
                  <a:pt x="3754754" y="723900"/>
                </a:lnTo>
                <a:lnTo>
                  <a:pt x="3758522" y="736600"/>
                </a:lnTo>
                <a:lnTo>
                  <a:pt x="3762053" y="749300"/>
                </a:lnTo>
                <a:lnTo>
                  <a:pt x="3764572" y="774700"/>
                </a:lnTo>
                <a:lnTo>
                  <a:pt x="3762737" y="838200"/>
                </a:lnTo>
                <a:lnTo>
                  <a:pt x="3763005" y="889000"/>
                </a:lnTo>
                <a:lnTo>
                  <a:pt x="3764790" y="914400"/>
                </a:lnTo>
                <a:lnTo>
                  <a:pt x="3767507" y="939800"/>
                </a:lnTo>
                <a:lnTo>
                  <a:pt x="3770572" y="965200"/>
                </a:lnTo>
                <a:lnTo>
                  <a:pt x="3773400" y="1003300"/>
                </a:lnTo>
                <a:lnTo>
                  <a:pt x="3775405" y="1054100"/>
                </a:lnTo>
                <a:lnTo>
                  <a:pt x="3773967" y="1079500"/>
                </a:lnTo>
                <a:lnTo>
                  <a:pt x="3772325" y="1104900"/>
                </a:lnTo>
                <a:lnTo>
                  <a:pt x="3770197" y="1117600"/>
                </a:lnTo>
                <a:lnTo>
                  <a:pt x="3767302" y="1117600"/>
                </a:lnTo>
                <a:lnTo>
                  <a:pt x="3767728" y="1168400"/>
                </a:lnTo>
                <a:lnTo>
                  <a:pt x="3766935" y="1231900"/>
                </a:lnTo>
                <a:lnTo>
                  <a:pt x="3766050" y="1295400"/>
                </a:lnTo>
                <a:lnTo>
                  <a:pt x="3766196" y="1358900"/>
                </a:lnTo>
                <a:lnTo>
                  <a:pt x="3768499" y="1397000"/>
                </a:lnTo>
                <a:lnTo>
                  <a:pt x="3774084" y="1422400"/>
                </a:lnTo>
                <a:lnTo>
                  <a:pt x="3773335" y="1422400"/>
                </a:lnTo>
                <a:lnTo>
                  <a:pt x="3803928" y="1371600"/>
                </a:lnTo>
                <a:lnTo>
                  <a:pt x="3819723" y="1320800"/>
                </a:lnTo>
                <a:lnTo>
                  <a:pt x="3835290" y="1270000"/>
                </a:lnTo>
                <a:lnTo>
                  <a:pt x="3850551" y="1193800"/>
                </a:lnTo>
                <a:lnTo>
                  <a:pt x="3848293" y="1143000"/>
                </a:lnTo>
                <a:lnTo>
                  <a:pt x="3845674" y="1104900"/>
                </a:lnTo>
                <a:lnTo>
                  <a:pt x="3842663" y="1054100"/>
                </a:lnTo>
                <a:lnTo>
                  <a:pt x="3839227" y="1003300"/>
                </a:lnTo>
                <a:lnTo>
                  <a:pt x="3835336" y="965200"/>
                </a:lnTo>
                <a:lnTo>
                  <a:pt x="3838178" y="901700"/>
                </a:lnTo>
                <a:lnTo>
                  <a:pt x="3839860" y="850900"/>
                </a:lnTo>
                <a:lnTo>
                  <a:pt x="3840512" y="787400"/>
                </a:lnTo>
                <a:lnTo>
                  <a:pt x="3840268" y="736600"/>
                </a:lnTo>
                <a:lnTo>
                  <a:pt x="3840016" y="723900"/>
                </a:lnTo>
                <a:close/>
              </a:path>
              <a:path w="3850640" h="1498600">
                <a:moveTo>
                  <a:pt x="3270954" y="1409700"/>
                </a:moveTo>
                <a:lnTo>
                  <a:pt x="3104912" y="1409700"/>
                </a:lnTo>
                <a:lnTo>
                  <a:pt x="3078706" y="1422400"/>
                </a:lnTo>
                <a:lnTo>
                  <a:pt x="3278060" y="1422400"/>
                </a:lnTo>
                <a:lnTo>
                  <a:pt x="3270954" y="1409700"/>
                </a:lnTo>
                <a:close/>
              </a:path>
              <a:path w="3850640" h="1498600">
                <a:moveTo>
                  <a:pt x="2498007" y="1397000"/>
                </a:moveTo>
                <a:lnTo>
                  <a:pt x="2398986" y="1397000"/>
                </a:lnTo>
                <a:lnTo>
                  <a:pt x="2346553" y="1409700"/>
                </a:lnTo>
                <a:lnTo>
                  <a:pt x="2545654" y="1409700"/>
                </a:lnTo>
                <a:lnTo>
                  <a:pt x="2498007" y="1397000"/>
                </a:lnTo>
                <a:close/>
              </a:path>
              <a:path w="3850640" h="1498600">
                <a:moveTo>
                  <a:pt x="3329597" y="1397000"/>
                </a:moveTo>
                <a:lnTo>
                  <a:pt x="3102346" y="1397000"/>
                </a:lnTo>
                <a:lnTo>
                  <a:pt x="3125305" y="1409700"/>
                </a:lnTo>
                <a:lnTo>
                  <a:pt x="3320958" y="1409700"/>
                </a:lnTo>
                <a:lnTo>
                  <a:pt x="3329597" y="1397000"/>
                </a:lnTo>
                <a:close/>
              </a:path>
              <a:path w="3850640" h="1498600">
                <a:moveTo>
                  <a:pt x="883714" y="1384300"/>
                </a:moveTo>
                <a:lnTo>
                  <a:pt x="125666" y="1384300"/>
                </a:lnTo>
                <a:lnTo>
                  <a:pt x="125425" y="1397000"/>
                </a:lnTo>
                <a:lnTo>
                  <a:pt x="935316" y="1397000"/>
                </a:lnTo>
                <a:lnTo>
                  <a:pt x="883714" y="1384300"/>
                </a:lnTo>
                <a:close/>
              </a:path>
              <a:path w="3850640" h="1498600">
                <a:moveTo>
                  <a:pt x="1342166" y="1384300"/>
                </a:moveTo>
                <a:lnTo>
                  <a:pt x="951006" y="1384300"/>
                </a:lnTo>
                <a:lnTo>
                  <a:pt x="935316" y="1397000"/>
                </a:lnTo>
                <a:lnTo>
                  <a:pt x="1364610" y="1397000"/>
                </a:lnTo>
                <a:lnTo>
                  <a:pt x="1342166" y="1384300"/>
                </a:lnTo>
                <a:close/>
              </a:path>
              <a:path w="3850640" h="1498600">
                <a:moveTo>
                  <a:pt x="1693557" y="1384300"/>
                </a:moveTo>
                <a:lnTo>
                  <a:pt x="1539001" y="1384300"/>
                </a:lnTo>
                <a:lnTo>
                  <a:pt x="1505699" y="1397000"/>
                </a:lnTo>
                <a:lnTo>
                  <a:pt x="1595729" y="1397000"/>
                </a:lnTo>
                <a:lnTo>
                  <a:pt x="1693557" y="1384300"/>
                </a:lnTo>
                <a:close/>
              </a:path>
              <a:path w="3850640" h="1498600">
                <a:moveTo>
                  <a:pt x="2292134" y="1384300"/>
                </a:moveTo>
                <a:lnTo>
                  <a:pt x="1833978" y="1384300"/>
                </a:lnTo>
                <a:lnTo>
                  <a:pt x="1810702" y="1397000"/>
                </a:lnTo>
                <a:lnTo>
                  <a:pt x="2319343" y="1397000"/>
                </a:lnTo>
                <a:lnTo>
                  <a:pt x="2292134" y="1384300"/>
                </a:lnTo>
                <a:close/>
              </a:path>
              <a:path w="3850640" h="1498600">
                <a:moveTo>
                  <a:pt x="3743058" y="520700"/>
                </a:moveTo>
                <a:lnTo>
                  <a:pt x="3721887" y="584200"/>
                </a:lnTo>
                <a:lnTo>
                  <a:pt x="3737102" y="584200"/>
                </a:lnTo>
                <a:lnTo>
                  <a:pt x="3735001" y="635000"/>
                </a:lnTo>
                <a:lnTo>
                  <a:pt x="3733839" y="698500"/>
                </a:lnTo>
                <a:lnTo>
                  <a:pt x="3732691" y="749300"/>
                </a:lnTo>
                <a:lnTo>
                  <a:pt x="3730636" y="800100"/>
                </a:lnTo>
                <a:lnTo>
                  <a:pt x="3726749" y="850900"/>
                </a:lnTo>
                <a:lnTo>
                  <a:pt x="3720109" y="901700"/>
                </a:lnTo>
                <a:lnTo>
                  <a:pt x="3747820" y="1117600"/>
                </a:lnTo>
                <a:lnTo>
                  <a:pt x="3746611" y="1079500"/>
                </a:lnTo>
                <a:lnTo>
                  <a:pt x="3746604" y="1028700"/>
                </a:lnTo>
                <a:lnTo>
                  <a:pt x="3747402" y="990600"/>
                </a:lnTo>
                <a:lnTo>
                  <a:pt x="3748306" y="952500"/>
                </a:lnTo>
                <a:lnTo>
                  <a:pt x="3744341" y="952500"/>
                </a:lnTo>
                <a:lnTo>
                  <a:pt x="3743823" y="901700"/>
                </a:lnTo>
                <a:lnTo>
                  <a:pt x="3743206" y="850900"/>
                </a:lnTo>
                <a:lnTo>
                  <a:pt x="3743070" y="787400"/>
                </a:lnTo>
                <a:lnTo>
                  <a:pt x="3743996" y="736600"/>
                </a:lnTo>
                <a:lnTo>
                  <a:pt x="3746563" y="685800"/>
                </a:lnTo>
                <a:lnTo>
                  <a:pt x="3839259" y="685800"/>
                </a:lnTo>
                <a:lnTo>
                  <a:pt x="3837619" y="647700"/>
                </a:lnTo>
                <a:lnTo>
                  <a:pt x="3835479" y="596900"/>
                </a:lnTo>
                <a:lnTo>
                  <a:pt x="3833599" y="558800"/>
                </a:lnTo>
                <a:lnTo>
                  <a:pt x="3743286" y="558800"/>
                </a:lnTo>
                <a:lnTo>
                  <a:pt x="3743058" y="520700"/>
                </a:lnTo>
                <a:close/>
              </a:path>
              <a:path w="3850640" h="1498600">
                <a:moveTo>
                  <a:pt x="3748608" y="939800"/>
                </a:moveTo>
                <a:lnTo>
                  <a:pt x="3744341" y="952500"/>
                </a:lnTo>
                <a:lnTo>
                  <a:pt x="3748306" y="952500"/>
                </a:lnTo>
                <a:lnTo>
                  <a:pt x="3748608" y="939800"/>
                </a:lnTo>
                <a:close/>
              </a:path>
              <a:path w="3850640" h="1498600">
                <a:moveTo>
                  <a:pt x="111556" y="876300"/>
                </a:moveTo>
                <a:lnTo>
                  <a:pt x="109080" y="876300"/>
                </a:lnTo>
                <a:lnTo>
                  <a:pt x="113563" y="901700"/>
                </a:lnTo>
                <a:lnTo>
                  <a:pt x="111556" y="876300"/>
                </a:lnTo>
                <a:close/>
              </a:path>
              <a:path w="3850640" h="1498600">
                <a:moveTo>
                  <a:pt x="3839259" y="685800"/>
                </a:moveTo>
                <a:lnTo>
                  <a:pt x="3746563" y="685800"/>
                </a:lnTo>
                <a:lnTo>
                  <a:pt x="3751529" y="774700"/>
                </a:lnTo>
                <a:lnTo>
                  <a:pt x="3754754" y="723900"/>
                </a:lnTo>
                <a:lnTo>
                  <a:pt x="3840016" y="723900"/>
                </a:lnTo>
                <a:lnTo>
                  <a:pt x="3839259" y="685800"/>
                </a:lnTo>
                <a:close/>
              </a:path>
              <a:path w="3850640" h="1498600">
                <a:moveTo>
                  <a:pt x="3809949" y="88900"/>
                </a:moveTo>
                <a:lnTo>
                  <a:pt x="3739489" y="88900"/>
                </a:lnTo>
                <a:lnTo>
                  <a:pt x="3744509" y="101600"/>
                </a:lnTo>
                <a:lnTo>
                  <a:pt x="3747743" y="114300"/>
                </a:lnTo>
                <a:lnTo>
                  <a:pt x="3750792" y="165100"/>
                </a:lnTo>
                <a:lnTo>
                  <a:pt x="3751710" y="215900"/>
                </a:lnTo>
                <a:lnTo>
                  <a:pt x="3751732" y="254000"/>
                </a:lnTo>
                <a:lnTo>
                  <a:pt x="3749267" y="330200"/>
                </a:lnTo>
                <a:lnTo>
                  <a:pt x="3750042" y="393700"/>
                </a:lnTo>
                <a:lnTo>
                  <a:pt x="3751943" y="457200"/>
                </a:lnTo>
                <a:lnTo>
                  <a:pt x="3752859" y="495300"/>
                </a:lnTo>
                <a:lnTo>
                  <a:pt x="3750677" y="533400"/>
                </a:lnTo>
                <a:lnTo>
                  <a:pt x="3743286" y="558800"/>
                </a:lnTo>
                <a:lnTo>
                  <a:pt x="3833599" y="558800"/>
                </a:lnTo>
                <a:lnTo>
                  <a:pt x="3832972" y="546100"/>
                </a:lnTo>
                <a:lnTo>
                  <a:pt x="3830231" y="495300"/>
                </a:lnTo>
                <a:lnTo>
                  <a:pt x="3827035" y="444500"/>
                </a:lnTo>
                <a:lnTo>
                  <a:pt x="3823900" y="393700"/>
                </a:lnTo>
                <a:lnTo>
                  <a:pt x="3821012" y="342900"/>
                </a:lnTo>
                <a:lnTo>
                  <a:pt x="3818559" y="279400"/>
                </a:lnTo>
                <a:lnTo>
                  <a:pt x="3816730" y="228600"/>
                </a:lnTo>
                <a:lnTo>
                  <a:pt x="3816121" y="190500"/>
                </a:lnTo>
                <a:lnTo>
                  <a:pt x="3816007" y="177800"/>
                </a:lnTo>
                <a:lnTo>
                  <a:pt x="3815651" y="177800"/>
                </a:lnTo>
                <a:lnTo>
                  <a:pt x="3813911" y="152400"/>
                </a:lnTo>
                <a:lnTo>
                  <a:pt x="3810558" y="101600"/>
                </a:lnTo>
                <a:lnTo>
                  <a:pt x="3809949" y="88900"/>
                </a:lnTo>
                <a:close/>
              </a:path>
              <a:path w="3850640" h="1498600">
                <a:moveTo>
                  <a:pt x="344893" y="127000"/>
                </a:moveTo>
                <a:lnTo>
                  <a:pt x="9956" y="127000"/>
                </a:lnTo>
                <a:lnTo>
                  <a:pt x="9653" y="139700"/>
                </a:lnTo>
                <a:lnTo>
                  <a:pt x="306450" y="139700"/>
                </a:lnTo>
                <a:lnTo>
                  <a:pt x="344893" y="127000"/>
                </a:lnTo>
                <a:close/>
              </a:path>
              <a:path w="3850640" h="1498600">
                <a:moveTo>
                  <a:pt x="1432169" y="127000"/>
                </a:moveTo>
                <a:lnTo>
                  <a:pt x="783704" y="127000"/>
                </a:lnTo>
                <a:lnTo>
                  <a:pt x="708532" y="139700"/>
                </a:lnTo>
                <a:lnTo>
                  <a:pt x="1395963" y="139700"/>
                </a:lnTo>
                <a:lnTo>
                  <a:pt x="1432169" y="127000"/>
                </a:lnTo>
                <a:close/>
              </a:path>
              <a:path w="3850640" h="1498600">
                <a:moveTo>
                  <a:pt x="1535053" y="101600"/>
                </a:moveTo>
                <a:lnTo>
                  <a:pt x="11764" y="101600"/>
                </a:lnTo>
                <a:lnTo>
                  <a:pt x="10658" y="114300"/>
                </a:lnTo>
                <a:lnTo>
                  <a:pt x="10195" y="127000"/>
                </a:lnTo>
                <a:lnTo>
                  <a:pt x="428380" y="127000"/>
                </a:lnTo>
                <a:lnTo>
                  <a:pt x="480043" y="114300"/>
                </a:lnTo>
                <a:lnTo>
                  <a:pt x="1507212" y="114300"/>
                </a:lnTo>
                <a:lnTo>
                  <a:pt x="1535053" y="101600"/>
                </a:lnTo>
                <a:close/>
              </a:path>
              <a:path w="3850640" h="1498600">
                <a:moveTo>
                  <a:pt x="1507212" y="114300"/>
                </a:moveTo>
                <a:lnTo>
                  <a:pt x="532952" y="114300"/>
                </a:lnTo>
                <a:lnTo>
                  <a:pt x="586179" y="127000"/>
                </a:lnTo>
                <a:lnTo>
                  <a:pt x="1459976" y="127000"/>
                </a:lnTo>
                <a:lnTo>
                  <a:pt x="1507212" y="114300"/>
                </a:lnTo>
                <a:close/>
              </a:path>
              <a:path w="3850640" h="1498600">
                <a:moveTo>
                  <a:pt x="1944405" y="101600"/>
                </a:moveTo>
                <a:lnTo>
                  <a:pt x="1571320" y="101600"/>
                </a:lnTo>
                <a:lnTo>
                  <a:pt x="1853882" y="127000"/>
                </a:lnTo>
                <a:lnTo>
                  <a:pt x="1847659" y="114300"/>
                </a:lnTo>
                <a:lnTo>
                  <a:pt x="1917017" y="114300"/>
                </a:lnTo>
                <a:lnTo>
                  <a:pt x="1944405" y="101600"/>
                </a:lnTo>
                <a:close/>
              </a:path>
              <a:path w="3850640" h="1498600">
                <a:moveTo>
                  <a:pt x="2354440" y="88900"/>
                </a:moveTo>
                <a:lnTo>
                  <a:pt x="16937" y="88900"/>
                </a:lnTo>
                <a:lnTo>
                  <a:pt x="13931" y="101600"/>
                </a:lnTo>
                <a:lnTo>
                  <a:pt x="2372499" y="101600"/>
                </a:lnTo>
                <a:lnTo>
                  <a:pt x="2354440" y="88900"/>
                </a:lnTo>
                <a:close/>
              </a:path>
              <a:path w="3850640" h="1498600">
                <a:moveTo>
                  <a:pt x="2593142" y="88900"/>
                </a:moveTo>
                <a:lnTo>
                  <a:pt x="2354440" y="88900"/>
                </a:lnTo>
                <a:lnTo>
                  <a:pt x="2407465" y="101600"/>
                </a:lnTo>
                <a:lnTo>
                  <a:pt x="2544038" y="101600"/>
                </a:lnTo>
                <a:lnTo>
                  <a:pt x="2593142" y="88900"/>
                </a:lnTo>
                <a:close/>
              </a:path>
              <a:path w="3850640" h="1498600">
                <a:moveTo>
                  <a:pt x="3205975" y="88900"/>
                </a:moveTo>
                <a:lnTo>
                  <a:pt x="2785608" y="88900"/>
                </a:lnTo>
                <a:lnTo>
                  <a:pt x="2882608" y="101600"/>
                </a:lnTo>
                <a:lnTo>
                  <a:pt x="3158625" y="101600"/>
                </a:lnTo>
                <a:lnTo>
                  <a:pt x="3205975" y="88900"/>
                </a:lnTo>
                <a:close/>
              </a:path>
              <a:path w="3850640" h="1498600">
                <a:moveTo>
                  <a:pt x="3432613" y="88900"/>
                </a:moveTo>
                <a:lnTo>
                  <a:pt x="3205975" y="88900"/>
                </a:lnTo>
                <a:lnTo>
                  <a:pt x="3268310" y="101600"/>
                </a:lnTo>
                <a:lnTo>
                  <a:pt x="3381043" y="101600"/>
                </a:lnTo>
                <a:lnTo>
                  <a:pt x="3432613" y="88900"/>
                </a:lnTo>
                <a:close/>
              </a:path>
              <a:path w="3850640" h="1498600">
                <a:moveTo>
                  <a:pt x="3654031" y="76200"/>
                </a:moveTo>
                <a:lnTo>
                  <a:pt x="25953" y="76200"/>
                </a:lnTo>
                <a:lnTo>
                  <a:pt x="20924" y="88900"/>
                </a:lnTo>
                <a:lnTo>
                  <a:pt x="3575164" y="88900"/>
                </a:lnTo>
                <a:lnTo>
                  <a:pt x="3654031" y="76200"/>
                </a:lnTo>
                <a:close/>
              </a:path>
              <a:path w="3850640" h="1498600">
                <a:moveTo>
                  <a:pt x="3807739" y="76200"/>
                </a:moveTo>
                <a:lnTo>
                  <a:pt x="3727323" y="76200"/>
                </a:lnTo>
                <a:lnTo>
                  <a:pt x="3732695" y="88900"/>
                </a:lnTo>
                <a:lnTo>
                  <a:pt x="3809034" y="88900"/>
                </a:lnTo>
                <a:lnTo>
                  <a:pt x="3807739" y="76200"/>
                </a:lnTo>
                <a:close/>
              </a:path>
              <a:path w="3850640" h="1498600">
                <a:moveTo>
                  <a:pt x="3793718" y="50800"/>
                </a:moveTo>
                <a:lnTo>
                  <a:pt x="1727064" y="50800"/>
                </a:lnTo>
                <a:lnTo>
                  <a:pt x="1767624" y="63500"/>
                </a:lnTo>
                <a:lnTo>
                  <a:pt x="35471" y="63500"/>
                </a:lnTo>
                <a:lnTo>
                  <a:pt x="32080" y="76200"/>
                </a:lnTo>
                <a:lnTo>
                  <a:pt x="3805186" y="76200"/>
                </a:lnTo>
                <a:lnTo>
                  <a:pt x="3800106" y="63500"/>
                </a:lnTo>
                <a:lnTo>
                  <a:pt x="3793718" y="50800"/>
                </a:lnTo>
                <a:close/>
              </a:path>
              <a:path w="3850640" h="1498600">
                <a:moveTo>
                  <a:pt x="407430" y="50800"/>
                </a:moveTo>
                <a:lnTo>
                  <a:pt x="137361" y="50800"/>
                </a:lnTo>
                <a:lnTo>
                  <a:pt x="119697" y="63500"/>
                </a:lnTo>
                <a:lnTo>
                  <a:pt x="448734" y="63500"/>
                </a:lnTo>
                <a:lnTo>
                  <a:pt x="407430" y="50800"/>
                </a:lnTo>
                <a:close/>
              </a:path>
              <a:path w="3850640" h="1498600">
                <a:moveTo>
                  <a:pt x="1617499" y="50800"/>
                </a:moveTo>
                <a:lnTo>
                  <a:pt x="577182" y="50800"/>
                </a:lnTo>
                <a:lnTo>
                  <a:pt x="549284" y="63500"/>
                </a:lnTo>
                <a:lnTo>
                  <a:pt x="1653860" y="63500"/>
                </a:lnTo>
                <a:lnTo>
                  <a:pt x="1617499" y="50800"/>
                </a:lnTo>
                <a:close/>
              </a:path>
              <a:path w="3850640" h="1498600">
                <a:moveTo>
                  <a:pt x="580656" y="38100"/>
                </a:moveTo>
                <a:lnTo>
                  <a:pt x="622954" y="50800"/>
                </a:lnTo>
                <a:lnTo>
                  <a:pt x="638995" y="50800"/>
                </a:lnTo>
                <a:lnTo>
                  <a:pt x="580656" y="38100"/>
                </a:lnTo>
                <a:close/>
              </a:path>
              <a:path w="3850640" h="1498600">
                <a:moveTo>
                  <a:pt x="1428472" y="25400"/>
                </a:moveTo>
                <a:lnTo>
                  <a:pt x="1264780" y="25400"/>
                </a:lnTo>
                <a:lnTo>
                  <a:pt x="1173251" y="38100"/>
                </a:lnTo>
                <a:lnTo>
                  <a:pt x="792447" y="38100"/>
                </a:lnTo>
                <a:lnTo>
                  <a:pt x="744153" y="50800"/>
                </a:lnTo>
                <a:lnTo>
                  <a:pt x="1412862" y="50800"/>
                </a:lnTo>
                <a:lnTo>
                  <a:pt x="1476171" y="38100"/>
                </a:lnTo>
                <a:lnTo>
                  <a:pt x="1428472" y="25400"/>
                </a:lnTo>
                <a:close/>
              </a:path>
              <a:path w="3850640" h="1498600">
                <a:moveTo>
                  <a:pt x="3788575" y="38100"/>
                </a:moveTo>
                <a:lnTo>
                  <a:pt x="1737183" y="38100"/>
                </a:lnTo>
                <a:lnTo>
                  <a:pt x="1714253" y="50800"/>
                </a:lnTo>
                <a:lnTo>
                  <a:pt x="3791089" y="50800"/>
                </a:lnTo>
                <a:lnTo>
                  <a:pt x="3788575" y="38100"/>
                </a:lnTo>
                <a:close/>
              </a:path>
              <a:path w="3850640" h="1498600">
                <a:moveTo>
                  <a:pt x="3776700" y="25400"/>
                </a:moveTo>
                <a:lnTo>
                  <a:pt x="1894395" y="25400"/>
                </a:lnTo>
                <a:lnTo>
                  <a:pt x="1829664" y="38100"/>
                </a:lnTo>
                <a:lnTo>
                  <a:pt x="3780078" y="38100"/>
                </a:lnTo>
                <a:lnTo>
                  <a:pt x="3776700" y="25400"/>
                </a:lnTo>
                <a:close/>
              </a:path>
              <a:path w="3850640" h="1498600">
                <a:moveTo>
                  <a:pt x="3755339" y="12700"/>
                </a:moveTo>
                <a:lnTo>
                  <a:pt x="2722148" y="12700"/>
                </a:lnTo>
                <a:lnTo>
                  <a:pt x="2687160" y="25400"/>
                </a:lnTo>
                <a:lnTo>
                  <a:pt x="3760876" y="25400"/>
                </a:lnTo>
                <a:lnTo>
                  <a:pt x="3755339" y="12700"/>
                </a:lnTo>
                <a:close/>
              </a:path>
              <a:path w="3850640" h="1498600">
                <a:moveTo>
                  <a:pt x="3644633" y="0"/>
                </a:moveTo>
                <a:lnTo>
                  <a:pt x="3617290" y="0"/>
                </a:lnTo>
                <a:lnTo>
                  <a:pt x="3556673" y="12700"/>
                </a:lnTo>
                <a:lnTo>
                  <a:pt x="3700792" y="12700"/>
                </a:lnTo>
                <a:lnTo>
                  <a:pt x="3644633" y="0"/>
                </a:lnTo>
                <a:close/>
              </a:path>
            </a:pathLst>
          </a:custGeom>
          <a:solidFill>
            <a:srgbClr val="E99C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717404" y="3782834"/>
            <a:ext cx="735835" cy="73582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74164" y="4835392"/>
            <a:ext cx="893835" cy="8104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39785" y="3772527"/>
            <a:ext cx="1147514" cy="7315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19782" y="3843324"/>
            <a:ext cx="1636166" cy="5634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473197" y="5070646"/>
            <a:ext cx="1937787" cy="342144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193465" y="4802751"/>
            <a:ext cx="901206" cy="901206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788711" y="4802561"/>
            <a:ext cx="1003445" cy="100344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7679" y="3809189"/>
            <a:ext cx="605192" cy="605192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235153" y="6119101"/>
            <a:ext cx="1435569" cy="71777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37411" y="6265001"/>
            <a:ext cx="2166336" cy="33849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34399" y="4977777"/>
            <a:ext cx="1775321" cy="54245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1810" y="6107112"/>
            <a:ext cx="1602160" cy="641868"/>
          </a:xfrm>
          <a:prstGeom prst="rect">
            <a:avLst/>
          </a:pr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655669" y="1684446"/>
            <a:ext cx="744220" cy="768350"/>
          </a:xfrm>
          <a:custGeom>
            <a:avLst/>
            <a:gdLst/>
            <a:ahLst/>
            <a:cxnLst/>
            <a:rect l="l" t="t" r="r" b="b"/>
            <a:pathLst>
              <a:path w="744220" h="768350">
                <a:moveTo>
                  <a:pt x="257530" y="0"/>
                </a:moveTo>
                <a:lnTo>
                  <a:pt x="233819" y="267487"/>
                </a:lnTo>
                <a:lnTo>
                  <a:pt x="0" y="399592"/>
                </a:lnTo>
                <a:lnTo>
                  <a:pt x="247078" y="504812"/>
                </a:lnTo>
                <a:lnTo>
                  <a:pt x="300469" y="767981"/>
                </a:lnTo>
                <a:lnTo>
                  <a:pt x="476897" y="565531"/>
                </a:lnTo>
                <a:lnTo>
                  <a:pt x="725383" y="565531"/>
                </a:lnTo>
                <a:lnTo>
                  <a:pt x="605650" y="365721"/>
                </a:lnTo>
                <a:lnTo>
                  <a:pt x="689716" y="181521"/>
                </a:lnTo>
                <a:lnTo>
                  <a:pt x="455421" y="181521"/>
                </a:lnTo>
                <a:lnTo>
                  <a:pt x="257530" y="0"/>
                </a:lnTo>
                <a:close/>
              </a:path>
              <a:path w="744220" h="768350">
                <a:moveTo>
                  <a:pt x="725383" y="565531"/>
                </a:moveTo>
                <a:lnTo>
                  <a:pt x="476897" y="565531"/>
                </a:lnTo>
                <a:lnTo>
                  <a:pt x="743686" y="596074"/>
                </a:lnTo>
                <a:lnTo>
                  <a:pt x="725383" y="565531"/>
                </a:lnTo>
                <a:close/>
              </a:path>
              <a:path w="744220" h="768350">
                <a:moveTo>
                  <a:pt x="717143" y="121424"/>
                </a:moveTo>
                <a:lnTo>
                  <a:pt x="455421" y="181521"/>
                </a:lnTo>
                <a:lnTo>
                  <a:pt x="689716" y="181521"/>
                </a:lnTo>
                <a:lnTo>
                  <a:pt x="717143" y="1214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419385" y="3776624"/>
            <a:ext cx="1026827" cy="72843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626526" y="1622411"/>
            <a:ext cx="830719" cy="848360"/>
          </a:xfrm>
          <a:prstGeom prst="rect">
            <a:avLst/>
          </a:prstGeom>
          <a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829490" y="2612984"/>
            <a:ext cx="544068" cy="501650"/>
          </a:xfrm>
          <a:prstGeom prst="rect">
            <a:avLst/>
          </a:pr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805635" y="3807332"/>
            <a:ext cx="1308726" cy="635433"/>
          </a:xfrm>
          <a:prstGeom prst="rect">
            <a:avLst/>
          </a:prstGeom>
          <a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874552" y="5993942"/>
            <a:ext cx="1028573" cy="848575"/>
          </a:xfrm>
          <a:prstGeom prst="rect">
            <a:avLst/>
          </a:prstGeom>
          <a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109877" y="6090500"/>
            <a:ext cx="1028569" cy="68569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551621" y="1381594"/>
            <a:ext cx="2968625" cy="158496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sz="1700" b="1" spc="-5" dirty="0">
                <a:latin typeface="Times New Roman"/>
                <a:cs typeface="Times New Roman"/>
              </a:rPr>
              <a:t>BE </a:t>
            </a:r>
            <a:r>
              <a:rPr sz="1700" b="1" spc="-40" dirty="0">
                <a:latin typeface="Times New Roman"/>
                <a:cs typeface="Times New Roman"/>
              </a:rPr>
              <a:t>A </a:t>
            </a:r>
            <a:r>
              <a:rPr sz="1700" b="1" spc="40" dirty="0">
                <a:latin typeface="Times New Roman"/>
                <a:cs typeface="Times New Roman"/>
              </a:rPr>
              <a:t>HERO </a:t>
            </a:r>
            <a:r>
              <a:rPr sz="1700" b="1" spc="175" dirty="0">
                <a:latin typeface="Times New Roman"/>
                <a:cs typeface="Times New Roman"/>
              </a:rPr>
              <a:t>= </a:t>
            </a:r>
            <a:r>
              <a:rPr sz="1700" b="1" spc="5" dirty="0">
                <a:latin typeface="Times New Roman"/>
                <a:cs typeface="Times New Roman"/>
              </a:rPr>
              <a:t>5</a:t>
            </a:r>
            <a:r>
              <a:rPr sz="1700" b="1" spc="-195" dirty="0">
                <a:latin typeface="Times New Roman"/>
                <a:cs typeface="Times New Roman"/>
              </a:rPr>
              <a:t> </a:t>
            </a:r>
            <a:r>
              <a:rPr sz="1700" b="1" spc="50" dirty="0">
                <a:latin typeface="Times New Roman"/>
                <a:cs typeface="Times New Roman"/>
              </a:rPr>
              <a:t>Hours/Week!</a:t>
            </a: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250">
              <a:latin typeface="Times New Roman"/>
              <a:cs typeface="Times New Roman"/>
            </a:endParaRPr>
          </a:p>
          <a:p>
            <a:pPr marL="15875" algn="ctr">
              <a:lnSpc>
                <a:spcPts val="2385"/>
              </a:lnSpc>
            </a:pPr>
            <a:r>
              <a:rPr sz="2000" b="1" spc="90" dirty="0">
                <a:latin typeface="Times New Roman"/>
                <a:cs typeface="Times New Roman"/>
              </a:rPr>
              <a:t>Millennials</a:t>
            </a:r>
            <a:endParaRPr sz="2000">
              <a:latin typeface="Times New Roman"/>
              <a:cs typeface="Times New Roman"/>
            </a:endParaRPr>
          </a:p>
          <a:p>
            <a:pPr marR="21590" algn="ctr">
              <a:lnSpc>
                <a:spcPts val="1664"/>
              </a:lnSpc>
            </a:pPr>
            <a:r>
              <a:rPr sz="1400" spc="-25" dirty="0">
                <a:latin typeface="Baskerville"/>
                <a:cs typeface="Baskerville"/>
              </a:rPr>
              <a:t>Tech-savvy, </a:t>
            </a:r>
            <a:r>
              <a:rPr sz="1400" dirty="0">
                <a:latin typeface="Baskerville"/>
                <a:cs typeface="Baskerville"/>
              </a:rPr>
              <a:t>fun-loving, </a:t>
            </a:r>
            <a:r>
              <a:rPr sz="1400" spc="5" dirty="0">
                <a:latin typeface="Baskerville"/>
                <a:cs typeface="Baskerville"/>
              </a:rPr>
              <a:t>digital</a:t>
            </a:r>
            <a:r>
              <a:rPr sz="1400" spc="25" dirty="0">
                <a:latin typeface="Baskerville"/>
                <a:cs typeface="Baskerville"/>
              </a:rPr>
              <a:t> </a:t>
            </a:r>
            <a:r>
              <a:rPr sz="1400" spc="0" dirty="0">
                <a:latin typeface="Baskerville"/>
                <a:cs typeface="Baskerville"/>
              </a:rPr>
              <a:t>natives</a:t>
            </a:r>
            <a:endParaRPr sz="1400">
              <a:latin typeface="Baskerville"/>
              <a:cs typeface="Baskerville"/>
            </a:endParaRPr>
          </a:p>
          <a:p>
            <a:pPr marL="27940" marR="49530" algn="ctr">
              <a:lnSpc>
                <a:spcPct val="105500"/>
              </a:lnSpc>
            </a:pPr>
            <a:r>
              <a:rPr sz="1400" spc="5" dirty="0">
                <a:latin typeface="Baskerville"/>
                <a:cs typeface="Baskerville"/>
              </a:rPr>
              <a:t>seeking </a:t>
            </a:r>
            <a:r>
              <a:rPr sz="1400" spc="10" dirty="0">
                <a:latin typeface="Baskerville"/>
                <a:cs typeface="Baskerville"/>
              </a:rPr>
              <a:t>meaningful </a:t>
            </a:r>
            <a:r>
              <a:rPr sz="1400" spc="5" dirty="0">
                <a:latin typeface="Baskerville"/>
                <a:cs typeface="Baskerville"/>
              </a:rPr>
              <a:t>ways to </a:t>
            </a:r>
            <a:r>
              <a:rPr sz="1400" spc="0" dirty="0">
                <a:latin typeface="Baskerville"/>
                <a:cs typeface="Baskerville"/>
              </a:rPr>
              <a:t>give </a:t>
            </a:r>
            <a:r>
              <a:rPr sz="1400" spc="10" dirty="0">
                <a:latin typeface="Baskerville"/>
                <a:cs typeface="Baskerville"/>
              </a:rPr>
              <a:t>back</a:t>
            </a:r>
            <a:r>
              <a:rPr sz="1400" spc="-85" dirty="0">
                <a:latin typeface="Baskerville"/>
                <a:cs typeface="Baskerville"/>
              </a:rPr>
              <a:t> </a:t>
            </a:r>
            <a:r>
              <a:rPr sz="1400" spc="15" dirty="0">
                <a:latin typeface="Baskerville"/>
                <a:cs typeface="Baskerville"/>
              </a:rPr>
              <a:t>&amp;  </a:t>
            </a:r>
            <a:r>
              <a:rPr sz="1400" spc="10" dirty="0">
                <a:latin typeface="Baskerville"/>
                <a:cs typeface="Baskerville"/>
              </a:rPr>
              <a:t>engage </a:t>
            </a:r>
            <a:r>
              <a:rPr sz="1400" spc="5" dirty="0">
                <a:latin typeface="Baskerville"/>
                <a:cs typeface="Baskerville"/>
              </a:rPr>
              <a:t>with their</a:t>
            </a:r>
            <a:r>
              <a:rPr sz="1400" spc="-50" dirty="0">
                <a:latin typeface="Baskerville"/>
                <a:cs typeface="Baskerville"/>
              </a:rPr>
              <a:t> </a:t>
            </a:r>
            <a:r>
              <a:rPr sz="1400" spc="-10" dirty="0">
                <a:latin typeface="Baskerville"/>
                <a:cs typeface="Baskerville"/>
              </a:rPr>
              <a:t>community.</a:t>
            </a:r>
            <a:endParaRPr sz="1400">
              <a:latin typeface="Baskerville"/>
              <a:cs typeface="Baskerville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2168" y="0"/>
            <a:ext cx="10046231" cy="1116482"/>
          </a:xfrm>
          <a:prstGeom prst="rect">
            <a:avLst/>
          </a:prstGeom>
          <a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486208" y="6978600"/>
            <a:ext cx="2202941" cy="456437"/>
          </a:xfrm>
          <a:prstGeom prst="rect">
            <a:avLst/>
          </a:prstGeom>
          <a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650498" y="521004"/>
            <a:ext cx="1030782" cy="1015390"/>
          </a:xfrm>
          <a:prstGeom prst="rect">
            <a:avLst/>
          </a:prstGeom>
          <a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 rot="3300000">
            <a:off x="8784235" y="1218098"/>
            <a:ext cx="8718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8" name="object 28"/>
          <p:cNvSpPr txBox="1"/>
          <p:nvPr/>
        </p:nvSpPr>
        <p:spPr>
          <a:xfrm rot="2940000">
            <a:off x="8812930" y="1252964"/>
            <a:ext cx="8683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9" name="object 29"/>
          <p:cNvSpPr txBox="1"/>
          <p:nvPr/>
        </p:nvSpPr>
        <p:spPr>
          <a:xfrm rot="2580000">
            <a:off x="8842728" y="1284848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0" name="object 30"/>
          <p:cNvSpPr txBox="1"/>
          <p:nvPr/>
        </p:nvSpPr>
        <p:spPr>
          <a:xfrm rot="2280000">
            <a:off x="8871556" y="1303285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1" name="object 31"/>
          <p:cNvSpPr txBox="1"/>
          <p:nvPr/>
        </p:nvSpPr>
        <p:spPr>
          <a:xfrm rot="2100000">
            <a:off x="8886621" y="1315422"/>
            <a:ext cx="75908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2" name="object 32"/>
          <p:cNvSpPr txBox="1"/>
          <p:nvPr/>
        </p:nvSpPr>
        <p:spPr>
          <a:xfrm rot="1860000">
            <a:off x="8909094" y="1332709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3" name="object 33"/>
          <p:cNvSpPr txBox="1"/>
          <p:nvPr/>
        </p:nvSpPr>
        <p:spPr>
          <a:xfrm rot="1560000">
            <a:off x="8944304" y="1352384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4" name="object 34"/>
          <p:cNvSpPr txBox="1"/>
          <p:nvPr/>
        </p:nvSpPr>
        <p:spPr>
          <a:xfrm rot="1200000">
            <a:off x="8977288" y="1366189"/>
            <a:ext cx="815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5" name="object 35"/>
          <p:cNvSpPr txBox="1"/>
          <p:nvPr/>
        </p:nvSpPr>
        <p:spPr>
          <a:xfrm rot="900000">
            <a:off x="9011623" y="1378201"/>
            <a:ext cx="8065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6" name="object 36"/>
          <p:cNvSpPr txBox="1"/>
          <p:nvPr/>
        </p:nvSpPr>
        <p:spPr>
          <a:xfrm rot="600000">
            <a:off x="9049072" y="1387500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7" name="object 37"/>
          <p:cNvSpPr txBox="1"/>
          <p:nvPr/>
        </p:nvSpPr>
        <p:spPr>
          <a:xfrm rot="240000">
            <a:off x="9089322" y="1391782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134775" y="1370035"/>
            <a:ext cx="52069" cy="111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9" name="object 39"/>
          <p:cNvSpPr txBox="1"/>
          <p:nvPr/>
        </p:nvSpPr>
        <p:spPr>
          <a:xfrm rot="21480000">
            <a:off x="9145429" y="1393065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0" name="object 40"/>
          <p:cNvSpPr txBox="1"/>
          <p:nvPr/>
        </p:nvSpPr>
        <p:spPr>
          <a:xfrm rot="21240000">
            <a:off x="9169186" y="1391897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1" name="object 41"/>
          <p:cNvSpPr txBox="1"/>
          <p:nvPr/>
        </p:nvSpPr>
        <p:spPr>
          <a:xfrm rot="21000000">
            <a:off x="9200504" y="1387443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2" name="object 42"/>
          <p:cNvSpPr txBox="1"/>
          <p:nvPr/>
        </p:nvSpPr>
        <p:spPr>
          <a:xfrm rot="20760000">
            <a:off x="9223295" y="1380761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3" name="object 43"/>
          <p:cNvSpPr txBox="1"/>
          <p:nvPr/>
        </p:nvSpPr>
        <p:spPr>
          <a:xfrm rot="20520000">
            <a:off x="9255603" y="1372219"/>
            <a:ext cx="75703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4" name="object 44"/>
          <p:cNvSpPr txBox="1"/>
          <p:nvPr/>
        </p:nvSpPr>
        <p:spPr>
          <a:xfrm rot="20340000">
            <a:off x="9277283" y="136393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5" name="object 45"/>
          <p:cNvSpPr txBox="1"/>
          <p:nvPr/>
        </p:nvSpPr>
        <p:spPr>
          <a:xfrm rot="20220000">
            <a:off x="9293901" y="1358739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6" name="object 46"/>
          <p:cNvSpPr txBox="1"/>
          <p:nvPr/>
        </p:nvSpPr>
        <p:spPr>
          <a:xfrm rot="20040000">
            <a:off x="9310439" y="134856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7" name="object 47"/>
          <p:cNvSpPr txBox="1"/>
          <p:nvPr/>
        </p:nvSpPr>
        <p:spPr>
          <a:xfrm rot="19800000">
            <a:off x="9331344" y="1336200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8" name="object 48"/>
          <p:cNvSpPr txBox="1"/>
          <p:nvPr/>
        </p:nvSpPr>
        <p:spPr>
          <a:xfrm rot="19560000">
            <a:off x="9357816" y="1322176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9" name="object 49"/>
          <p:cNvSpPr txBox="1"/>
          <p:nvPr/>
        </p:nvSpPr>
        <p:spPr>
          <a:xfrm rot="19380000">
            <a:off x="9374753" y="1306862"/>
            <a:ext cx="7872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0" name="object 50"/>
          <p:cNvSpPr txBox="1"/>
          <p:nvPr/>
        </p:nvSpPr>
        <p:spPr>
          <a:xfrm rot="19140000">
            <a:off x="9397716" y="1291801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1" name="object 51"/>
          <p:cNvSpPr txBox="1"/>
          <p:nvPr/>
        </p:nvSpPr>
        <p:spPr>
          <a:xfrm rot="18960000">
            <a:off x="9411746" y="1274478"/>
            <a:ext cx="78465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2" name="object 52"/>
          <p:cNvSpPr txBox="1"/>
          <p:nvPr/>
        </p:nvSpPr>
        <p:spPr>
          <a:xfrm rot="18660000">
            <a:off x="9432696" y="1251617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3" name="object 53"/>
          <p:cNvSpPr txBox="1"/>
          <p:nvPr/>
        </p:nvSpPr>
        <p:spPr>
          <a:xfrm rot="18300000">
            <a:off x="9456760" y="1213727"/>
            <a:ext cx="9252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8703916" y="989893"/>
            <a:ext cx="107314" cy="67945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 rot="16680000">
            <a:off x="8717840" y="94249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 rot="17100000">
            <a:off x="8723030" y="894965"/>
            <a:ext cx="9207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 rot="17520000">
            <a:off x="8741586" y="842398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 rot="17940000">
            <a:off x="8765940" y="795552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 rot="18480000">
            <a:off x="8801789" y="743131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 rot="18900000">
            <a:off x="8829347" y="705066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 rot="19380000">
            <a:off x="8870921" y="668951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 rot="19800000">
            <a:off x="8914388" y="640752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/>
          <p:nvPr/>
        </p:nvSpPr>
        <p:spPr>
          <a:xfrm rot="20280000">
            <a:off x="8968236" y="613657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 rot="20700000">
            <a:off x="9012286" y="599672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 rot="21120000">
            <a:off x="9058274" y="587829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9119452" y="565452"/>
            <a:ext cx="80010" cy="107314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 rot="360000">
            <a:off x="9167553" y="586155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 txBox="1"/>
          <p:nvPr/>
        </p:nvSpPr>
        <p:spPr>
          <a:xfrm rot="780000">
            <a:off x="9215448" y="595606"/>
            <a:ext cx="8947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 txBox="1"/>
          <p:nvPr/>
        </p:nvSpPr>
        <p:spPr>
          <a:xfrm rot="1200000">
            <a:off x="9262709" y="608770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 txBox="1"/>
          <p:nvPr/>
        </p:nvSpPr>
        <p:spPr>
          <a:xfrm rot="1620000">
            <a:off x="9304298" y="628421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 rot="1920000">
            <a:off x="9344764" y="649155"/>
            <a:ext cx="7812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 txBox="1"/>
          <p:nvPr/>
        </p:nvSpPr>
        <p:spPr>
          <a:xfrm rot="2220000">
            <a:off x="9369275" y="66793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3" name="object 73"/>
          <p:cNvSpPr txBox="1"/>
          <p:nvPr/>
        </p:nvSpPr>
        <p:spPr>
          <a:xfrm rot="2700000">
            <a:off x="9409676" y="701190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 txBox="1"/>
          <p:nvPr/>
        </p:nvSpPr>
        <p:spPr>
          <a:xfrm rot="3000000">
            <a:off x="9430168" y="730954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5" name="object 75"/>
          <p:cNvSpPr txBox="1"/>
          <p:nvPr/>
        </p:nvSpPr>
        <p:spPr>
          <a:xfrm rot="3420000">
            <a:off x="9461573" y="77048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6" name="object 76"/>
          <p:cNvSpPr txBox="1"/>
          <p:nvPr/>
        </p:nvSpPr>
        <p:spPr>
          <a:xfrm rot="3780000">
            <a:off x="9482649" y="810619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7" name="object 77"/>
          <p:cNvSpPr txBox="1"/>
          <p:nvPr/>
        </p:nvSpPr>
        <p:spPr>
          <a:xfrm rot="4140000">
            <a:off x="9502317" y="842997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8" name="object 78"/>
          <p:cNvSpPr txBox="1"/>
          <p:nvPr/>
        </p:nvSpPr>
        <p:spPr>
          <a:xfrm rot="4440000">
            <a:off x="9509513" y="878146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9" name="object 79"/>
          <p:cNvSpPr txBox="1"/>
          <p:nvPr/>
        </p:nvSpPr>
        <p:spPr>
          <a:xfrm rot="4860000">
            <a:off x="9517797" y="926523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0" name="object 80"/>
          <p:cNvSpPr txBox="1"/>
          <p:nvPr/>
        </p:nvSpPr>
        <p:spPr>
          <a:xfrm rot="5280000">
            <a:off x="9524091" y="977373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1" name="object 81"/>
          <p:cNvSpPr txBox="1"/>
          <p:nvPr/>
        </p:nvSpPr>
        <p:spPr>
          <a:xfrm rot="5640000">
            <a:off x="9524431" y="102362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2" name="object 82"/>
          <p:cNvSpPr txBox="1">
            <a:spLocks noGrp="1"/>
          </p:cNvSpPr>
          <p:nvPr>
            <p:ph type="title"/>
          </p:nvPr>
        </p:nvSpPr>
        <p:spPr>
          <a:xfrm>
            <a:off x="408608" y="654099"/>
            <a:ext cx="70281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0" dirty="0"/>
              <a:t>Our</a:t>
            </a:r>
            <a:r>
              <a:rPr spc="5" dirty="0"/>
              <a:t> </a:t>
            </a:r>
            <a:r>
              <a:rPr spc="135" dirty="0"/>
              <a:t>Market</a:t>
            </a:r>
            <a:r>
              <a:rPr spc="5" dirty="0"/>
              <a:t> </a:t>
            </a:r>
            <a:r>
              <a:rPr spc="114" dirty="0"/>
              <a:t>for</a:t>
            </a:r>
            <a:r>
              <a:rPr spc="5" dirty="0"/>
              <a:t> </a:t>
            </a:r>
            <a:r>
              <a:rPr spc="100" dirty="0"/>
              <a:t>the</a:t>
            </a:r>
            <a:r>
              <a:rPr spc="5" dirty="0"/>
              <a:t> </a:t>
            </a:r>
            <a:r>
              <a:rPr spc="50" dirty="0"/>
              <a:t>TouchStone</a:t>
            </a:r>
            <a:r>
              <a:rPr spc="5" dirty="0"/>
              <a:t> </a:t>
            </a:r>
            <a:r>
              <a:rPr spc="125" dirty="0"/>
              <a:t>Leaders</a:t>
            </a:r>
            <a:r>
              <a:rPr spc="5" dirty="0"/>
              <a:t> </a:t>
            </a:r>
            <a:r>
              <a:rPr spc="150" dirty="0"/>
              <a:t>Platform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16178" y="265550"/>
            <a:ext cx="1160551" cy="1160551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350" y="6350"/>
            <a:ext cx="10045700" cy="1273810"/>
          </a:xfrm>
          <a:prstGeom prst="rect">
            <a:avLst/>
          </a:prstGeom>
        </p:spPr>
        <p:txBody>
          <a:bodyPr vert="horz" wrap="square" lIns="0" tIns="330835" rIns="0" bIns="0" rtlCol="0">
            <a:spAutoFit/>
          </a:bodyPr>
          <a:lstStyle/>
          <a:p>
            <a:pPr marL="4238625">
              <a:lnSpc>
                <a:spcPts val="1155"/>
              </a:lnSpc>
              <a:spcBef>
                <a:spcPts val="2605"/>
              </a:spcBef>
              <a:tabLst>
                <a:tab pos="8576945" algn="l"/>
              </a:tabLst>
            </a:pPr>
            <a:r>
              <a:rPr sz="2600" b="1" spc="25" dirty="0">
                <a:solidFill>
                  <a:srgbClr val="FFFFFF"/>
                </a:solidFill>
                <a:latin typeface="Arial"/>
                <a:cs typeface="Arial"/>
              </a:rPr>
              <a:t>Personas	</a:t>
            </a:r>
            <a:r>
              <a:rPr sz="825" spc="7" baseline="-45454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825" baseline="-45454">
              <a:latin typeface="Times New Roman"/>
              <a:cs typeface="Times New Roman"/>
            </a:endParaRPr>
          </a:p>
          <a:p>
            <a:pPr marL="8703945">
              <a:lnSpc>
                <a:spcPct val="100000"/>
              </a:lnSpc>
            </a:pPr>
            <a:r>
              <a:rPr sz="825" spc="-225" baseline="-70707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r>
              <a:rPr sz="825" spc="-225" baseline="-45454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r>
              <a:rPr sz="825" spc="-225" baseline="-20202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r>
              <a:rPr sz="825" spc="-225" baseline="-10101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r>
              <a:rPr sz="550" spc="-150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r>
              <a:rPr sz="825" spc="-225" baseline="5050" dirty="0">
                <a:solidFill>
                  <a:srgbClr val="F9F39D"/>
                </a:solidFill>
                <a:latin typeface="Times New Roman"/>
                <a:cs typeface="Times New Roman"/>
              </a:rPr>
              <a:t>DE</a:t>
            </a:r>
            <a:r>
              <a:rPr sz="550" spc="-150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r>
              <a:rPr sz="825" spc="-225" baseline="-50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r>
              <a:rPr sz="825" spc="-225" baseline="-15151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r>
              <a:rPr sz="825" spc="-225" baseline="-35353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r>
              <a:rPr sz="825" spc="-225" baseline="-45454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825" baseline="-45454">
              <a:latin typeface="Times New Roman"/>
              <a:cs typeface="Times New Roman"/>
            </a:endParaRPr>
          </a:p>
          <a:p>
            <a:pPr marR="699770" algn="r">
              <a:lnSpc>
                <a:spcPts val="114"/>
              </a:lnSpc>
              <a:spcBef>
                <a:spcPts val="545"/>
              </a:spcBef>
              <a:tabLst>
                <a:tab pos="592455" algn="l"/>
              </a:tabLst>
            </a:pPr>
            <a:r>
              <a:rPr sz="825" spc="-697" baseline="-50505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r>
              <a:rPr sz="825" spc="7" baseline="-25252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r>
              <a:rPr sz="825" baseline="-25252" dirty="0">
                <a:solidFill>
                  <a:srgbClr val="F9F39D"/>
                </a:solidFill>
                <a:latin typeface="Times New Roman"/>
                <a:cs typeface="Times New Roman"/>
              </a:rPr>
              <a:t>	</a:t>
            </a:r>
            <a:r>
              <a:rPr sz="550" spc="-44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r>
              <a:rPr sz="825" spc="7" baseline="-10101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825" baseline="-10101">
              <a:latin typeface="Times New Roman"/>
              <a:cs typeface="Times New Roman"/>
            </a:endParaRPr>
          </a:p>
          <a:p>
            <a:pPr marR="675640" algn="r">
              <a:lnSpc>
                <a:spcPts val="229"/>
              </a:lnSpc>
              <a:tabLst>
                <a:tab pos="674370" algn="l"/>
              </a:tabLst>
            </a:pPr>
            <a:r>
              <a:rPr sz="825" spc="0" baseline="-45454" dirty="0">
                <a:solidFill>
                  <a:srgbClr val="F9F39D"/>
                </a:solidFill>
                <a:latin typeface="Times New Roman"/>
                <a:cs typeface="Times New Roman"/>
              </a:rPr>
              <a:t>E	</a:t>
            </a:r>
            <a:r>
              <a:rPr sz="550" spc="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  <a:p>
            <a:pPr marR="642620" algn="r">
              <a:lnSpc>
                <a:spcPts val="370"/>
              </a:lnSpc>
            </a:pPr>
            <a:r>
              <a:rPr sz="550" spc="-56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r>
              <a:rPr sz="825" baseline="-30303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825" baseline="-30303">
              <a:latin typeface="Times New Roman"/>
              <a:cs typeface="Times New Roman"/>
            </a:endParaRPr>
          </a:p>
          <a:p>
            <a:pPr marR="628015" algn="r">
              <a:lnSpc>
                <a:spcPts val="565"/>
              </a:lnSpc>
              <a:tabLst>
                <a:tab pos="760095" algn="l"/>
              </a:tabLst>
            </a:pPr>
            <a:r>
              <a:rPr sz="825" spc="7" baseline="-50505" dirty="0">
                <a:solidFill>
                  <a:srgbClr val="F9F39D"/>
                </a:solidFill>
                <a:latin typeface="Times New Roman"/>
                <a:cs typeface="Times New Roman"/>
              </a:rPr>
              <a:t>O	</a:t>
            </a:r>
            <a:r>
              <a:rPr sz="550" spc="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  <a:p>
            <a:pPr marL="4045585">
              <a:lnSpc>
                <a:spcPts val="140"/>
              </a:lnSpc>
              <a:spcBef>
                <a:spcPts val="35"/>
              </a:spcBef>
              <a:tabLst>
                <a:tab pos="8616315" algn="l"/>
                <a:tab pos="9277350" algn="l"/>
              </a:tabLst>
            </a:pPr>
            <a:r>
              <a:rPr sz="2600" b="1" spc="-80" dirty="0">
                <a:solidFill>
                  <a:srgbClr val="FFFFFF"/>
                </a:solidFill>
                <a:latin typeface="Arial"/>
                <a:cs typeface="Arial"/>
              </a:rPr>
              <a:t>BETA</a:t>
            </a:r>
            <a:r>
              <a:rPr sz="2600" b="1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spc="25" dirty="0">
                <a:solidFill>
                  <a:srgbClr val="FFFFFF"/>
                </a:solidFill>
                <a:latin typeface="Arial"/>
                <a:cs typeface="Arial"/>
              </a:rPr>
              <a:t>Users	</a:t>
            </a:r>
            <a:r>
              <a:rPr sz="825" spc="-262" baseline="10101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r>
              <a:rPr sz="825" spc="-262" baseline="-20202" dirty="0">
                <a:solidFill>
                  <a:srgbClr val="F9F39D"/>
                </a:solidFill>
                <a:latin typeface="Baskerville Old Face"/>
                <a:cs typeface="Baskerville Old Face"/>
              </a:rPr>
              <a:t>w	</a:t>
            </a:r>
            <a:r>
              <a:rPr sz="825" spc="-15" baseline="-20202" dirty="0">
                <a:solidFill>
                  <a:srgbClr val="F9F39D"/>
                </a:solidFill>
                <a:latin typeface="Baskerville Old Face"/>
                <a:cs typeface="Baskerville Old Face"/>
              </a:rPr>
              <a:t>m</a:t>
            </a:r>
            <a:endParaRPr sz="825" baseline="-20202">
              <a:latin typeface="Baskerville Old Face"/>
              <a:cs typeface="Baskerville Old Face"/>
            </a:endParaRPr>
          </a:p>
          <a:p>
            <a:pPr marR="619125" algn="r">
              <a:lnSpc>
                <a:spcPct val="100000"/>
              </a:lnSpc>
              <a:tabLst>
                <a:tab pos="775970" algn="l"/>
              </a:tabLst>
            </a:pPr>
            <a:r>
              <a:rPr sz="825" spc="0" baseline="-50505" dirty="0">
                <a:solidFill>
                  <a:srgbClr val="F9F39D"/>
                </a:solidFill>
                <a:latin typeface="Times New Roman"/>
                <a:cs typeface="Times New Roman"/>
              </a:rPr>
              <a:t>T	</a:t>
            </a: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  <a:p>
            <a:pPr marR="617855" algn="r">
              <a:lnSpc>
                <a:spcPts val="229"/>
              </a:lnSpc>
              <a:spcBef>
                <a:spcPts val="525"/>
              </a:spcBef>
              <a:tabLst>
                <a:tab pos="784225" algn="l"/>
              </a:tabLst>
            </a:pPr>
            <a:r>
              <a:rPr sz="825" spc="0" baseline="-40404" dirty="0">
                <a:solidFill>
                  <a:srgbClr val="F9F39D"/>
                </a:solidFill>
                <a:latin typeface="Times New Roman"/>
                <a:cs typeface="Times New Roman"/>
              </a:rPr>
              <a:t>S	</a:t>
            </a:r>
            <a:r>
              <a:rPr sz="550" spc="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  <a:p>
            <a:pPr marR="615950" algn="r">
              <a:lnSpc>
                <a:spcPts val="495"/>
              </a:lnSpc>
            </a:pPr>
            <a:r>
              <a:rPr sz="550" spc="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50">
              <a:latin typeface="Times New Roman"/>
              <a:cs typeface="Times New Roman"/>
            </a:endParaRPr>
          </a:p>
          <a:p>
            <a:pPr marR="707390" algn="r">
              <a:lnSpc>
                <a:spcPts val="509"/>
              </a:lnSpc>
            </a:pPr>
            <a:r>
              <a:rPr sz="825" spc="-600" baseline="-15151" dirty="0">
                <a:solidFill>
                  <a:srgbClr val="F9F39D"/>
                </a:solidFill>
                <a:latin typeface="Baskerville Old Face"/>
                <a:cs typeface="Baskerville Old Face"/>
              </a:rPr>
              <a:t>c</a:t>
            </a:r>
            <a:r>
              <a:rPr sz="550" spc="-5" dirty="0">
                <a:solidFill>
                  <a:srgbClr val="F9F39D"/>
                </a:solidFill>
                <a:latin typeface="Baskerville Old Face"/>
                <a:cs typeface="Baskerville Old Face"/>
              </a:rPr>
              <a:t>o</a:t>
            </a:r>
            <a:endParaRPr sz="550">
              <a:latin typeface="Baskerville Old Face"/>
              <a:cs typeface="Baskerville Old Face"/>
            </a:endParaRPr>
          </a:p>
          <a:p>
            <a:pPr marR="753745" algn="r">
              <a:lnSpc>
                <a:spcPts val="509"/>
              </a:lnSpc>
              <a:tabLst>
                <a:tab pos="512445" algn="l"/>
              </a:tabLst>
            </a:pPr>
            <a:r>
              <a:rPr sz="825" spc="-532" baseline="30303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r>
              <a:rPr sz="825" spc="-509" baseline="10101" dirty="0">
                <a:solidFill>
                  <a:srgbClr val="F9F39D"/>
                </a:solidFill>
                <a:latin typeface="Baskerville Old Face"/>
                <a:cs typeface="Baskerville Old Face"/>
              </a:rPr>
              <a:t>.</a:t>
            </a:r>
            <a:r>
              <a:rPr sz="550" spc="-5" dirty="0">
                <a:solidFill>
                  <a:srgbClr val="F9F39D"/>
                </a:solidFill>
                <a:latin typeface="Baskerville Old Face"/>
                <a:cs typeface="Baskerville Old Face"/>
              </a:rPr>
              <a:t>s</a:t>
            </a:r>
            <a:r>
              <a:rPr sz="550" dirty="0">
                <a:solidFill>
                  <a:srgbClr val="F9F39D"/>
                </a:solidFill>
                <a:latin typeface="Baskerville Old Face"/>
                <a:cs typeface="Baskerville Old Face"/>
              </a:rPr>
              <a:t>	</a:t>
            </a:r>
            <a:r>
              <a:rPr sz="825" spc="-487" baseline="-15151" dirty="0">
                <a:solidFill>
                  <a:srgbClr val="F9F39D"/>
                </a:solidFill>
                <a:latin typeface="Baskerville Old Face"/>
                <a:cs typeface="Baskerville Old Face"/>
              </a:rPr>
              <a:t>t</a:t>
            </a:r>
            <a:r>
              <a:rPr sz="825" spc="-517" baseline="-5050" dirty="0">
                <a:solidFill>
                  <a:srgbClr val="F9F39D"/>
                </a:solidFill>
                <a:latin typeface="Baskerville Old Face"/>
                <a:cs typeface="Baskerville Old Face"/>
              </a:rPr>
              <a:t>e</a:t>
            </a:r>
            <a:r>
              <a:rPr sz="825" spc="-7" baseline="10101" dirty="0">
                <a:solidFill>
                  <a:srgbClr val="F9F39D"/>
                </a:solidFill>
                <a:latin typeface="Baskerville Old Face"/>
                <a:cs typeface="Baskerville Old Face"/>
              </a:rPr>
              <a:t>.</a:t>
            </a:r>
            <a:endParaRPr sz="825" baseline="10101">
              <a:latin typeface="Baskerville Old Face"/>
              <a:cs typeface="Baskerville Old Face"/>
            </a:endParaRPr>
          </a:p>
          <a:p>
            <a:pPr marR="812165" algn="r">
              <a:lnSpc>
                <a:spcPct val="100000"/>
              </a:lnSpc>
              <a:spcBef>
                <a:spcPts val="55"/>
              </a:spcBef>
            </a:pPr>
            <a:r>
              <a:rPr sz="825" spc="-367" baseline="60606" dirty="0">
                <a:solidFill>
                  <a:srgbClr val="F9F39D"/>
                </a:solidFill>
                <a:latin typeface="Baskerville Old Face"/>
                <a:cs typeface="Baskerville Old Face"/>
              </a:rPr>
              <a:t>o</a:t>
            </a:r>
            <a:r>
              <a:rPr sz="825" spc="-337" baseline="40404" dirty="0">
                <a:solidFill>
                  <a:srgbClr val="F9F39D"/>
                </a:solidFill>
                <a:latin typeface="Baskerville Old Face"/>
                <a:cs typeface="Baskerville Old Face"/>
              </a:rPr>
              <a:t>u</a:t>
            </a:r>
            <a:r>
              <a:rPr sz="825" spc="-277" baseline="30303" dirty="0">
                <a:solidFill>
                  <a:srgbClr val="F9F39D"/>
                </a:solidFill>
                <a:latin typeface="Baskerville Old Face"/>
                <a:cs typeface="Baskerville Old Face"/>
              </a:rPr>
              <a:t>p</a:t>
            </a:r>
            <a:r>
              <a:rPr sz="825" spc="-187" baseline="20202" dirty="0">
                <a:solidFill>
                  <a:srgbClr val="F9F39D"/>
                </a:solidFill>
                <a:latin typeface="Baskerville Old Face"/>
                <a:cs typeface="Baskerville Old Face"/>
              </a:rPr>
              <a:t>4</a:t>
            </a:r>
            <a:r>
              <a:rPr sz="825" spc="-112" baseline="10101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r>
              <a:rPr sz="825" spc="0" baseline="5050" dirty="0">
                <a:solidFill>
                  <a:srgbClr val="F9F39D"/>
                </a:solidFill>
                <a:latin typeface="Baskerville Old Face"/>
                <a:cs typeface="Baskerville Old Face"/>
              </a:rPr>
              <a:t>o</a:t>
            </a:r>
            <a:r>
              <a:rPr sz="550" spc="-45" dirty="0">
                <a:solidFill>
                  <a:srgbClr val="F9F39D"/>
                </a:solidFill>
                <a:latin typeface="Baskerville Old Face"/>
                <a:cs typeface="Baskerville Old Face"/>
              </a:rPr>
              <a:t>r</a:t>
            </a:r>
            <a:r>
              <a:rPr sz="825" spc="-67" baseline="5050" dirty="0">
                <a:solidFill>
                  <a:srgbClr val="F9F39D"/>
                </a:solidFill>
                <a:latin typeface="Baskerville Old Face"/>
                <a:cs typeface="Baskerville Old Face"/>
              </a:rPr>
              <a:t>l</a:t>
            </a:r>
            <a:r>
              <a:rPr sz="825" spc="-127" baseline="5050" dirty="0">
                <a:solidFill>
                  <a:srgbClr val="F9F39D"/>
                </a:solidFill>
                <a:latin typeface="Baskerville Old Face"/>
                <a:cs typeface="Baskerville Old Face"/>
              </a:rPr>
              <a:t>d</a:t>
            </a:r>
            <a:r>
              <a:rPr sz="825" spc="-179" baseline="5050" dirty="0">
                <a:solidFill>
                  <a:srgbClr val="F9F39D"/>
                </a:solidFill>
                <a:latin typeface="Baskerville Old Face"/>
                <a:cs typeface="Baskerville Old Face"/>
              </a:rPr>
              <a:t>i</a:t>
            </a:r>
            <a:r>
              <a:rPr sz="825" spc="-225" baseline="10101" dirty="0">
                <a:solidFill>
                  <a:srgbClr val="F9F39D"/>
                </a:solidFill>
                <a:latin typeface="Baskerville Old Face"/>
                <a:cs typeface="Baskerville Old Face"/>
              </a:rPr>
              <a:t>n</a:t>
            </a:r>
            <a:r>
              <a:rPr sz="825" spc="-300" baseline="15151" dirty="0">
                <a:solidFill>
                  <a:srgbClr val="F9F39D"/>
                </a:solidFill>
                <a:latin typeface="Baskerville Old Face"/>
                <a:cs typeface="Baskerville Old Face"/>
              </a:rPr>
              <a:t>s</a:t>
            </a:r>
            <a:r>
              <a:rPr sz="825" spc="-315" baseline="25252" dirty="0">
                <a:solidFill>
                  <a:srgbClr val="F9F39D"/>
                </a:solidFill>
                <a:latin typeface="Baskerville Old Face"/>
                <a:cs typeface="Baskerville Old Face"/>
              </a:rPr>
              <a:t>t</a:t>
            </a:r>
            <a:r>
              <a:rPr sz="825" spc="-359" baseline="30303" dirty="0">
                <a:solidFill>
                  <a:srgbClr val="F9F39D"/>
                </a:solidFill>
                <a:latin typeface="Baskerville Old Face"/>
                <a:cs typeface="Baskerville Old Face"/>
              </a:rPr>
              <a:t>i</a:t>
            </a:r>
            <a:r>
              <a:rPr sz="825" spc="-390" baseline="35353" dirty="0">
                <a:solidFill>
                  <a:srgbClr val="F9F39D"/>
                </a:solidFill>
                <a:latin typeface="Baskerville Old Face"/>
                <a:cs typeface="Baskerville Old Face"/>
              </a:rPr>
              <a:t>t</a:t>
            </a:r>
            <a:r>
              <a:rPr sz="825" spc="-15" baseline="40404" dirty="0">
                <a:solidFill>
                  <a:srgbClr val="F9F39D"/>
                </a:solidFill>
                <a:latin typeface="Baskerville Old Face"/>
                <a:cs typeface="Baskerville Old Face"/>
              </a:rPr>
              <a:t>u</a:t>
            </a:r>
            <a:endParaRPr sz="825" baseline="40404">
              <a:latin typeface="Baskerville Old Face"/>
              <a:cs typeface="Baskerville Old Fac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045267" y="2273566"/>
            <a:ext cx="2540" cy="3632835"/>
          </a:xfrm>
          <a:custGeom>
            <a:avLst/>
            <a:gdLst/>
            <a:ahLst/>
            <a:cxnLst/>
            <a:rect l="l" t="t" r="r" b="b"/>
            <a:pathLst>
              <a:path w="2539" h="3632835">
                <a:moveTo>
                  <a:pt x="0" y="3632733"/>
                </a:moveTo>
                <a:lnTo>
                  <a:pt x="2476" y="3632733"/>
                </a:lnTo>
                <a:lnTo>
                  <a:pt x="2476" y="0"/>
                </a:lnTo>
                <a:lnTo>
                  <a:pt x="0" y="0"/>
                </a:lnTo>
                <a:lnTo>
                  <a:pt x="0" y="3632733"/>
                </a:lnTo>
                <a:close/>
              </a:path>
            </a:pathLst>
          </a:custGeom>
          <a:solidFill>
            <a:srgbClr val="799C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86000" y="2273566"/>
            <a:ext cx="6985" cy="3632835"/>
          </a:xfrm>
          <a:custGeom>
            <a:avLst/>
            <a:gdLst/>
            <a:ahLst/>
            <a:cxnLst/>
            <a:rect l="l" t="t" r="r" b="b"/>
            <a:pathLst>
              <a:path w="6985" h="3632835">
                <a:moveTo>
                  <a:pt x="0" y="3632733"/>
                </a:moveTo>
                <a:lnTo>
                  <a:pt x="6540" y="3632733"/>
                </a:lnTo>
                <a:lnTo>
                  <a:pt x="6540" y="0"/>
                </a:lnTo>
                <a:lnTo>
                  <a:pt x="0" y="0"/>
                </a:lnTo>
                <a:lnTo>
                  <a:pt x="0" y="3632733"/>
                </a:lnTo>
                <a:close/>
              </a:path>
            </a:pathLst>
          </a:custGeom>
          <a:solidFill>
            <a:srgbClr val="799C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92527" y="2273617"/>
            <a:ext cx="635" cy="3629660"/>
          </a:xfrm>
          <a:custGeom>
            <a:avLst/>
            <a:gdLst/>
            <a:ahLst/>
            <a:cxnLst/>
            <a:rect l="l" t="t" r="r" b="b"/>
            <a:pathLst>
              <a:path w="635" h="3629660">
                <a:moveTo>
                  <a:pt x="0" y="3629126"/>
                </a:moveTo>
                <a:lnTo>
                  <a:pt x="12" y="0"/>
                </a:lnTo>
                <a:lnTo>
                  <a:pt x="0" y="3629126"/>
                </a:lnTo>
                <a:close/>
              </a:path>
            </a:pathLst>
          </a:custGeom>
          <a:solidFill>
            <a:srgbClr val="799C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92527" y="2273604"/>
            <a:ext cx="635" cy="3629660"/>
          </a:xfrm>
          <a:custGeom>
            <a:avLst/>
            <a:gdLst/>
            <a:ahLst/>
            <a:cxnLst/>
            <a:rect l="l" t="t" r="r" b="b"/>
            <a:pathLst>
              <a:path w="635" h="3629660">
                <a:moveTo>
                  <a:pt x="0" y="3629126"/>
                </a:moveTo>
                <a:lnTo>
                  <a:pt x="12" y="0"/>
                </a:lnTo>
                <a:lnTo>
                  <a:pt x="0" y="3629126"/>
                </a:lnTo>
                <a:close/>
              </a:path>
            </a:pathLst>
          </a:custGeom>
          <a:solidFill>
            <a:srgbClr val="799C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92540" y="2273604"/>
            <a:ext cx="0" cy="3629660"/>
          </a:xfrm>
          <a:custGeom>
            <a:avLst/>
            <a:gdLst/>
            <a:ahLst/>
            <a:cxnLst/>
            <a:rect l="l" t="t" r="r" b="b"/>
            <a:pathLst>
              <a:path h="3629660">
                <a:moveTo>
                  <a:pt x="0" y="3629126"/>
                </a:moveTo>
                <a:lnTo>
                  <a:pt x="0" y="0"/>
                </a:lnTo>
                <a:lnTo>
                  <a:pt x="0" y="3629126"/>
                </a:lnTo>
                <a:close/>
              </a:path>
            </a:pathLst>
          </a:custGeom>
          <a:solidFill>
            <a:srgbClr val="799C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92540" y="2273617"/>
            <a:ext cx="1753235" cy="3629660"/>
          </a:xfrm>
          <a:custGeom>
            <a:avLst/>
            <a:gdLst/>
            <a:ahLst/>
            <a:cxnLst/>
            <a:rect l="l" t="t" r="r" b="b"/>
            <a:pathLst>
              <a:path w="1753235" h="3629660">
                <a:moveTo>
                  <a:pt x="0" y="3629113"/>
                </a:moveTo>
                <a:lnTo>
                  <a:pt x="1752714" y="3629113"/>
                </a:lnTo>
                <a:lnTo>
                  <a:pt x="1752714" y="0"/>
                </a:lnTo>
                <a:lnTo>
                  <a:pt x="0" y="0"/>
                </a:lnTo>
                <a:lnTo>
                  <a:pt x="0" y="3629113"/>
                </a:lnTo>
                <a:close/>
              </a:path>
            </a:pathLst>
          </a:custGeom>
          <a:solidFill>
            <a:srgbClr val="799C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921273" y="2273604"/>
            <a:ext cx="1753235" cy="3646170"/>
          </a:xfrm>
          <a:custGeom>
            <a:avLst/>
            <a:gdLst/>
            <a:ahLst/>
            <a:cxnLst/>
            <a:rect l="l" t="t" r="r" b="b"/>
            <a:pathLst>
              <a:path w="1753234" h="3646170">
                <a:moveTo>
                  <a:pt x="0" y="3645750"/>
                </a:moveTo>
                <a:lnTo>
                  <a:pt x="1752726" y="3645750"/>
                </a:lnTo>
                <a:lnTo>
                  <a:pt x="1752726" y="0"/>
                </a:lnTo>
                <a:lnTo>
                  <a:pt x="0" y="0"/>
                </a:lnTo>
                <a:lnTo>
                  <a:pt x="0" y="3645750"/>
                </a:lnTo>
                <a:close/>
              </a:path>
            </a:pathLst>
          </a:custGeom>
          <a:solidFill>
            <a:srgbClr val="A4CF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0263" y="2273617"/>
            <a:ext cx="1753235" cy="3620770"/>
          </a:xfrm>
          <a:custGeom>
            <a:avLst/>
            <a:gdLst/>
            <a:ahLst/>
            <a:cxnLst/>
            <a:rect l="l" t="t" r="r" b="b"/>
            <a:pathLst>
              <a:path w="1753235" h="3620770">
                <a:moveTo>
                  <a:pt x="0" y="3620757"/>
                </a:moveTo>
                <a:lnTo>
                  <a:pt x="1752701" y="3620757"/>
                </a:lnTo>
                <a:lnTo>
                  <a:pt x="1752701" y="0"/>
                </a:lnTo>
                <a:lnTo>
                  <a:pt x="0" y="0"/>
                </a:lnTo>
                <a:lnTo>
                  <a:pt x="0" y="3620757"/>
                </a:lnTo>
                <a:close/>
              </a:path>
            </a:pathLst>
          </a:custGeom>
          <a:solidFill>
            <a:srgbClr val="AC85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104805" y="2273604"/>
            <a:ext cx="1753235" cy="3641725"/>
          </a:xfrm>
          <a:custGeom>
            <a:avLst/>
            <a:gdLst/>
            <a:ahLst/>
            <a:cxnLst/>
            <a:rect l="l" t="t" r="r" b="b"/>
            <a:pathLst>
              <a:path w="1753235" h="3641725">
                <a:moveTo>
                  <a:pt x="0" y="3641610"/>
                </a:moveTo>
                <a:lnTo>
                  <a:pt x="1752714" y="3641610"/>
                </a:lnTo>
                <a:lnTo>
                  <a:pt x="1752714" y="0"/>
                </a:lnTo>
                <a:lnTo>
                  <a:pt x="0" y="0"/>
                </a:lnTo>
                <a:lnTo>
                  <a:pt x="0" y="3641610"/>
                </a:lnTo>
                <a:close/>
              </a:path>
            </a:pathLst>
          </a:custGeom>
          <a:solidFill>
            <a:srgbClr val="F7EC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795752" y="2667952"/>
            <a:ext cx="751179" cy="9639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476698" y="2948597"/>
            <a:ext cx="822753" cy="5032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667490" y="2849130"/>
            <a:ext cx="203610" cy="1999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78788" y="2794520"/>
            <a:ext cx="858494" cy="67966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514814" y="2273579"/>
            <a:ext cx="6350" cy="3650615"/>
          </a:xfrm>
          <a:custGeom>
            <a:avLst/>
            <a:gdLst/>
            <a:ahLst/>
            <a:cxnLst/>
            <a:rect l="l" t="t" r="r" b="b"/>
            <a:pathLst>
              <a:path w="6350" h="3650615">
                <a:moveTo>
                  <a:pt x="0" y="3650614"/>
                </a:moveTo>
                <a:lnTo>
                  <a:pt x="5880" y="3650614"/>
                </a:lnTo>
                <a:lnTo>
                  <a:pt x="5880" y="0"/>
                </a:lnTo>
                <a:lnTo>
                  <a:pt x="0" y="0"/>
                </a:lnTo>
                <a:lnTo>
                  <a:pt x="0" y="3650614"/>
                </a:lnTo>
                <a:close/>
              </a:path>
            </a:pathLst>
          </a:custGeom>
          <a:solidFill>
            <a:srgbClr val="51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732141" y="2273579"/>
            <a:ext cx="8890" cy="3650615"/>
          </a:xfrm>
          <a:custGeom>
            <a:avLst/>
            <a:gdLst/>
            <a:ahLst/>
            <a:cxnLst/>
            <a:rect l="l" t="t" r="r" b="b"/>
            <a:pathLst>
              <a:path w="8890" h="3650615">
                <a:moveTo>
                  <a:pt x="0" y="3650614"/>
                </a:moveTo>
                <a:lnTo>
                  <a:pt x="8458" y="3650614"/>
                </a:lnTo>
                <a:lnTo>
                  <a:pt x="8458" y="0"/>
                </a:lnTo>
                <a:lnTo>
                  <a:pt x="0" y="0"/>
                </a:lnTo>
                <a:lnTo>
                  <a:pt x="0" y="3650614"/>
                </a:lnTo>
                <a:close/>
              </a:path>
            </a:pathLst>
          </a:custGeom>
          <a:solidFill>
            <a:srgbClr val="51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740598" y="2274189"/>
            <a:ext cx="1774825" cy="3644900"/>
          </a:xfrm>
          <a:custGeom>
            <a:avLst/>
            <a:gdLst/>
            <a:ahLst/>
            <a:cxnLst/>
            <a:rect l="l" t="t" r="r" b="b"/>
            <a:pathLst>
              <a:path w="1774825" h="3644900">
                <a:moveTo>
                  <a:pt x="0" y="3644595"/>
                </a:moveTo>
                <a:lnTo>
                  <a:pt x="1774215" y="3644595"/>
                </a:lnTo>
                <a:lnTo>
                  <a:pt x="1774215" y="0"/>
                </a:lnTo>
                <a:lnTo>
                  <a:pt x="0" y="0"/>
                </a:lnTo>
                <a:lnTo>
                  <a:pt x="0" y="3644595"/>
                </a:lnTo>
                <a:close/>
              </a:path>
            </a:pathLst>
          </a:custGeom>
          <a:solidFill>
            <a:srgbClr val="51A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188224" y="2684767"/>
            <a:ext cx="876387" cy="8763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104805" y="2273604"/>
            <a:ext cx="1753235" cy="3641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00">
              <a:latin typeface="Times New Roman"/>
              <a:cs typeface="Times New Roman"/>
            </a:endParaRPr>
          </a:p>
          <a:p>
            <a:pPr marL="95885">
              <a:lnSpc>
                <a:spcPts val="1500"/>
              </a:lnSpc>
            </a:pPr>
            <a:r>
              <a:rPr sz="1250" b="1" i="1" spc="-5" dirty="0">
                <a:solidFill>
                  <a:srgbClr val="010101"/>
                </a:solidFill>
                <a:latin typeface="Book Antiqua"/>
                <a:cs typeface="Book Antiqua"/>
              </a:rPr>
              <a:t>Millennia</a:t>
            </a:r>
            <a:endParaRPr sz="1250">
              <a:latin typeface="Book Antiqua"/>
              <a:cs typeface="Book Antiqua"/>
            </a:endParaRPr>
          </a:p>
          <a:p>
            <a:pPr marL="95885">
              <a:lnSpc>
                <a:spcPts val="1500"/>
              </a:lnSpc>
            </a:pPr>
            <a:r>
              <a:rPr sz="1250" b="1" i="1" spc="-30" dirty="0">
                <a:solidFill>
                  <a:srgbClr val="010101"/>
                </a:solidFill>
                <a:latin typeface="Book Antiqua"/>
                <a:cs typeface="Book Antiqua"/>
              </a:rPr>
              <a:t>/ </a:t>
            </a:r>
            <a:r>
              <a:rPr sz="1250" b="1" i="1" spc="-20" dirty="0">
                <a:solidFill>
                  <a:srgbClr val="010101"/>
                </a:solidFill>
                <a:latin typeface="Book Antiqua"/>
                <a:cs typeface="Book Antiqua"/>
              </a:rPr>
              <a:t>Social</a:t>
            </a:r>
            <a:r>
              <a:rPr sz="1250" b="1" i="1" spc="-10" dirty="0">
                <a:solidFill>
                  <a:srgbClr val="010101"/>
                </a:solidFill>
                <a:latin typeface="Book Antiqua"/>
                <a:cs typeface="Book Antiqua"/>
              </a:rPr>
              <a:t> </a:t>
            </a:r>
            <a:r>
              <a:rPr sz="1250" b="1" i="1" spc="25" dirty="0">
                <a:solidFill>
                  <a:srgbClr val="010101"/>
                </a:solidFill>
                <a:latin typeface="Book Antiqua"/>
                <a:cs typeface="Book Antiqua"/>
              </a:rPr>
              <a:t>Entrepreneur</a:t>
            </a:r>
            <a:endParaRPr sz="1250">
              <a:latin typeface="Book Antiqua"/>
              <a:cs typeface="Book Antiqua"/>
            </a:endParaRPr>
          </a:p>
          <a:p>
            <a:pPr marL="175260" marR="294640" indent="-79375">
              <a:lnSpc>
                <a:spcPct val="100000"/>
              </a:lnSpc>
              <a:spcBef>
                <a:spcPts val="765"/>
              </a:spcBef>
              <a:buChar char="•"/>
              <a:tabLst>
                <a:tab pos="192405" algn="l"/>
              </a:tabLst>
            </a:pPr>
            <a:r>
              <a:rPr sz="1250" spc="-5" dirty="0">
                <a:solidFill>
                  <a:srgbClr val="010101"/>
                </a:solidFill>
                <a:latin typeface="Baskerville"/>
                <a:cs typeface="Baskerville"/>
              </a:rPr>
              <a:t>Seeking Hip, Cool  Ways To Give</a:t>
            </a:r>
            <a:r>
              <a:rPr sz="1250" spc="-50" dirty="0">
                <a:solidFill>
                  <a:srgbClr val="010101"/>
                </a:solidFill>
                <a:latin typeface="Baskerville"/>
                <a:cs typeface="Baskerville"/>
              </a:rPr>
              <a:t> </a:t>
            </a:r>
            <a:r>
              <a:rPr sz="1250" spc="-5" dirty="0">
                <a:solidFill>
                  <a:srgbClr val="010101"/>
                </a:solidFill>
                <a:latin typeface="Baskerville"/>
                <a:cs typeface="Baskerville"/>
              </a:rPr>
              <a:t>Back</a:t>
            </a:r>
            <a:endParaRPr sz="1250">
              <a:latin typeface="Baskerville"/>
              <a:cs typeface="Baskerville"/>
            </a:endParaRPr>
          </a:p>
          <a:p>
            <a:pPr marL="175260" marR="170815" indent="-79375">
              <a:lnSpc>
                <a:spcPts val="1500"/>
              </a:lnSpc>
              <a:spcBef>
                <a:spcPts val="45"/>
              </a:spcBef>
              <a:buChar char="•"/>
              <a:tabLst>
                <a:tab pos="192405" algn="l"/>
              </a:tabLst>
            </a:pPr>
            <a:r>
              <a:rPr sz="1250" spc="-5" dirty="0">
                <a:solidFill>
                  <a:srgbClr val="010101"/>
                </a:solidFill>
                <a:latin typeface="Baskerville"/>
                <a:cs typeface="Baskerville"/>
              </a:rPr>
              <a:t>Out-of-the Box  Thinkers/</a:t>
            </a:r>
            <a:r>
              <a:rPr sz="1250" spc="-10" dirty="0">
                <a:solidFill>
                  <a:srgbClr val="010101"/>
                </a:solidFill>
                <a:latin typeface="Baskerville"/>
                <a:cs typeface="Baskerville"/>
              </a:rPr>
              <a:t>D</a:t>
            </a:r>
            <a:r>
              <a:rPr sz="1250" spc="-5" dirty="0">
                <a:solidFill>
                  <a:srgbClr val="010101"/>
                </a:solidFill>
                <a:latin typeface="Baskerville"/>
                <a:cs typeface="Baskerville"/>
              </a:rPr>
              <a:t>isrup</a:t>
            </a:r>
            <a:r>
              <a:rPr sz="1250" spc="-10" dirty="0">
                <a:solidFill>
                  <a:srgbClr val="010101"/>
                </a:solidFill>
                <a:latin typeface="Baskerville"/>
                <a:cs typeface="Baskerville"/>
              </a:rPr>
              <a:t>t</a:t>
            </a:r>
            <a:r>
              <a:rPr sz="1250" spc="-5" dirty="0">
                <a:solidFill>
                  <a:srgbClr val="010101"/>
                </a:solidFill>
                <a:latin typeface="Baskerville"/>
                <a:cs typeface="Baskerville"/>
              </a:rPr>
              <a:t>e</a:t>
            </a:r>
            <a:r>
              <a:rPr sz="1250" spc="-10" dirty="0">
                <a:solidFill>
                  <a:srgbClr val="010101"/>
                </a:solidFill>
                <a:latin typeface="Baskerville"/>
                <a:cs typeface="Baskerville"/>
              </a:rPr>
              <a:t>r</a:t>
            </a:r>
            <a:r>
              <a:rPr sz="1250" spc="-5" dirty="0">
                <a:solidFill>
                  <a:srgbClr val="010101"/>
                </a:solidFill>
                <a:latin typeface="Baskerville"/>
                <a:cs typeface="Baskerville"/>
              </a:rPr>
              <a:t>s/  Influencers</a:t>
            </a:r>
            <a:endParaRPr sz="1250">
              <a:latin typeface="Baskerville"/>
              <a:cs typeface="Baskervill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921273" y="2273604"/>
            <a:ext cx="1753235" cy="36461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00">
              <a:latin typeface="Times New Roman"/>
              <a:cs typeface="Times New Roman"/>
            </a:endParaRPr>
          </a:p>
          <a:p>
            <a:pPr marL="156845" marR="600075">
              <a:lnSpc>
                <a:spcPct val="100000"/>
              </a:lnSpc>
            </a:pPr>
            <a:r>
              <a:rPr sz="1250" b="1" i="1" spc="-15" dirty="0">
                <a:solidFill>
                  <a:srgbClr val="010101"/>
                </a:solidFill>
                <a:latin typeface="Book Antiqua"/>
                <a:cs typeface="Book Antiqua"/>
              </a:rPr>
              <a:t>Sustainabil</a:t>
            </a:r>
            <a:r>
              <a:rPr sz="1250" b="1" i="1" spc="-40" dirty="0">
                <a:solidFill>
                  <a:srgbClr val="010101"/>
                </a:solidFill>
                <a:latin typeface="Book Antiqua"/>
                <a:cs typeface="Book Antiqua"/>
              </a:rPr>
              <a:t>ity </a:t>
            </a:r>
            <a:r>
              <a:rPr sz="1250" b="1" i="1" spc="-30" dirty="0">
                <a:solidFill>
                  <a:srgbClr val="010101"/>
                </a:solidFill>
                <a:latin typeface="Book Antiqua"/>
                <a:cs typeface="Book Antiqua"/>
              </a:rPr>
              <a:t> </a:t>
            </a:r>
            <a:r>
              <a:rPr sz="1250" b="1" i="1" dirty="0">
                <a:solidFill>
                  <a:srgbClr val="010101"/>
                </a:solidFill>
                <a:latin typeface="Book Antiqua"/>
                <a:cs typeface="Book Antiqua"/>
              </a:rPr>
              <a:t>Educator</a:t>
            </a:r>
            <a:endParaRPr sz="1250">
              <a:latin typeface="Book Antiqua"/>
              <a:cs typeface="Book Antiqua"/>
            </a:endParaRPr>
          </a:p>
          <a:p>
            <a:pPr marL="242570" marR="137795" indent="-85725">
              <a:lnSpc>
                <a:spcPct val="100000"/>
              </a:lnSpc>
              <a:spcBef>
                <a:spcPts val="570"/>
              </a:spcBef>
              <a:buChar char="•"/>
              <a:tabLst>
                <a:tab pos="253365" algn="l"/>
              </a:tabLst>
            </a:pPr>
            <a:r>
              <a:rPr sz="1250" spc="-5" dirty="0">
                <a:solidFill>
                  <a:srgbClr val="010101"/>
                </a:solidFill>
                <a:latin typeface="Baskerville"/>
                <a:cs typeface="Baskerville"/>
              </a:rPr>
              <a:t>Action-Oriented  Sustainability</a:t>
            </a:r>
            <a:r>
              <a:rPr sz="1250" spc="-35" dirty="0">
                <a:solidFill>
                  <a:srgbClr val="010101"/>
                </a:solidFill>
                <a:latin typeface="Baskerville"/>
                <a:cs typeface="Baskerville"/>
              </a:rPr>
              <a:t> </a:t>
            </a:r>
            <a:r>
              <a:rPr sz="1250" spc="-5" dirty="0">
                <a:solidFill>
                  <a:srgbClr val="010101"/>
                </a:solidFill>
                <a:latin typeface="Baskerville"/>
                <a:cs typeface="Baskerville"/>
              </a:rPr>
              <a:t>Toolkit</a:t>
            </a:r>
            <a:endParaRPr sz="1250">
              <a:latin typeface="Baskerville"/>
              <a:cs typeface="Baskerville"/>
            </a:endParaRPr>
          </a:p>
          <a:p>
            <a:pPr marL="248920" marR="715645" indent="-92075">
              <a:lnSpc>
                <a:spcPts val="1500"/>
              </a:lnSpc>
              <a:spcBef>
                <a:spcPts val="45"/>
              </a:spcBef>
              <a:buChar char="•"/>
              <a:tabLst>
                <a:tab pos="253365" algn="l"/>
              </a:tabLst>
            </a:pPr>
            <a:r>
              <a:rPr sz="1250" spc="-5" dirty="0">
                <a:solidFill>
                  <a:srgbClr val="010101"/>
                </a:solidFill>
                <a:latin typeface="Baskerville"/>
                <a:cs typeface="Baskerville"/>
              </a:rPr>
              <a:t>Experiential  Education</a:t>
            </a:r>
            <a:endParaRPr sz="1250">
              <a:latin typeface="Baskerville"/>
              <a:cs typeface="Baskerville"/>
            </a:endParaRPr>
          </a:p>
          <a:p>
            <a:pPr marL="252729" indent="-95885">
              <a:lnSpc>
                <a:spcPts val="1450"/>
              </a:lnSpc>
              <a:buChar char="•"/>
              <a:tabLst>
                <a:tab pos="253365" algn="l"/>
              </a:tabLst>
            </a:pPr>
            <a:r>
              <a:rPr sz="1250" spc="-5" dirty="0">
                <a:solidFill>
                  <a:srgbClr val="010101"/>
                </a:solidFill>
                <a:latin typeface="Baskerville"/>
                <a:cs typeface="Baskerville"/>
              </a:rPr>
              <a:t>Service</a:t>
            </a:r>
            <a:r>
              <a:rPr sz="1250" spc="-75" dirty="0">
                <a:solidFill>
                  <a:srgbClr val="010101"/>
                </a:solidFill>
                <a:latin typeface="Baskerville"/>
                <a:cs typeface="Baskerville"/>
              </a:rPr>
              <a:t> </a:t>
            </a:r>
            <a:r>
              <a:rPr sz="1250" spc="-5" dirty="0">
                <a:solidFill>
                  <a:srgbClr val="010101"/>
                </a:solidFill>
                <a:latin typeface="Baskerville"/>
                <a:cs typeface="Baskerville"/>
              </a:rPr>
              <a:t>Learning</a:t>
            </a:r>
            <a:endParaRPr sz="1250">
              <a:latin typeface="Baskerville"/>
              <a:cs typeface="Baskerville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732141" y="2273579"/>
            <a:ext cx="1788795" cy="31675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 marL="150495" marR="229235">
              <a:lnSpc>
                <a:spcPct val="100000"/>
              </a:lnSpc>
              <a:spcBef>
                <a:spcPts val="535"/>
              </a:spcBef>
              <a:tabLst>
                <a:tab pos="247015" algn="l"/>
              </a:tabLst>
            </a:pPr>
            <a:r>
              <a:rPr lang="en-US" sz="1200" b="1" spc="-5" dirty="0">
                <a:solidFill>
                  <a:srgbClr val="010101"/>
                </a:solidFill>
                <a:latin typeface="Baskerville"/>
                <a:cs typeface="Baskerville"/>
              </a:rPr>
              <a:t>New College Grads</a:t>
            </a:r>
          </a:p>
          <a:p>
            <a:pPr marL="233045" marR="229235" indent="-82550">
              <a:lnSpc>
                <a:spcPct val="100000"/>
              </a:lnSpc>
              <a:spcBef>
                <a:spcPts val="535"/>
              </a:spcBef>
              <a:buChar char="•"/>
              <a:tabLst>
                <a:tab pos="247015" algn="l"/>
              </a:tabLst>
            </a:pPr>
            <a:r>
              <a:rPr lang="en-US" sz="1250" spc="-5" dirty="0">
                <a:solidFill>
                  <a:srgbClr val="010101"/>
                </a:solidFill>
                <a:latin typeface="Baskerville"/>
                <a:cs typeface="Baskerville"/>
              </a:rPr>
              <a:t> Work Experience</a:t>
            </a:r>
          </a:p>
          <a:p>
            <a:pPr marL="233045" marR="229235" indent="-82550">
              <a:lnSpc>
                <a:spcPct val="100000"/>
              </a:lnSpc>
              <a:spcBef>
                <a:spcPts val="535"/>
              </a:spcBef>
              <a:buChar char="•"/>
              <a:tabLst>
                <a:tab pos="247015" algn="l"/>
              </a:tabLst>
            </a:pPr>
            <a:r>
              <a:rPr lang="en-US" sz="1250" spc="-5" dirty="0">
                <a:solidFill>
                  <a:srgbClr val="010101"/>
                </a:solidFill>
                <a:latin typeface="Baskerville"/>
                <a:cs typeface="Baskerville"/>
              </a:rPr>
              <a:t> Certification</a:t>
            </a:r>
          </a:p>
          <a:p>
            <a:pPr marL="233045" marR="229235" indent="-82550">
              <a:lnSpc>
                <a:spcPct val="100000"/>
              </a:lnSpc>
              <a:spcBef>
                <a:spcPts val="535"/>
              </a:spcBef>
              <a:buChar char="•"/>
              <a:tabLst>
                <a:tab pos="247015" algn="l"/>
              </a:tabLst>
            </a:pPr>
            <a:r>
              <a:rPr lang="en-US" sz="1250" spc="-5" dirty="0">
                <a:solidFill>
                  <a:srgbClr val="010101"/>
                </a:solidFill>
                <a:latin typeface="Baskerville"/>
                <a:cs typeface="Baskerville"/>
              </a:rPr>
              <a:t> Career Mentors</a:t>
            </a:r>
          </a:p>
          <a:p>
            <a:pPr marL="233045" marR="229235" indent="-82550">
              <a:lnSpc>
                <a:spcPct val="100000"/>
              </a:lnSpc>
              <a:spcBef>
                <a:spcPts val="535"/>
              </a:spcBef>
              <a:buChar char="•"/>
              <a:tabLst>
                <a:tab pos="247015" algn="l"/>
              </a:tabLst>
            </a:pPr>
            <a:r>
              <a:rPr lang="en-US" sz="1250" spc="-5" dirty="0">
                <a:solidFill>
                  <a:srgbClr val="010101"/>
                </a:solidFill>
                <a:latin typeface="Baskerville"/>
                <a:cs typeface="Baskerville"/>
              </a:rPr>
              <a:t> Dynamic Learning </a:t>
            </a:r>
            <a:r>
              <a:rPr sz="1250" spc="-5" dirty="0">
                <a:solidFill>
                  <a:srgbClr val="010101"/>
                </a:solidFill>
                <a:latin typeface="Baskerville"/>
                <a:cs typeface="Baskerville"/>
              </a:rPr>
              <a:t>Life-Planning</a:t>
            </a:r>
            <a:r>
              <a:rPr sz="1250" spc="-30" dirty="0">
                <a:solidFill>
                  <a:srgbClr val="010101"/>
                </a:solidFill>
                <a:latin typeface="Baskerville"/>
                <a:cs typeface="Baskerville"/>
              </a:rPr>
              <a:t> </a:t>
            </a:r>
            <a:r>
              <a:rPr sz="1250" spc="-5" dirty="0">
                <a:solidFill>
                  <a:srgbClr val="010101"/>
                </a:solidFill>
                <a:latin typeface="Baskerville"/>
                <a:cs typeface="Baskerville"/>
              </a:rPr>
              <a:t>Tools:  </a:t>
            </a:r>
            <a:r>
              <a:rPr sz="1250" spc="-10">
                <a:solidFill>
                  <a:srgbClr val="010101"/>
                </a:solidFill>
                <a:latin typeface="Baskerville"/>
                <a:cs typeface="Baskerville"/>
              </a:rPr>
              <a:t>Dream</a:t>
            </a:r>
            <a:r>
              <a:rPr sz="1250" spc="-75">
                <a:solidFill>
                  <a:srgbClr val="010101"/>
                </a:solidFill>
                <a:latin typeface="Baskerville"/>
                <a:cs typeface="Baskerville"/>
              </a:rPr>
              <a:t> </a:t>
            </a:r>
            <a:r>
              <a:rPr sz="1250" spc="-5">
                <a:solidFill>
                  <a:srgbClr val="010101"/>
                </a:solidFill>
                <a:latin typeface="Baskerville"/>
                <a:cs typeface="Baskerville"/>
              </a:rPr>
              <a:t>Map</a:t>
            </a:r>
            <a:endParaRPr sz="1250" dirty="0">
              <a:latin typeface="Baskerville"/>
              <a:cs typeface="Baskerville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286000" y="2273566"/>
            <a:ext cx="1759585" cy="3632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350">
              <a:latin typeface="Times New Roman"/>
              <a:cs typeface="Times New Roman"/>
            </a:endParaRPr>
          </a:p>
          <a:p>
            <a:pPr marL="171450">
              <a:lnSpc>
                <a:spcPct val="100000"/>
              </a:lnSpc>
            </a:pPr>
            <a:r>
              <a:rPr sz="1250" b="1" i="1" spc="10" dirty="0">
                <a:solidFill>
                  <a:srgbClr val="010101"/>
                </a:solidFill>
                <a:latin typeface="Book Antiqua"/>
                <a:cs typeface="Book Antiqua"/>
              </a:rPr>
              <a:t>Chamber/Business</a:t>
            </a:r>
            <a:endParaRPr sz="1250">
              <a:latin typeface="Book Antiqua"/>
              <a:cs typeface="Book Antiqua"/>
            </a:endParaRPr>
          </a:p>
          <a:p>
            <a:pPr marL="254000" marR="167640" indent="-82550">
              <a:lnSpc>
                <a:spcPct val="107500"/>
              </a:lnSpc>
              <a:spcBef>
                <a:spcPts val="575"/>
              </a:spcBef>
              <a:buChar char="•"/>
              <a:tabLst>
                <a:tab pos="267970" algn="l"/>
              </a:tabLst>
            </a:pPr>
            <a:r>
              <a:rPr sz="1250" spc="-5" dirty="0">
                <a:solidFill>
                  <a:srgbClr val="010101"/>
                </a:solidFill>
                <a:latin typeface="Baskerville"/>
                <a:cs typeface="Baskerville"/>
              </a:rPr>
              <a:t>Turn-key</a:t>
            </a:r>
            <a:r>
              <a:rPr sz="1250" spc="-40" dirty="0">
                <a:solidFill>
                  <a:srgbClr val="010101"/>
                </a:solidFill>
                <a:latin typeface="Baskerville"/>
                <a:cs typeface="Baskerville"/>
              </a:rPr>
              <a:t> </a:t>
            </a:r>
            <a:r>
              <a:rPr sz="1250" spc="-5" dirty="0">
                <a:solidFill>
                  <a:srgbClr val="010101"/>
                </a:solidFill>
                <a:latin typeface="Baskerville"/>
                <a:cs typeface="Baskerville"/>
              </a:rPr>
              <a:t>Workforce  </a:t>
            </a:r>
            <a:r>
              <a:rPr sz="1250" spc="-10" dirty="0">
                <a:solidFill>
                  <a:srgbClr val="010101"/>
                </a:solidFill>
                <a:latin typeface="Baskerville"/>
                <a:cs typeface="Baskerville"/>
              </a:rPr>
              <a:t>Development</a:t>
            </a:r>
            <a:r>
              <a:rPr sz="1250" spc="-35" dirty="0">
                <a:solidFill>
                  <a:srgbClr val="010101"/>
                </a:solidFill>
                <a:latin typeface="Baskerville"/>
                <a:cs typeface="Baskerville"/>
              </a:rPr>
              <a:t> </a:t>
            </a:r>
            <a:r>
              <a:rPr sz="1250" spc="-5" dirty="0">
                <a:solidFill>
                  <a:srgbClr val="010101"/>
                </a:solidFill>
                <a:latin typeface="Baskerville"/>
                <a:cs typeface="Baskerville"/>
              </a:rPr>
              <a:t>Tools</a:t>
            </a:r>
            <a:endParaRPr sz="1250">
              <a:latin typeface="Baskerville"/>
              <a:cs typeface="Baskerville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80263" y="2273617"/>
            <a:ext cx="1753235" cy="3620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00">
              <a:latin typeface="Times New Roman"/>
              <a:cs typeface="Times New Roman"/>
            </a:endParaRPr>
          </a:p>
          <a:p>
            <a:pPr marL="135890" marR="668655">
              <a:lnSpc>
                <a:spcPts val="1230"/>
              </a:lnSpc>
            </a:pPr>
            <a:r>
              <a:rPr sz="1250" b="1" i="1" spc="30" dirty="0">
                <a:solidFill>
                  <a:srgbClr val="010101"/>
                </a:solidFill>
                <a:latin typeface="Times New Roman"/>
                <a:cs typeface="Times New Roman"/>
              </a:rPr>
              <a:t>Non-Proﬁt  </a:t>
            </a:r>
            <a:r>
              <a:rPr sz="1250" b="1" i="1" spc="-15" dirty="0">
                <a:solidFill>
                  <a:srgbClr val="010101"/>
                </a:solidFill>
                <a:latin typeface="Book Antiqua"/>
                <a:cs typeface="Book Antiqua"/>
              </a:rPr>
              <a:t>Organization</a:t>
            </a:r>
            <a:endParaRPr sz="1250">
              <a:latin typeface="Book Antiqua"/>
              <a:cs typeface="Book Antiqua"/>
            </a:endParaRPr>
          </a:p>
          <a:p>
            <a:pPr marL="215265" marR="181610" indent="-79375">
              <a:lnSpc>
                <a:spcPct val="100000"/>
              </a:lnSpc>
              <a:spcBef>
                <a:spcPts val="575"/>
              </a:spcBef>
              <a:buChar char="•"/>
              <a:tabLst>
                <a:tab pos="232410" algn="l"/>
              </a:tabLst>
            </a:pPr>
            <a:r>
              <a:rPr sz="1250" spc="-5" dirty="0">
                <a:solidFill>
                  <a:srgbClr val="010101"/>
                </a:solidFill>
                <a:latin typeface="Baskerville"/>
                <a:cs typeface="Baskerville"/>
              </a:rPr>
              <a:t>Cost-Effective  Training Fo</a:t>
            </a:r>
            <a:r>
              <a:rPr sz="1250" spc="-55" dirty="0">
                <a:solidFill>
                  <a:srgbClr val="010101"/>
                </a:solidFill>
                <a:latin typeface="Baskerville"/>
                <a:cs typeface="Baskerville"/>
              </a:rPr>
              <a:t> </a:t>
            </a:r>
            <a:r>
              <a:rPr sz="1250" spc="-5" dirty="0">
                <a:solidFill>
                  <a:srgbClr val="010101"/>
                </a:solidFill>
                <a:latin typeface="Baskerville"/>
                <a:cs typeface="Baskerville"/>
              </a:rPr>
              <a:t>Mentors  And</a:t>
            </a:r>
            <a:r>
              <a:rPr sz="1250" spc="-65" dirty="0">
                <a:solidFill>
                  <a:srgbClr val="010101"/>
                </a:solidFill>
                <a:latin typeface="Baskerville"/>
                <a:cs typeface="Baskerville"/>
              </a:rPr>
              <a:t> </a:t>
            </a:r>
            <a:r>
              <a:rPr sz="1250" spc="-5" dirty="0">
                <a:solidFill>
                  <a:srgbClr val="010101"/>
                </a:solidFill>
                <a:latin typeface="Baskerville"/>
                <a:cs typeface="Baskerville"/>
              </a:rPr>
              <a:t>Volunteers</a:t>
            </a:r>
            <a:endParaRPr sz="1250">
              <a:latin typeface="Baskerville"/>
              <a:cs typeface="Baskerville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855134" y="2838016"/>
            <a:ext cx="282575" cy="352425"/>
          </a:xfrm>
          <a:custGeom>
            <a:avLst/>
            <a:gdLst/>
            <a:ahLst/>
            <a:cxnLst/>
            <a:rect l="l" t="t" r="r" b="b"/>
            <a:pathLst>
              <a:path w="282575" h="352425">
                <a:moveTo>
                  <a:pt x="43278" y="99402"/>
                </a:moveTo>
                <a:lnTo>
                  <a:pt x="39785" y="99402"/>
                </a:lnTo>
                <a:lnTo>
                  <a:pt x="37182" y="100634"/>
                </a:lnTo>
                <a:lnTo>
                  <a:pt x="35442" y="102819"/>
                </a:lnTo>
                <a:lnTo>
                  <a:pt x="11889" y="142939"/>
                </a:lnTo>
                <a:lnTo>
                  <a:pt x="74" y="186601"/>
                </a:lnTo>
                <a:lnTo>
                  <a:pt x="0" y="230682"/>
                </a:lnTo>
                <a:lnTo>
                  <a:pt x="11669" y="272058"/>
                </a:lnTo>
                <a:lnTo>
                  <a:pt x="35086" y="307606"/>
                </a:lnTo>
                <a:lnTo>
                  <a:pt x="81965" y="340677"/>
                </a:lnTo>
                <a:lnTo>
                  <a:pt x="139188" y="352183"/>
                </a:lnTo>
                <a:lnTo>
                  <a:pt x="162208" y="350442"/>
                </a:lnTo>
                <a:lnTo>
                  <a:pt x="206230" y="336796"/>
                </a:lnTo>
                <a:lnTo>
                  <a:pt x="260237" y="291905"/>
                </a:lnTo>
                <a:lnTo>
                  <a:pt x="279017" y="249888"/>
                </a:lnTo>
                <a:lnTo>
                  <a:pt x="282034" y="202770"/>
                </a:lnTo>
                <a:lnTo>
                  <a:pt x="102269" y="202691"/>
                </a:lnTo>
                <a:lnTo>
                  <a:pt x="82882" y="183518"/>
                </a:lnTo>
                <a:lnTo>
                  <a:pt x="68074" y="161440"/>
                </a:lnTo>
                <a:lnTo>
                  <a:pt x="57638" y="136103"/>
                </a:lnTo>
                <a:lnTo>
                  <a:pt x="51367" y="107149"/>
                </a:lnTo>
                <a:lnTo>
                  <a:pt x="50885" y="103593"/>
                </a:lnTo>
                <a:lnTo>
                  <a:pt x="48307" y="100660"/>
                </a:lnTo>
                <a:lnTo>
                  <a:pt x="44052" y="99504"/>
                </a:lnTo>
                <a:lnTo>
                  <a:pt x="43278" y="99402"/>
                </a:lnTo>
                <a:close/>
              </a:path>
              <a:path w="282575" h="352425">
                <a:moveTo>
                  <a:pt x="143722" y="0"/>
                </a:moveTo>
                <a:lnTo>
                  <a:pt x="140496" y="0"/>
                </a:lnTo>
                <a:lnTo>
                  <a:pt x="138921" y="406"/>
                </a:lnTo>
                <a:lnTo>
                  <a:pt x="137512" y="1219"/>
                </a:lnTo>
                <a:lnTo>
                  <a:pt x="116347" y="17002"/>
                </a:lnTo>
                <a:lnTo>
                  <a:pt x="103966" y="34610"/>
                </a:lnTo>
                <a:lnTo>
                  <a:pt x="100141" y="54575"/>
                </a:lnTo>
                <a:lnTo>
                  <a:pt x="104644" y="77431"/>
                </a:lnTo>
                <a:lnTo>
                  <a:pt x="107336" y="85102"/>
                </a:lnTo>
                <a:lnTo>
                  <a:pt x="114099" y="100660"/>
                </a:lnTo>
                <a:lnTo>
                  <a:pt x="118068" y="109854"/>
                </a:lnTo>
                <a:lnTo>
                  <a:pt x="120049" y="114909"/>
                </a:lnTo>
                <a:lnTo>
                  <a:pt x="125626" y="137030"/>
                </a:lnTo>
                <a:lnTo>
                  <a:pt x="124608" y="158676"/>
                </a:lnTo>
                <a:lnTo>
                  <a:pt x="116867" y="180385"/>
                </a:lnTo>
                <a:lnTo>
                  <a:pt x="102269" y="202691"/>
                </a:lnTo>
                <a:lnTo>
                  <a:pt x="282012" y="202691"/>
                </a:lnTo>
                <a:lnTo>
                  <a:pt x="277624" y="187121"/>
                </a:lnTo>
                <a:lnTo>
                  <a:pt x="200034" y="187121"/>
                </a:lnTo>
                <a:lnTo>
                  <a:pt x="205576" y="163647"/>
                </a:lnTo>
                <a:lnTo>
                  <a:pt x="204495" y="140393"/>
                </a:lnTo>
                <a:lnTo>
                  <a:pt x="196769" y="117218"/>
                </a:lnTo>
                <a:lnTo>
                  <a:pt x="182381" y="93979"/>
                </a:lnTo>
                <a:lnTo>
                  <a:pt x="168231" y="73656"/>
                </a:lnTo>
                <a:lnTo>
                  <a:pt x="157738" y="53447"/>
                </a:lnTo>
                <a:lnTo>
                  <a:pt x="151714" y="32458"/>
                </a:lnTo>
                <a:lnTo>
                  <a:pt x="150974" y="9791"/>
                </a:lnTo>
                <a:lnTo>
                  <a:pt x="151278" y="6438"/>
                </a:lnTo>
                <a:lnTo>
                  <a:pt x="149704" y="3200"/>
                </a:lnTo>
                <a:lnTo>
                  <a:pt x="145398" y="469"/>
                </a:lnTo>
                <a:lnTo>
                  <a:pt x="143722" y="0"/>
                </a:lnTo>
                <a:close/>
              </a:path>
              <a:path w="282575" h="352425">
                <a:moveTo>
                  <a:pt x="261057" y="149110"/>
                </a:moveTo>
                <a:lnTo>
                  <a:pt x="258504" y="149110"/>
                </a:lnTo>
                <a:lnTo>
                  <a:pt x="256765" y="149618"/>
                </a:lnTo>
                <a:lnTo>
                  <a:pt x="255279" y="150583"/>
                </a:lnTo>
                <a:lnTo>
                  <a:pt x="200034" y="187121"/>
                </a:lnTo>
                <a:lnTo>
                  <a:pt x="277624" y="187121"/>
                </a:lnTo>
                <a:lnTo>
                  <a:pt x="265185" y="150164"/>
                </a:lnTo>
                <a:lnTo>
                  <a:pt x="261057" y="1491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862493" y="2846994"/>
            <a:ext cx="266065" cy="334010"/>
          </a:xfrm>
          <a:custGeom>
            <a:avLst/>
            <a:gdLst/>
            <a:ahLst/>
            <a:cxnLst/>
            <a:rect l="l" t="t" r="r" b="b"/>
            <a:pathLst>
              <a:path w="266064" h="334010">
                <a:moveTo>
                  <a:pt x="35134" y="99415"/>
                </a:moveTo>
                <a:lnTo>
                  <a:pt x="8707" y="147963"/>
                </a:lnTo>
                <a:lnTo>
                  <a:pt x="0" y="200071"/>
                </a:lnTo>
                <a:lnTo>
                  <a:pt x="8656" y="250132"/>
                </a:lnTo>
                <a:lnTo>
                  <a:pt x="34321" y="292544"/>
                </a:lnTo>
                <a:lnTo>
                  <a:pt x="73444" y="321264"/>
                </a:lnTo>
                <a:lnTo>
                  <a:pt x="119541" y="333708"/>
                </a:lnTo>
                <a:lnTo>
                  <a:pt x="168006" y="329602"/>
                </a:lnTo>
                <a:lnTo>
                  <a:pt x="214229" y="308673"/>
                </a:lnTo>
                <a:lnTo>
                  <a:pt x="244368" y="279093"/>
                </a:lnTo>
                <a:lnTo>
                  <a:pt x="262291" y="240469"/>
                </a:lnTo>
                <a:lnTo>
                  <a:pt x="265041" y="206133"/>
                </a:lnTo>
                <a:lnTo>
                  <a:pt x="96272" y="206133"/>
                </a:lnTo>
                <a:lnTo>
                  <a:pt x="72370" y="184543"/>
                </a:lnTo>
                <a:lnTo>
                  <a:pt x="54525" y="159704"/>
                </a:lnTo>
                <a:lnTo>
                  <a:pt x="42242" y="131361"/>
                </a:lnTo>
                <a:lnTo>
                  <a:pt x="35134" y="99415"/>
                </a:lnTo>
                <a:close/>
              </a:path>
              <a:path w="266064" h="334010">
                <a:moveTo>
                  <a:pt x="134702" y="0"/>
                </a:moveTo>
                <a:lnTo>
                  <a:pt x="115908" y="13833"/>
                </a:lnTo>
                <a:lnTo>
                  <a:pt x="105079" y="28917"/>
                </a:lnTo>
                <a:lnTo>
                  <a:pt x="101823" y="45916"/>
                </a:lnTo>
                <a:lnTo>
                  <a:pt x="105746" y="65493"/>
                </a:lnTo>
                <a:lnTo>
                  <a:pt x="109325" y="74872"/>
                </a:lnTo>
                <a:lnTo>
                  <a:pt x="113231" y="84131"/>
                </a:lnTo>
                <a:lnTo>
                  <a:pt x="117221" y="93361"/>
                </a:lnTo>
                <a:lnTo>
                  <a:pt x="121050" y="102654"/>
                </a:lnTo>
                <a:lnTo>
                  <a:pt x="127526" y="131117"/>
                </a:lnTo>
                <a:lnTo>
                  <a:pt x="124644" y="157499"/>
                </a:lnTo>
                <a:lnTo>
                  <a:pt x="113770" y="182328"/>
                </a:lnTo>
                <a:lnTo>
                  <a:pt x="96272" y="206133"/>
                </a:lnTo>
                <a:lnTo>
                  <a:pt x="265041" y="206133"/>
                </a:lnTo>
                <a:lnTo>
                  <a:pt x="265729" y="197548"/>
                </a:lnTo>
                <a:lnTo>
                  <a:pt x="179597" y="197548"/>
                </a:lnTo>
                <a:lnTo>
                  <a:pt x="180625" y="187642"/>
                </a:lnTo>
                <a:lnTo>
                  <a:pt x="180181" y="184543"/>
                </a:lnTo>
                <a:lnTo>
                  <a:pt x="181286" y="182143"/>
                </a:lnTo>
                <a:lnTo>
                  <a:pt x="188788" y="157668"/>
                </a:lnTo>
                <a:lnTo>
                  <a:pt x="188526" y="134397"/>
                </a:lnTo>
                <a:lnTo>
                  <a:pt x="181295" y="112070"/>
                </a:lnTo>
                <a:lnTo>
                  <a:pt x="167887" y="90424"/>
                </a:lnTo>
                <a:lnTo>
                  <a:pt x="153860" y="70365"/>
                </a:lnTo>
                <a:lnTo>
                  <a:pt x="142603" y="49002"/>
                </a:lnTo>
                <a:lnTo>
                  <a:pt x="135692" y="25744"/>
                </a:lnTo>
                <a:lnTo>
                  <a:pt x="134702" y="0"/>
                </a:lnTo>
                <a:close/>
              </a:path>
              <a:path w="266064" h="334010">
                <a:moveTo>
                  <a:pt x="252888" y="149110"/>
                </a:moveTo>
                <a:lnTo>
                  <a:pt x="179597" y="197548"/>
                </a:lnTo>
                <a:lnTo>
                  <a:pt x="265729" y="197548"/>
                </a:lnTo>
                <a:lnTo>
                  <a:pt x="265848" y="196057"/>
                </a:lnTo>
                <a:lnTo>
                  <a:pt x="252888" y="1491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962090" y="3396123"/>
            <a:ext cx="50165" cy="185420"/>
          </a:xfrm>
          <a:custGeom>
            <a:avLst/>
            <a:gdLst/>
            <a:ahLst/>
            <a:cxnLst/>
            <a:rect l="l" t="t" r="r" b="b"/>
            <a:pathLst>
              <a:path w="50164" h="185420">
                <a:moveTo>
                  <a:pt x="50164" y="0"/>
                </a:moveTo>
                <a:lnTo>
                  <a:pt x="0" y="0"/>
                </a:lnTo>
                <a:lnTo>
                  <a:pt x="0" y="185013"/>
                </a:lnTo>
                <a:lnTo>
                  <a:pt x="34963" y="185013"/>
                </a:lnTo>
                <a:lnTo>
                  <a:pt x="38770" y="132355"/>
                </a:lnTo>
                <a:lnTo>
                  <a:pt x="46371" y="52514"/>
                </a:lnTo>
                <a:lnTo>
                  <a:pt x="501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837534" y="3206310"/>
            <a:ext cx="317500" cy="48260"/>
          </a:xfrm>
          <a:custGeom>
            <a:avLst/>
            <a:gdLst/>
            <a:ahLst/>
            <a:cxnLst/>
            <a:rect l="l" t="t" r="r" b="b"/>
            <a:pathLst>
              <a:path w="317500" h="48260">
                <a:moveTo>
                  <a:pt x="28530" y="0"/>
                </a:moveTo>
                <a:lnTo>
                  <a:pt x="11170" y="356"/>
                </a:lnTo>
                <a:lnTo>
                  <a:pt x="2519" y="4806"/>
                </a:lnTo>
                <a:lnTo>
                  <a:pt x="0" y="17191"/>
                </a:lnTo>
                <a:lnTo>
                  <a:pt x="1034" y="41351"/>
                </a:lnTo>
                <a:lnTo>
                  <a:pt x="10255" y="42113"/>
                </a:lnTo>
                <a:lnTo>
                  <a:pt x="18268" y="43230"/>
                </a:lnTo>
                <a:lnTo>
                  <a:pt x="295306" y="48209"/>
                </a:lnTo>
                <a:lnTo>
                  <a:pt x="303877" y="48002"/>
                </a:lnTo>
                <a:lnTo>
                  <a:pt x="310794" y="45793"/>
                </a:lnTo>
                <a:lnTo>
                  <a:pt x="315462" y="39768"/>
                </a:lnTo>
                <a:lnTo>
                  <a:pt x="317290" y="28117"/>
                </a:lnTo>
                <a:lnTo>
                  <a:pt x="315980" y="15998"/>
                </a:lnTo>
                <a:lnTo>
                  <a:pt x="311746" y="8972"/>
                </a:lnTo>
                <a:lnTo>
                  <a:pt x="304788" y="5689"/>
                </a:lnTo>
                <a:lnTo>
                  <a:pt x="295306" y="4800"/>
                </a:lnTo>
                <a:lnTo>
                  <a:pt x="285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901444" y="3271290"/>
            <a:ext cx="173990" cy="76200"/>
          </a:xfrm>
          <a:custGeom>
            <a:avLst/>
            <a:gdLst/>
            <a:ahLst/>
            <a:cxnLst/>
            <a:rect l="l" t="t" r="r" b="b"/>
            <a:pathLst>
              <a:path w="173989" h="76200">
                <a:moveTo>
                  <a:pt x="173545" y="0"/>
                </a:moveTo>
                <a:lnTo>
                  <a:pt x="0" y="0"/>
                </a:lnTo>
                <a:lnTo>
                  <a:pt x="6644" y="27733"/>
                </a:lnTo>
                <a:lnTo>
                  <a:pt x="25065" y="51731"/>
                </a:lnTo>
                <a:lnTo>
                  <a:pt x="51851" y="68888"/>
                </a:lnTo>
                <a:lnTo>
                  <a:pt x="83591" y="76098"/>
                </a:lnTo>
                <a:lnTo>
                  <a:pt x="116356" y="70941"/>
                </a:lnTo>
                <a:lnTo>
                  <a:pt x="144589" y="54775"/>
                </a:lnTo>
                <a:lnTo>
                  <a:pt x="164812" y="30246"/>
                </a:lnTo>
                <a:lnTo>
                  <a:pt x="173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922686" y="3349199"/>
            <a:ext cx="123825" cy="31115"/>
          </a:xfrm>
          <a:custGeom>
            <a:avLst/>
            <a:gdLst/>
            <a:ahLst/>
            <a:cxnLst/>
            <a:rect l="l" t="t" r="r" b="b"/>
            <a:pathLst>
              <a:path w="123825" h="31114">
                <a:moveTo>
                  <a:pt x="5245" y="0"/>
                </a:moveTo>
                <a:lnTo>
                  <a:pt x="0" y="30911"/>
                </a:lnTo>
                <a:lnTo>
                  <a:pt x="123367" y="30911"/>
                </a:lnTo>
                <a:lnTo>
                  <a:pt x="123367" y="13917"/>
                </a:lnTo>
                <a:lnTo>
                  <a:pt x="64082" y="13917"/>
                </a:lnTo>
                <a:lnTo>
                  <a:pt x="34622" y="10313"/>
                </a:lnTo>
                <a:lnTo>
                  <a:pt x="5245" y="0"/>
                </a:lnTo>
                <a:close/>
              </a:path>
              <a:path w="123825" h="31114">
                <a:moveTo>
                  <a:pt x="123367" y="1460"/>
                </a:moveTo>
                <a:lnTo>
                  <a:pt x="93654" y="10928"/>
                </a:lnTo>
                <a:lnTo>
                  <a:pt x="64082" y="13917"/>
                </a:lnTo>
                <a:lnTo>
                  <a:pt x="123367" y="13917"/>
                </a:lnTo>
                <a:lnTo>
                  <a:pt x="123367" y="14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990957" y="2642744"/>
            <a:ext cx="0" cy="141605"/>
          </a:xfrm>
          <a:custGeom>
            <a:avLst/>
            <a:gdLst/>
            <a:ahLst/>
            <a:cxnLst/>
            <a:rect l="l" t="t" r="r" b="b"/>
            <a:pathLst>
              <a:path h="141605">
                <a:moveTo>
                  <a:pt x="0" y="0"/>
                </a:moveTo>
                <a:lnTo>
                  <a:pt x="0" y="141363"/>
                </a:lnTo>
              </a:path>
            </a:pathLst>
          </a:custGeom>
          <a:ln w="36576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080840" y="2725783"/>
            <a:ext cx="103505" cy="97155"/>
          </a:xfrm>
          <a:custGeom>
            <a:avLst/>
            <a:gdLst/>
            <a:ahLst/>
            <a:cxnLst/>
            <a:rect l="l" t="t" r="r" b="b"/>
            <a:pathLst>
              <a:path w="103504" h="97155">
                <a:moveTo>
                  <a:pt x="103225" y="0"/>
                </a:moveTo>
                <a:lnTo>
                  <a:pt x="0" y="96596"/>
                </a:lnTo>
              </a:path>
            </a:pathLst>
          </a:custGeom>
          <a:ln w="36576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134418" y="2889119"/>
            <a:ext cx="137795" cy="33020"/>
          </a:xfrm>
          <a:custGeom>
            <a:avLst/>
            <a:gdLst/>
            <a:ahLst/>
            <a:cxnLst/>
            <a:rect l="l" t="t" r="r" b="b"/>
            <a:pathLst>
              <a:path w="137795" h="33019">
                <a:moveTo>
                  <a:pt x="137540" y="0"/>
                </a:moveTo>
                <a:lnTo>
                  <a:pt x="0" y="32677"/>
                </a:lnTo>
              </a:path>
            </a:pathLst>
          </a:custGeom>
          <a:ln w="36576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799336" y="2725783"/>
            <a:ext cx="89535" cy="97155"/>
          </a:xfrm>
          <a:custGeom>
            <a:avLst/>
            <a:gdLst/>
            <a:ahLst/>
            <a:cxnLst/>
            <a:rect l="l" t="t" r="r" b="b"/>
            <a:pathLst>
              <a:path w="89535" h="97155">
                <a:moveTo>
                  <a:pt x="0" y="0"/>
                </a:moveTo>
                <a:lnTo>
                  <a:pt x="89471" y="96596"/>
                </a:lnTo>
              </a:path>
            </a:pathLst>
          </a:custGeom>
          <a:ln w="36576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723160" y="2889119"/>
            <a:ext cx="119380" cy="33020"/>
          </a:xfrm>
          <a:custGeom>
            <a:avLst/>
            <a:gdLst/>
            <a:ahLst/>
            <a:cxnLst/>
            <a:rect l="l" t="t" r="r" b="b"/>
            <a:pathLst>
              <a:path w="119379" h="33019">
                <a:moveTo>
                  <a:pt x="0" y="0"/>
                </a:moveTo>
                <a:lnTo>
                  <a:pt x="119214" y="32677"/>
                </a:lnTo>
              </a:path>
            </a:pathLst>
          </a:custGeom>
          <a:ln w="36576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47671" y="582061"/>
            <a:ext cx="2228500" cy="368701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350" y="6350"/>
            <a:ext cx="10045700" cy="1273810"/>
          </a:xfrm>
          <a:custGeom>
            <a:avLst/>
            <a:gdLst/>
            <a:ahLst/>
            <a:cxnLst/>
            <a:rect l="l" t="t" r="r" b="b"/>
            <a:pathLst>
              <a:path w="10045700" h="1273810">
                <a:moveTo>
                  <a:pt x="0" y="1273810"/>
                </a:moveTo>
                <a:lnTo>
                  <a:pt x="10045700" y="1273810"/>
                </a:lnTo>
                <a:lnTo>
                  <a:pt x="10045700" y="0"/>
                </a:lnTo>
                <a:lnTo>
                  <a:pt x="0" y="0"/>
                </a:lnTo>
                <a:lnTo>
                  <a:pt x="0" y="12738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2168" y="0"/>
            <a:ext cx="10046231" cy="1116482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486208" y="6978600"/>
            <a:ext cx="2202941" cy="456437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650498" y="521004"/>
            <a:ext cx="1030782" cy="1015390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 rot="3300000">
            <a:off x="8784235" y="1218098"/>
            <a:ext cx="8718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3" name="object 43"/>
          <p:cNvSpPr txBox="1"/>
          <p:nvPr/>
        </p:nvSpPr>
        <p:spPr>
          <a:xfrm rot="2940000">
            <a:off x="8812930" y="1252964"/>
            <a:ext cx="8683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4" name="object 44"/>
          <p:cNvSpPr txBox="1"/>
          <p:nvPr/>
        </p:nvSpPr>
        <p:spPr>
          <a:xfrm rot="2580000">
            <a:off x="8842728" y="1284848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5" name="object 45"/>
          <p:cNvSpPr txBox="1"/>
          <p:nvPr/>
        </p:nvSpPr>
        <p:spPr>
          <a:xfrm rot="2280000">
            <a:off x="8871556" y="1303285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6" name="object 46"/>
          <p:cNvSpPr txBox="1"/>
          <p:nvPr/>
        </p:nvSpPr>
        <p:spPr>
          <a:xfrm rot="2100000">
            <a:off x="8886621" y="1315422"/>
            <a:ext cx="75908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7" name="object 47"/>
          <p:cNvSpPr txBox="1"/>
          <p:nvPr/>
        </p:nvSpPr>
        <p:spPr>
          <a:xfrm rot="1860000">
            <a:off x="8909094" y="1332709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8" name="object 48"/>
          <p:cNvSpPr txBox="1"/>
          <p:nvPr/>
        </p:nvSpPr>
        <p:spPr>
          <a:xfrm rot="1560000">
            <a:off x="8944304" y="1352384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9" name="object 49"/>
          <p:cNvSpPr txBox="1"/>
          <p:nvPr/>
        </p:nvSpPr>
        <p:spPr>
          <a:xfrm rot="1200000">
            <a:off x="8977288" y="1366189"/>
            <a:ext cx="815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0" name="object 50"/>
          <p:cNvSpPr txBox="1"/>
          <p:nvPr/>
        </p:nvSpPr>
        <p:spPr>
          <a:xfrm rot="900000">
            <a:off x="9011623" y="1378201"/>
            <a:ext cx="8065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1" name="object 51"/>
          <p:cNvSpPr txBox="1"/>
          <p:nvPr/>
        </p:nvSpPr>
        <p:spPr>
          <a:xfrm rot="600000">
            <a:off x="9049072" y="1387500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2" name="object 52"/>
          <p:cNvSpPr txBox="1"/>
          <p:nvPr/>
        </p:nvSpPr>
        <p:spPr>
          <a:xfrm rot="240000">
            <a:off x="9089322" y="1391782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9134775" y="1370035"/>
            <a:ext cx="52069" cy="111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4" name="object 54"/>
          <p:cNvSpPr txBox="1"/>
          <p:nvPr/>
        </p:nvSpPr>
        <p:spPr>
          <a:xfrm rot="21480000">
            <a:off x="9145429" y="1393065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5" name="object 55"/>
          <p:cNvSpPr txBox="1"/>
          <p:nvPr/>
        </p:nvSpPr>
        <p:spPr>
          <a:xfrm rot="21240000">
            <a:off x="9169186" y="1391897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6" name="object 56"/>
          <p:cNvSpPr txBox="1"/>
          <p:nvPr/>
        </p:nvSpPr>
        <p:spPr>
          <a:xfrm rot="21000000">
            <a:off x="9200504" y="1387443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7" name="object 57"/>
          <p:cNvSpPr txBox="1"/>
          <p:nvPr/>
        </p:nvSpPr>
        <p:spPr>
          <a:xfrm rot="20760000">
            <a:off x="9223295" y="1380761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8" name="object 58"/>
          <p:cNvSpPr txBox="1"/>
          <p:nvPr/>
        </p:nvSpPr>
        <p:spPr>
          <a:xfrm rot="20520000">
            <a:off x="9255603" y="1372219"/>
            <a:ext cx="75703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9" name="object 59"/>
          <p:cNvSpPr txBox="1"/>
          <p:nvPr/>
        </p:nvSpPr>
        <p:spPr>
          <a:xfrm rot="20340000">
            <a:off x="9277283" y="136393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0" name="object 60"/>
          <p:cNvSpPr txBox="1"/>
          <p:nvPr/>
        </p:nvSpPr>
        <p:spPr>
          <a:xfrm rot="20220000">
            <a:off x="9293901" y="1358739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1" name="object 61"/>
          <p:cNvSpPr txBox="1"/>
          <p:nvPr/>
        </p:nvSpPr>
        <p:spPr>
          <a:xfrm rot="20040000">
            <a:off x="9310439" y="134856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2" name="object 62"/>
          <p:cNvSpPr txBox="1"/>
          <p:nvPr/>
        </p:nvSpPr>
        <p:spPr>
          <a:xfrm rot="19800000">
            <a:off x="9331344" y="1336200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3" name="object 63"/>
          <p:cNvSpPr txBox="1"/>
          <p:nvPr/>
        </p:nvSpPr>
        <p:spPr>
          <a:xfrm rot="19560000">
            <a:off x="9357816" y="1322176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4" name="object 64"/>
          <p:cNvSpPr txBox="1"/>
          <p:nvPr/>
        </p:nvSpPr>
        <p:spPr>
          <a:xfrm rot="19380000">
            <a:off x="9374753" y="1306862"/>
            <a:ext cx="7872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5" name="object 65"/>
          <p:cNvSpPr txBox="1"/>
          <p:nvPr/>
        </p:nvSpPr>
        <p:spPr>
          <a:xfrm rot="19140000">
            <a:off x="9397716" y="1291801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6" name="object 66"/>
          <p:cNvSpPr txBox="1"/>
          <p:nvPr/>
        </p:nvSpPr>
        <p:spPr>
          <a:xfrm rot="18960000">
            <a:off x="9411746" y="1274478"/>
            <a:ext cx="78465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7" name="object 67"/>
          <p:cNvSpPr txBox="1"/>
          <p:nvPr/>
        </p:nvSpPr>
        <p:spPr>
          <a:xfrm rot="18660000">
            <a:off x="9432696" y="1251617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8" name="object 68"/>
          <p:cNvSpPr txBox="1"/>
          <p:nvPr/>
        </p:nvSpPr>
        <p:spPr>
          <a:xfrm rot="18300000">
            <a:off x="9456760" y="1213727"/>
            <a:ext cx="9252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8703916" y="989893"/>
            <a:ext cx="107314" cy="67945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 txBox="1"/>
          <p:nvPr/>
        </p:nvSpPr>
        <p:spPr>
          <a:xfrm rot="16680000">
            <a:off x="8717840" y="94249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 rot="17100000">
            <a:off x="8723030" y="894965"/>
            <a:ext cx="9207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 txBox="1"/>
          <p:nvPr/>
        </p:nvSpPr>
        <p:spPr>
          <a:xfrm rot="17520000">
            <a:off x="8741586" y="842398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3" name="object 73"/>
          <p:cNvSpPr txBox="1"/>
          <p:nvPr/>
        </p:nvSpPr>
        <p:spPr>
          <a:xfrm rot="17940000">
            <a:off x="8765940" y="795552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 txBox="1"/>
          <p:nvPr/>
        </p:nvSpPr>
        <p:spPr>
          <a:xfrm rot="18480000">
            <a:off x="8801789" y="743131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5" name="object 75"/>
          <p:cNvSpPr txBox="1"/>
          <p:nvPr/>
        </p:nvSpPr>
        <p:spPr>
          <a:xfrm rot="18900000">
            <a:off x="8829347" y="705066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6" name="object 76"/>
          <p:cNvSpPr txBox="1"/>
          <p:nvPr/>
        </p:nvSpPr>
        <p:spPr>
          <a:xfrm rot="19380000">
            <a:off x="8870921" y="668951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7" name="object 77"/>
          <p:cNvSpPr txBox="1"/>
          <p:nvPr/>
        </p:nvSpPr>
        <p:spPr>
          <a:xfrm rot="19800000">
            <a:off x="8914388" y="640752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8" name="object 78"/>
          <p:cNvSpPr txBox="1"/>
          <p:nvPr/>
        </p:nvSpPr>
        <p:spPr>
          <a:xfrm rot="20280000">
            <a:off x="8968236" y="613657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9" name="object 79"/>
          <p:cNvSpPr txBox="1"/>
          <p:nvPr/>
        </p:nvSpPr>
        <p:spPr>
          <a:xfrm rot="20700000">
            <a:off x="9012286" y="599672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0" name="object 80"/>
          <p:cNvSpPr txBox="1"/>
          <p:nvPr/>
        </p:nvSpPr>
        <p:spPr>
          <a:xfrm rot="21120000">
            <a:off x="9058274" y="587829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9119452" y="565452"/>
            <a:ext cx="80010" cy="107314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2" name="object 82"/>
          <p:cNvSpPr txBox="1"/>
          <p:nvPr/>
        </p:nvSpPr>
        <p:spPr>
          <a:xfrm rot="360000">
            <a:off x="9167553" y="586155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3" name="object 83"/>
          <p:cNvSpPr txBox="1"/>
          <p:nvPr/>
        </p:nvSpPr>
        <p:spPr>
          <a:xfrm rot="780000">
            <a:off x="9215448" y="595606"/>
            <a:ext cx="8947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4" name="object 84"/>
          <p:cNvSpPr txBox="1"/>
          <p:nvPr/>
        </p:nvSpPr>
        <p:spPr>
          <a:xfrm rot="1200000">
            <a:off x="9262709" y="608770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5" name="object 85"/>
          <p:cNvSpPr txBox="1"/>
          <p:nvPr/>
        </p:nvSpPr>
        <p:spPr>
          <a:xfrm rot="1620000">
            <a:off x="9304298" y="628421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6" name="object 86"/>
          <p:cNvSpPr txBox="1"/>
          <p:nvPr/>
        </p:nvSpPr>
        <p:spPr>
          <a:xfrm rot="1920000">
            <a:off x="9344764" y="649155"/>
            <a:ext cx="7812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7" name="object 87"/>
          <p:cNvSpPr txBox="1"/>
          <p:nvPr/>
        </p:nvSpPr>
        <p:spPr>
          <a:xfrm rot="2220000">
            <a:off x="9369275" y="66793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8" name="object 88"/>
          <p:cNvSpPr txBox="1"/>
          <p:nvPr/>
        </p:nvSpPr>
        <p:spPr>
          <a:xfrm rot="2700000">
            <a:off x="9409676" y="701190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9" name="object 89"/>
          <p:cNvSpPr txBox="1"/>
          <p:nvPr/>
        </p:nvSpPr>
        <p:spPr>
          <a:xfrm rot="3000000">
            <a:off x="9430168" y="730954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0" name="object 90"/>
          <p:cNvSpPr txBox="1"/>
          <p:nvPr/>
        </p:nvSpPr>
        <p:spPr>
          <a:xfrm rot="3420000">
            <a:off x="9461573" y="77048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1" name="object 91"/>
          <p:cNvSpPr txBox="1"/>
          <p:nvPr/>
        </p:nvSpPr>
        <p:spPr>
          <a:xfrm rot="3780000">
            <a:off x="9482649" y="810619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2" name="object 92"/>
          <p:cNvSpPr txBox="1"/>
          <p:nvPr/>
        </p:nvSpPr>
        <p:spPr>
          <a:xfrm rot="4140000">
            <a:off x="9502317" y="842997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3" name="object 93"/>
          <p:cNvSpPr txBox="1"/>
          <p:nvPr/>
        </p:nvSpPr>
        <p:spPr>
          <a:xfrm rot="4440000">
            <a:off x="9509513" y="878146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4" name="object 94"/>
          <p:cNvSpPr txBox="1"/>
          <p:nvPr/>
        </p:nvSpPr>
        <p:spPr>
          <a:xfrm rot="4860000">
            <a:off x="9517797" y="926523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5" name="object 95"/>
          <p:cNvSpPr txBox="1"/>
          <p:nvPr/>
        </p:nvSpPr>
        <p:spPr>
          <a:xfrm rot="5280000">
            <a:off x="9524091" y="977373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6" name="object 96"/>
          <p:cNvSpPr txBox="1"/>
          <p:nvPr/>
        </p:nvSpPr>
        <p:spPr>
          <a:xfrm rot="5640000">
            <a:off x="9524431" y="102362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7" name="object 97"/>
          <p:cNvSpPr txBox="1">
            <a:spLocks noGrp="1"/>
          </p:cNvSpPr>
          <p:nvPr>
            <p:ph type="title"/>
          </p:nvPr>
        </p:nvSpPr>
        <p:spPr>
          <a:xfrm>
            <a:off x="408607" y="372757"/>
            <a:ext cx="7565390" cy="71882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700" spc="35" dirty="0"/>
              <a:t>TouchStone </a:t>
            </a:r>
            <a:r>
              <a:rPr sz="1700" spc="90" dirty="0"/>
              <a:t>Leaders</a:t>
            </a:r>
            <a:r>
              <a:rPr sz="1700" spc="-55" dirty="0"/>
              <a:t> </a:t>
            </a:r>
            <a:r>
              <a:rPr sz="1700" spc="105" dirty="0"/>
              <a:t>Platform</a:t>
            </a:r>
            <a:endParaRPr sz="1700"/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2600" spc="35" dirty="0"/>
              <a:t>Young </a:t>
            </a:r>
            <a:r>
              <a:rPr sz="2600" spc="-140" dirty="0"/>
              <a:t>&amp; </a:t>
            </a:r>
            <a:r>
              <a:rPr sz="2600" spc="90" dirty="0"/>
              <a:t>Emerging </a:t>
            </a:r>
            <a:r>
              <a:rPr sz="2600" spc="125" dirty="0"/>
              <a:t>Leaders: </a:t>
            </a:r>
            <a:r>
              <a:rPr sz="2600" spc="-65" dirty="0"/>
              <a:t>BETA </a:t>
            </a:r>
            <a:r>
              <a:rPr sz="2600" spc="105" dirty="0"/>
              <a:t>User</a:t>
            </a:r>
            <a:r>
              <a:rPr sz="2600" dirty="0"/>
              <a:t> </a:t>
            </a:r>
            <a:r>
              <a:rPr sz="2600" spc="130" dirty="0"/>
              <a:t>Personas</a:t>
            </a:r>
            <a:endParaRPr sz="26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9567" y="1911769"/>
            <a:ext cx="1781175" cy="3507104"/>
          </a:xfrm>
          <a:custGeom>
            <a:avLst/>
            <a:gdLst/>
            <a:ahLst/>
            <a:cxnLst/>
            <a:rect l="l" t="t" r="r" b="b"/>
            <a:pathLst>
              <a:path w="1781175" h="3507104">
                <a:moveTo>
                  <a:pt x="1704759" y="0"/>
                </a:moveTo>
                <a:lnTo>
                  <a:pt x="76200" y="0"/>
                </a:lnTo>
                <a:lnTo>
                  <a:pt x="46548" y="5987"/>
                </a:lnTo>
                <a:lnTo>
                  <a:pt x="22326" y="22317"/>
                </a:lnTo>
                <a:lnTo>
                  <a:pt x="5991" y="46537"/>
                </a:lnTo>
                <a:lnTo>
                  <a:pt x="0" y="76200"/>
                </a:lnTo>
                <a:lnTo>
                  <a:pt x="0" y="3430524"/>
                </a:lnTo>
                <a:lnTo>
                  <a:pt x="5991" y="3460180"/>
                </a:lnTo>
                <a:lnTo>
                  <a:pt x="22326" y="3484402"/>
                </a:lnTo>
                <a:lnTo>
                  <a:pt x="46548" y="3500734"/>
                </a:lnTo>
                <a:lnTo>
                  <a:pt x="76200" y="3506724"/>
                </a:lnTo>
                <a:lnTo>
                  <a:pt x="1704759" y="3506724"/>
                </a:lnTo>
                <a:lnTo>
                  <a:pt x="1734406" y="3500734"/>
                </a:lnTo>
                <a:lnTo>
                  <a:pt x="1758619" y="3484402"/>
                </a:lnTo>
                <a:lnTo>
                  <a:pt x="1774946" y="3460180"/>
                </a:lnTo>
                <a:lnTo>
                  <a:pt x="1780933" y="3430524"/>
                </a:lnTo>
                <a:lnTo>
                  <a:pt x="1780933" y="76200"/>
                </a:lnTo>
                <a:lnTo>
                  <a:pt x="1774946" y="46537"/>
                </a:lnTo>
                <a:lnTo>
                  <a:pt x="1758619" y="22317"/>
                </a:lnTo>
                <a:lnTo>
                  <a:pt x="1734406" y="5987"/>
                </a:lnTo>
                <a:lnTo>
                  <a:pt x="1704759" y="0"/>
                </a:lnTo>
                <a:close/>
              </a:path>
            </a:pathLst>
          </a:custGeom>
          <a:solidFill>
            <a:srgbClr val="6AC5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03970" y="1911769"/>
            <a:ext cx="1781175" cy="3507104"/>
          </a:xfrm>
          <a:custGeom>
            <a:avLst/>
            <a:gdLst/>
            <a:ahLst/>
            <a:cxnLst/>
            <a:rect l="l" t="t" r="r" b="b"/>
            <a:pathLst>
              <a:path w="1781175" h="3507104">
                <a:moveTo>
                  <a:pt x="1704759" y="0"/>
                </a:moveTo>
                <a:lnTo>
                  <a:pt x="76200" y="0"/>
                </a:lnTo>
                <a:lnTo>
                  <a:pt x="46548" y="5987"/>
                </a:lnTo>
                <a:lnTo>
                  <a:pt x="22326" y="22317"/>
                </a:lnTo>
                <a:lnTo>
                  <a:pt x="5991" y="46537"/>
                </a:lnTo>
                <a:lnTo>
                  <a:pt x="0" y="76200"/>
                </a:lnTo>
                <a:lnTo>
                  <a:pt x="0" y="3430524"/>
                </a:lnTo>
                <a:lnTo>
                  <a:pt x="5991" y="3460180"/>
                </a:lnTo>
                <a:lnTo>
                  <a:pt x="22326" y="3484402"/>
                </a:lnTo>
                <a:lnTo>
                  <a:pt x="46548" y="3500734"/>
                </a:lnTo>
                <a:lnTo>
                  <a:pt x="76200" y="3506724"/>
                </a:lnTo>
                <a:lnTo>
                  <a:pt x="1704759" y="3506724"/>
                </a:lnTo>
                <a:lnTo>
                  <a:pt x="1734406" y="3500734"/>
                </a:lnTo>
                <a:lnTo>
                  <a:pt x="1758619" y="3484402"/>
                </a:lnTo>
                <a:lnTo>
                  <a:pt x="1774946" y="3460180"/>
                </a:lnTo>
                <a:lnTo>
                  <a:pt x="1780933" y="3430524"/>
                </a:lnTo>
                <a:lnTo>
                  <a:pt x="1780933" y="76200"/>
                </a:lnTo>
                <a:lnTo>
                  <a:pt x="1774946" y="46537"/>
                </a:lnTo>
                <a:lnTo>
                  <a:pt x="1758619" y="22317"/>
                </a:lnTo>
                <a:lnTo>
                  <a:pt x="1734406" y="5987"/>
                </a:lnTo>
                <a:lnTo>
                  <a:pt x="1704759" y="0"/>
                </a:lnTo>
                <a:close/>
              </a:path>
            </a:pathLst>
          </a:custGeom>
          <a:solidFill>
            <a:srgbClr val="B3B0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58373" y="1911769"/>
            <a:ext cx="1781175" cy="3507104"/>
          </a:xfrm>
          <a:custGeom>
            <a:avLst/>
            <a:gdLst/>
            <a:ahLst/>
            <a:cxnLst/>
            <a:rect l="l" t="t" r="r" b="b"/>
            <a:pathLst>
              <a:path w="1781175" h="3507104">
                <a:moveTo>
                  <a:pt x="1704759" y="0"/>
                </a:moveTo>
                <a:lnTo>
                  <a:pt x="76200" y="0"/>
                </a:lnTo>
                <a:lnTo>
                  <a:pt x="46548" y="5987"/>
                </a:lnTo>
                <a:lnTo>
                  <a:pt x="22326" y="22317"/>
                </a:lnTo>
                <a:lnTo>
                  <a:pt x="5991" y="46537"/>
                </a:lnTo>
                <a:lnTo>
                  <a:pt x="0" y="76200"/>
                </a:lnTo>
                <a:lnTo>
                  <a:pt x="0" y="3430524"/>
                </a:lnTo>
                <a:lnTo>
                  <a:pt x="5991" y="3460180"/>
                </a:lnTo>
                <a:lnTo>
                  <a:pt x="22326" y="3484402"/>
                </a:lnTo>
                <a:lnTo>
                  <a:pt x="46548" y="3500734"/>
                </a:lnTo>
                <a:lnTo>
                  <a:pt x="76200" y="3506724"/>
                </a:lnTo>
                <a:lnTo>
                  <a:pt x="1704759" y="3506724"/>
                </a:lnTo>
                <a:lnTo>
                  <a:pt x="1734406" y="3500734"/>
                </a:lnTo>
                <a:lnTo>
                  <a:pt x="1758619" y="3484402"/>
                </a:lnTo>
                <a:lnTo>
                  <a:pt x="1774946" y="3460180"/>
                </a:lnTo>
                <a:lnTo>
                  <a:pt x="1780933" y="3430524"/>
                </a:lnTo>
                <a:lnTo>
                  <a:pt x="1780933" y="76200"/>
                </a:lnTo>
                <a:lnTo>
                  <a:pt x="1774946" y="46537"/>
                </a:lnTo>
                <a:lnTo>
                  <a:pt x="1758619" y="22317"/>
                </a:lnTo>
                <a:lnTo>
                  <a:pt x="1734406" y="5987"/>
                </a:lnTo>
                <a:lnTo>
                  <a:pt x="1704759" y="0"/>
                </a:lnTo>
                <a:close/>
              </a:path>
            </a:pathLst>
          </a:custGeom>
          <a:solidFill>
            <a:srgbClr val="51C8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12776" y="1911769"/>
            <a:ext cx="1781175" cy="3507104"/>
          </a:xfrm>
          <a:custGeom>
            <a:avLst/>
            <a:gdLst/>
            <a:ahLst/>
            <a:cxnLst/>
            <a:rect l="l" t="t" r="r" b="b"/>
            <a:pathLst>
              <a:path w="1781175" h="3507104">
                <a:moveTo>
                  <a:pt x="1704746" y="0"/>
                </a:moveTo>
                <a:lnTo>
                  <a:pt x="76187" y="0"/>
                </a:lnTo>
                <a:lnTo>
                  <a:pt x="46537" y="5987"/>
                </a:lnTo>
                <a:lnTo>
                  <a:pt x="22320" y="22317"/>
                </a:lnTo>
                <a:lnTo>
                  <a:pt x="5989" y="46537"/>
                </a:lnTo>
                <a:lnTo>
                  <a:pt x="0" y="76200"/>
                </a:lnTo>
                <a:lnTo>
                  <a:pt x="0" y="3430524"/>
                </a:lnTo>
                <a:lnTo>
                  <a:pt x="5989" y="3460180"/>
                </a:lnTo>
                <a:lnTo>
                  <a:pt x="22320" y="3484402"/>
                </a:lnTo>
                <a:lnTo>
                  <a:pt x="46537" y="3500734"/>
                </a:lnTo>
                <a:lnTo>
                  <a:pt x="76187" y="3506724"/>
                </a:lnTo>
                <a:lnTo>
                  <a:pt x="1704746" y="3506724"/>
                </a:lnTo>
                <a:lnTo>
                  <a:pt x="1734393" y="3500734"/>
                </a:lnTo>
                <a:lnTo>
                  <a:pt x="1758607" y="3484402"/>
                </a:lnTo>
                <a:lnTo>
                  <a:pt x="1774933" y="3460180"/>
                </a:lnTo>
                <a:lnTo>
                  <a:pt x="1780921" y="3430524"/>
                </a:lnTo>
                <a:lnTo>
                  <a:pt x="1780921" y="76200"/>
                </a:lnTo>
                <a:lnTo>
                  <a:pt x="1774933" y="46537"/>
                </a:lnTo>
                <a:lnTo>
                  <a:pt x="1758607" y="22317"/>
                </a:lnTo>
                <a:lnTo>
                  <a:pt x="1734393" y="5987"/>
                </a:lnTo>
                <a:lnTo>
                  <a:pt x="1704746" y="0"/>
                </a:lnTo>
                <a:close/>
              </a:path>
            </a:pathLst>
          </a:custGeom>
          <a:solidFill>
            <a:srgbClr val="6AC5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67180" y="1911769"/>
            <a:ext cx="1781175" cy="3507104"/>
          </a:xfrm>
          <a:custGeom>
            <a:avLst/>
            <a:gdLst/>
            <a:ahLst/>
            <a:cxnLst/>
            <a:rect l="l" t="t" r="r" b="b"/>
            <a:pathLst>
              <a:path w="1781175" h="3507104">
                <a:moveTo>
                  <a:pt x="1704746" y="0"/>
                </a:moveTo>
                <a:lnTo>
                  <a:pt x="76187" y="0"/>
                </a:lnTo>
                <a:lnTo>
                  <a:pt x="46537" y="5987"/>
                </a:lnTo>
                <a:lnTo>
                  <a:pt x="22320" y="22317"/>
                </a:lnTo>
                <a:lnTo>
                  <a:pt x="5989" y="46537"/>
                </a:lnTo>
                <a:lnTo>
                  <a:pt x="0" y="76200"/>
                </a:lnTo>
                <a:lnTo>
                  <a:pt x="0" y="3430524"/>
                </a:lnTo>
                <a:lnTo>
                  <a:pt x="5989" y="3460180"/>
                </a:lnTo>
                <a:lnTo>
                  <a:pt x="22320" y="3484402"/>
                </a:lnTo>
                <a:lnTo>
                  <a:pt x="46537" y="3500734"/>
                </a:lnTo>
                <a:lnTo>
                  <a:pt x="76187" y="3506724"/>
                </a:lnTo>
                <a:lnTo>
                  <a:pt x="1704746" y="3506724"/>
                </a:lnTo>
                <a:lnTo>
                  <a:pt x="1734393" y="3500734"/>
                </a:lnTo>
                <a:lnTo>
                  <a:pt x="1758607" y="3484402"/>
                </a:lnTo>
                <a:lnTo>
                  <a:pt x="1774933" y="3460180"/>
                </a:lnTo>
                <a:lnTo>
                  <a:pt x="1780921" y="3430524"/>
                </a:lnTo>
                <a:lnTo>
                  <a:pt x="1780921" y="76200"/>
                </a:lnTo>
                <a:lnTo>
                  <a:pt x="1774933" y="46537"/>
                </a:lnTo>
                <a:lnTo>
                  <a:pt x="1758607" y="22317"/>
                </a:lnTo>
                <a:lnTo>
                  <a:pt x="1734393" y="5987"/>
                </a:lnTo>
                <a:lnTo>
                  <a:pt x="1704746" y="0"/>
                </a:lnTo>
                <a:close/>
              </a:path>
            </a:pathLst>
          </a:custGeom>
          <a:solidFill>
            <a:srgbClr val="B3B0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69871" y="2025638"/>
            <a:ext cx="116141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Baskerville"/>
                <a:cs typeface="Baskerville"/>
              </a:rPr>
              <a:t>EXPLORE</a:t>
            </a:r>
            <a:endParaRPr sz="1800">
              <a:latin typeface="Baskerville"/>
              <a:cs typeface="Baskerville"/>
            </a:endParaRPr>
          </a:p>
          <a:p>
            <a:pPr marL="332105" marR="16510" indent="-308610">
              <a:lnSpc>
                <a:spcPct val="100000"/>
              </a:lnSpc>
            </a:pPr>
            <a:r>
              <a:rPr sz="1800" spc="-185" dirty="0">
                <a:solidFill>
                  <a:srgbClr val="FFFFFF"/>
                </a:solidFill>
                <a:latin typeface="Baskerville"/>
                <a:cs typeface="Baskerville"/>
              </a:rPr>
              <a:t>T</a:t>
            </a:r>
            <a:r>
              <a:rPr sz="1800" dirty="0">
                <a:solidFill>
                  <a:srgbClr val="FFFFFF"/>
                </a:solidFill>
                <a:latin typeface="Baskerville"/>
                <a:cs typeface="Baskerville"/>
              </a:rPr>
              <a:t>ou</a:t>
            </a:r>
            <a:r>
              <a:rPr sz="1800" spc="-25" dirty="0">
                <a:solidFill>
                  <a:srgbClr val="FFFFFF"/>
                </a:solidFill>
                <a:latin typeface="Baskerville"/>
                <a:cs typeface="Baskerville"/>
              </a:rPr>
              <a:t>c</a:t>
            </a:r>
            <a:r>
              <a:rPr sz="1800" spc="-5" dirty="0">
                <a:solidFill>
                  <a:srgbClr val="FFFFFF"/>
                </a:solidFill>
                <a:latin typeface="Baskerville"/>
                <a:cs typeface="Baskerville"/>
              </a:rPr>
              <a:t>hStone  </a:t>
            </a:r>
            <a:r>
              <a:rPr sz="1800" spc="-40" dirty="0">
                <a:solidFill>
                  <a:srgbClr val="FFFFFF"/>
                </a:solidFill>
                <a:latin typeface="Baskerville"/>
                <a:cs typeface="Baskerville"/>
              </a:rPr>
              <a:t>Tools</a:t>
            </a:r>
            <a:endParaRPr sz="1800">
              <a:latin typeface="Baskerville"/>
              <a:cs typeface="Baskervill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650335" y="2025638"/>
            <a:ext cx="110998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FFFFFF"/>
                </a:solidFill>
                <a:latin typeface="Baskerville"/>
                <a:cs typeface="Baskerville"/>
              </a:rPr>
              <a:t>BUY</a:t>
            </a:r>
            <a:endParaRPr sz="1800">
              <a:latin typeface="Baskerville"/>
              <a:cs typeface="Baskerville"/>
            </a:endParaRPr>
          </a:p>
          <a:p>
            <a:pPr marL="12700" marR="5080" indent="-635" algn="ctr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Baskerville"/>
                <a:cs typeface="Baskerville"/>
              </a:rPr>
              <a:t>Book &amp;  Cu</a:t>
            </a:r>
            <a:r>
              <a:rPr sz="1800" spc="10" dirty="0">
                <a:solidFill>
                  <a:srgbClr val="FFFFFF"/>
                </a:solidFill>
                <a:latin typeface="Baskerville"/>
                <a:cs typeface="Baskerville"/>
              </a:rPr>
              <a:t>r</a:t>
            </a:r>
            <a:r>
              <a:rPr sz="1800" dirty="0">
                <a:solidFill>
                  <a:srgbClr val="FFFFFF"/>
                </a:solidFill>
                <a:latin typeface="Baskerville"/>
                <a:cs typeface="Baskerville"/>
              </a:rPr>
              <a:t>riculum</a:t>
            </a:r>
            <a:endParaRPr sz="1800">
              <a:latin typeface="Baskerville"/>
              <a:cs typeface="Baskervill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39358" y="2025638"/>
            <a:ext cx="124079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Baskerville"/>
                <a:cs typeface="Baskerville"/>
              </a:rPr>
              <a:t>REGISTER</a:t>
            </a:r>
            <a:endParaRPr sz="1800">
              <a:latin typeface="Baskerville"/>
              <a:cs typeface="Baskerville"/>
            </a:endParaRPr>
          </a:p>
          <a:p>
            <a:pPr marL="289560" marR="57150" indent="-226695">
              <a:lnSpc>
                <a:spcPct val="100000"/>
              </a:lnSpc>
            </a:pPr>
            <a:r>
              <a:rPr sz="1800" spc="-185" dirty="0">
                <a:solidFill>
                  <a:srgbClr val="FFFFFF"/>
                </a:solidFill>
                <a:latin typeface="Baskerville"/>
                <a:cs typeface="Baskerville"/>
              </a:rPr>
              <a:t>T</a:t>
            </a:r>
            <a:r>
              <a:rPr sz="1800" dirty="0">
                <a:solidFill>
                  <a:srgbClr val="FFFFFF"/>
                </a:solidFill>
                <a:latin typeface="Baskerville"/>
                <a:cs typeface="Baskerville"/>
              </a:rPr>
              <a:t>ou</a:t>
            </a:r>
            <a:r>
              <a:rPr sz="1800" spc="-25" dirty="0">
                <a:solidFill>
                  <a:srgbClr val="FFFFFF"/>
                </a:solidFill>
                <a:latin typeface="Baskerville"/>
                <a:cs typeface="Baskerville"/>
              </a:rPr>
              <a:t>c</a:t>
            </a:r>
            <a:r>
              <a:rPr sz="1800" spc="-5" dirty="0">
                <a:solidFill>
                  <a:srgbClr val="FFFFFF"/>
                </a:solidFill>
                <a:latin typeface="Baskerville"/>
                <a:cs typeface="Baskerville"/>
              </a:rPr>
              <a:t>hStone  </a:t>
            </a:r>
            <a:r>
              <a:rPr sz="1800" dirty="0">
                <a:solidFill>
                  <a:srgbClr val="FFFFFF"/>
                </a:solidFill>
                <a:latin typeface="Baskerville"/>
                <a:cs typeface="Baskerville"/>
              </a:rPr>
              <a:t>Course</a:t>
            </a:r>
            <a:endParaRPr sz="1800">
              <a:latin typeface="Baskerville"/>
              <a:cs typeface="Baskervill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66203" y="2025638"/>
            <a:ext cx="149733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1905"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Baskerville"/>
                <a:cs typeface="Baskerville"/>
              </a:rPr>
              <a:t>BE      SPONSORED</a:t>
            </a:r>
            <a:endParaRPr sz="1800">
              <a:latin typeface="Baskerville"/>
              <a:cs typeface="Baskerville"/>
            </a:endParaRPr>
          </a:p>
          <a:p>
            <a:pPr marL="267335" marR="261620" algn="ctr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Baskerville"/>
                <a:cs typeface="Baskerville"/>
              </a:rPr>
              <a:t>Certific</a:t>
            </a:r>
            <a:r>
              <a:rPr sz="1800" spc="-25" dirty="0">
                <a:solidFill>
                  <a:srgbClr val="FFFFFF"/>
                </a:solidFill>
                <a:latin typeface="Baskerville"/>
                <a:cs typeface="Baskerville"/>
              </a:rPr>
              <a:t>a</a:t>
            </a:r>
            <a:r>
              <a:rPr sz="1800" dirty="0">
                <a:solidFill>
                  <a:srgbClr val="FFFFFF"/>
                </a:solidFill>
                <a:latin typeface="Baskerville"/>
                <a:cs typeface="Baskerville"/>
              </a:rPr>
              <a:t>te  </a:t>
            </a:r>
            <a:r>
              <a:rPr sz="1800" spc="-15" dirty="0">
                <a:solidFill>
                  <a:srgbClr val="FFFFFF"/>
                </a:solidFill>
                <a:latin typeface="Baskerville"/>
                <a:cs typeface="Baskerville"/>
              </a:rPr>
              <a:t>Facilitator</a:t>
            </a:r>
            <a:endParaRPr sz="1800">
              <a:latin typeface="Baskerville"/>
              <a:cs typeface="Baskervill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77324" y="2025638"/>
            <a:ext cx="98107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 marR="5080" indent="-3175" algn="just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Baskerville"/>
                <a:cs typeface="Baskerville"/>
              </a:rPr>
              <a:t>G</a:t>
            </a:r>
            <a:r>
              <a:rPr sz="1800" b="1" spc="-20" dirty="0">
                <a:solidFill>
                  <a:srgbClr val="FFFFFF"/>
                </a:solidFill>
                <a:latin typeface="Baskerville"/>
                <a:cs typeface="Baskerville"/>
              </a:rPr>
              <a:t>L</a:t>
            </a:r>
            <a:r>
              <a:rPr sz="1800" b="1" spc="-5" dirty="0">
                <a:solidFill>
                  <a:srgbClr val="FFFFFF"/>
                </a:solidFill>
                <a:latin typeface="Baskerville"/>
                <a:cs typeface="Baskerville"/>
              </a:rPr>
              <a:t>O</a:t>
            </a:r>
            <a:r>
              <a:rPr sz="1800" b="1" spc="-50" dirty="0">
                <a:solidFill>
                  <a:srgbClr val="FFFFFF"/>
                </a:solidFill>
                <a:latin typeface="Baskerville"/>
                <a:cs typeface="Baskerville"/>
              </a:rPr>
              <a:t>B</a:t>
            </a:r>
            <a:r>
              <a:rPr sz="1800" b="1" spc="-5" dirty="0">
                <a:solidFill>
                  <a:srgbClr val="FFFFFF"/>
                </a:solidFill>
                <a:latin typeface="Baskerville"/>
                <a:cs typeface="Baskerville"/>
              </a:rPr>
              <a:t>AL  </a:t>
            </a:r>
            <a:r>
              <a:rPr sz="1800" b="1" spc="-10" dirty="0">
                <a:solidFill>
                  <a:srgbClr val="FFFFFF"/>
                </a:solidFill>
                <a:latin typeface="Baskerville"/>
                <a:cs typeface="Baskerville"/>
              </a:rPr>
              <a:t>ACTION  </a:t>
            </a:r>
            <a:r>
              <a:rPr sz="1800" b="1" spc="-5" dirty="0">
                <a:solidFill>
                  <a:srgbClr val="FFFFFF"/>
                </a:solidFill>
                <a:latin typeface="Baskerville"/>
                <a:cs typeface="Baskerville"/>
              </a:rPr>
              <a:t>LEADER</a:t>
            </a:r>
            <a:endParaRPr sz="1800">
              <a:latin typeface="Baskerville"/>
              <a:cs typeface="Baskerville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633421" y="4549775"/>
            <a:ext cx="230504" cy="230504"/>
          </a:xfrm>
          <a:custGeom>
            <a:avLst/>
            <a:gdLst/>
            <a:ahLst/>
            <a:cxnLst/>
            <a:rect l="l" t="t" r="r" b="b"/>
            <a:pathLst>
              <a:path w="230505" h="230504">
                <a:moveTo>
                  <a:pt x="115062" y="0"/>
                </a:moveTo>
                <a:lnTo>
                  <a:pt x="70273" y="9041"/>
                </a:lnTo>
                <a:lnTo>
                  <a:pt x="33699" y="33697"/>
                </a:lnTo>
                <a:lnTo>
                  <a:pt x="9041" y="70267"/>
                </a:lnTo>
                <a:lnTo>
                  <a:pt x="0" y="115049"/>
                </a:lnTo>
                <a:lnTo>
                  <a:pt x="9041" y="159838"/>
                </a:lnTo>
                <a:lnTo>
                  <a:pt x="33699" y="196411"/>
                </a:lnTo>
                <a:lnTo>
                  <a:pt x="70273" y="221069"/>
                </a:lnTo>
                <a:lnTo>
                  <a:pt x="115062" y="230111"/>
                </a:lnTo>
                <a:lnTo>
                  <a:pt x="159843" y="221069"/>
                </a:lnTo>
                <a:lnTo>
                  <a:pt x="196413" y="196411"/>
                </a:lnTo>
                <a:lnTo>
                  <a:pt x="221069" y="159838"/>
                </a:lnTo>
                <a:lnTo>
                  <a:pt x="230111" y="115049"/>
                </a:lnTo>
                <a:lnTo>
                  <a:pt x="221069" y="70267"/>
                </a:lnTo>
                <a:lnTo>
                  <a:pt x="196413" y="33697"/>
                </a:lnTo>
                <a:lnTo>
                  <a:pt x="159843" y="9041"/>
                </a:lnTo>
                <a:lnTo>
                  <a:pt x="115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72079" y="4411408"/>
            <a:ext cx="230504" cy="230504"/>
          </a:xfrm>
          <a:custGeom>
            <a:avLst/>
            <a:gdLst/>
            <a:ahLst/>
            <a:cxnLst/>
            <a:rect l="l" t="t" r="r" b="b"/>
            <a:pathLst>
              <a:path w="230504" h="230504">
                <a:moveTo>
                  <a:pt x="115062" y="0"/>
                </a:moveTo>
                <a:lnTo>
                  <a:pt x="70273" y="9043"/>
                </a:lnTo>
                <a:lnTo>
                  <a:pt x="33699" y="33704"/>
                </a:lnTo>
                <a:lnTo>
                  <a:pt x="9041" y="70278"/>
                </a:lnTo>
                <a:lnTo>
                  <a:pt x="0" y="115061"/>
                </a:lnTo>
                <a:lnTo>
                  <a:pt x="9041" y="159850"/>
                </a:lnTo>
                <a:lnTo>
                  <a:pt x="33699" y="196424"/>
                </a:lnTo>
                <a:lnTo>
                  <a:pt x="70273" y="221082"/>
                </a:lnTo>
                <a:lnTo>
                  <a:pt x="115062" y="230123"/>
                </a:lnTo>
                <a:lnTo>
                  <a:pt x="159843" y="221082"/>
                </a:lnTo>
                <a:lnTo>
                  <a:pt x="196413" y="196424"/>
                </a:lnTo>
                <a:lnTo>
                  <a:pt x="221069" y="159850"/>
                </a:lnTo>
                <a:lnTo>
                  <a:pt x="230111" y="115061"/>
                </a:lnTo>
                <a:lnTo>
                  <a:pt x="221069" y="70278"/>
                </a:lnTo>
                <a:lnTo>
                  <a:pt x="196413" y="33704"/>
                </a:lnTo>
                <a:lnTo>
                  <a:pt x="159843" y="9043"/>
                </a:lnTo>
                <a:lnTo>
                  <a:pt x="115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521468" y="4283558"/>
            <a:ext cx="230504" cy="230504"/>
          </a:xfrm>
          <a:custGeom>
            <a:avLst/>
            <a:gdLst/>
            <a:ahLst/>
            <a:cxnLst/>
            <a:rect l="l" t="t" r="r" b="b"/>
            <a:pathLst>
              <a:path w="230504" h="230504">
                <a:moveTo>
                  <a:pt x="115062" y="0"/>
                </a:moveTo>
                <a:lnTo>
                  <a:pt x="70273" y="9043"/>
                </a:lnTo>
                <a:lnTo>
                  <a:pt x="33699" y="33704"/>
                </a:lnTo>
                <a:lnTo>
                  <a:pt x="9041" y="70278"/>
                </a:lnTo>
                <a:lnTo>
                  <a:pt x="0" y="115062"/>
                </a:lnTo>
                <a:lnTo>
                  <a:pt x="9041" y="159850"/>
                </a:lnTo>
                <a:lnTo>
                  <a:pt x="33699" y="196424"/>
                </a:lnTo>
                <a:lnTo>
                  <a:pt x="70273" y="221082"/>
                </a:lnTo>
                <a:lnTo>
                  <a:pt x="115062" y="230124"/>
                </a:lnTo>
                <a:lnTo>
                  <a:pt x="159843" y="221082"/>
                </a:lnTo>
                <a:lnTo>
                  <a:pt x="196413" y="196424"/>
                </a:lnTo>
                <a:lnTo>
                  <a:pt x="221069" y="159850"/>
                </a:lnTo>
                <a:lnTo>
                  <a:pt x="230111" y="115062"/>
                </a:lnTo>
                <a:lnTo>
                  <a:pt x="221069" y="70278"/>
                </a:lnTo>
                <a:lnTo>
                  <a:pt x="196413" y="33704"/>
                </a:lnTo>
                <a:lnTo>
                  <a:pt x="159843" y="9043"/>
                </a:lnTo>
                <a:lnTo>
                  <a:pt x="115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308944" y="4232707"/>
            <a:ext cx="230504" cy="230504"/>
          </a:xfrm>
          <a:custGeom>
            <a:avLst/>
            <a:gdLst/>
            <a:ahLst/>
            <a:cxnLst/>
            <a:rect l="l" t="t" r="r" b="b"/>
            <a:pathLst>
              <a:path w="230504" h="230504">
                <a:moveTo>
                  <a:pt x="115062" y="0"/>
                </a:moveTo>
                <a:lnTo>
                  <a:pt x="70273" y="9043"/>
                </a:lnTo>
                <a:lnTo>
                  <a:pt x="33699" y="33704"/>
                </a:lnTo>
                <a:lnTo>
                  <a:pt x="9041" y="70278"/>
                </a:lnTo>
                <a:lnTo>
                  <a:pt x="0" y="115062"/>
                </a:lnTo>
                <a:lnTo>
                  <a:pt x="9041" y="159850"/>
                </a:lnTo>
                <a:lnTo>
                  <a:pt x="33699" y="196424"/>
                </a:lnTo>
                <a:lnTo>
                  <a:pt x="70273" y="221082"/>
                </a:lnTo>
                <a:lnTo>
                  <a:pt x="115062" y="230124"/>
                </a:lnTo>
                <a:lnTo>
                  <a:pt x="159843" y="221082"/>
                </a:lnTo>
                <a:lnTo>
                  <a:pt x="196413" y="196424"/>
                </a:lnTo>
                <a:lnTo>
                  <a:pt x="221069" y="159850"/>
                </a:lnTo>
                <a:lnTo>
                  <a:pt x="230111" y="115062"/>
                </a:lnTo>
                <a:lnTo>
                  <a:pt x="221069" y="70278"/>
                </a:lnTo>
                <a:lnTo>
                  <a:pt x="196413" y="33704"/>
                </a:lnTo>
                <a:lnTo>
                  <a:pt x="159843" y="9043"/>
                </a:lnTo>
                <a:lnTo>
                  <a:pt x="115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613986" y="4143744"/>
            <a:ext cx="230504" cy="230504"/>
          </a:xfrm>
          <a:custGeom>
            <a:avLst/>
            <a:gdLst/>
            <a:ahLst/>
            <a:cxnLst/>
            <a:rect l="l" t="t" r="r" b="b"/>
            <a:pathLst>
              <a:path w="230504" h="230504">
                <a:moveTo>
                  <a:pt x="115062" y="0"/>
                </a:moveTo>
                <a:lnTo>
                  <a:pt x="70273" y="9043"/>
                </a:lnTo>
                <a:lnTo>
                  <a:pt x="33699" y="33704"/>
                </a:lnTo>
                <a:lnTo>
                  <a:pt x="9041" y="70278"/>
                </a:lnTo>
                <a:lnTo>
                  <a:pt x="0" y="115062"/>
                </a:lnTo>
                <a:lnTo>
                  <a:pt x="9041" y="159850"/>
                </a:lnTo>
                <a:lnTo>
                  <a:pt x="33699" y="196424"/>
                </a:lnTo>
                <a:lnTo>
                  <a:pt x="70273" y="221082"/>
                </a:lnTo>
                <a:lnTo>
                  <a:pt x="115062" y="230124"/>
                </a:lnTo>
                <a:lnTo>
                  <a:pt x="159843" y="221082"/>
                </a:lnTo>
                <a:lnTo>
                  <a:pt x="196413" y="196424"/>
                </a:lnTo>
                <a:lnTo>
                  <a:pt x="221069" y="159850"/>
                </a:lnTo>
                <a:lnTo>
                  <a:pt x="230111" y="115062"/>
                </a:lnTo>
                <a:lnTo>
                  <a:pt x="221069" y="70278"/>
                </a:lnTo>
                <a:lnTo>
                  <a:pt x="196413" y="33704"/>
                </a:lnTo>
                <a:lnTo>
                  <a:pt x="159843" y="9043"/>
                </a:lnTo>
                <a:lnTo>
                  <a:pt x="115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931752" y="4054779"/>
            <a:ext cx="230504" cy="230504"/>
          </a:xfrm>
          <a:custGeom>
            <a:avLst/>
            <a:gdLst/>
            <a:ahLst/>
            <a:cxnLst/>
            <a:rect l="l" t="t" r="r" b="b"/>
            <a:pathLst>
              <a:path w="230504" h="230504">
                <a:moveTo>
                  <a:pt x="115062" y="0"/>
                </a:moveTo>
                <a:lnTo>
                  <a:pt x="70273" y="9043"/>
                </a:lnTo>
                <a:lnTo>
                  <a:pt x="33699" y="33704"/>
                </a:lnTo>
                <a:lnTo>
                  <a:pt x="9041" y="70278"/>
                </a:lnTo>
                <a:lnTo>
                  <a:pt x="0" y="115062"/>
                </a:lnTo>
                <a:lnTo>
                  <a:pt x="9041" y="159850"/>
                </a:lnTo>
                <a:lnTo>
                  <a:pt x="33699" y="196424"/>
                </a:lnTo>
                <a:lnTo>
                  <a:pt x="70273" y="221082"/>
                </a:lnTo>
                <a:lnTo>
                  <a:pt x="115062" y="230124"/>
                </a:lnTo>
                <a:lnTo>
                  <a:pt x="159843" y="221082"/>
                </a:lnTo>
                <a:lnTo>
                  <a:pt x="196413" y="196424"/>
                </a:lnTo>
                <a:lnTo>
                  <a:pt x="221069" y="159850"/>
                </a:lnTo>
                <a:lnTo>
                  <a:pt x="230111" y="115062"/>
                </a:lnTo>
                <a:lnTo>
                  <a:pt x="221069" y="70278"/>
                </a:lnTo>
                <a:lnTo>
                  <a:pt x="196413" y="33704"/>
                </a:lnTo>
                <a:lnTo>
                  <a:pt x="159843" y="9043"/>
                </a:lnTo>
                <a:lnTo>
                  <a:pt x="115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249481" y="3965816"/>
            <a:ext cx="230504" cy="230504"/>
          </a:xfrm>
          <a:custGeom>
            <a:avLst/>
            <a:gdLst/>
            <a:ahLst/>
            <a:cxnLst/>
            <a:rect l="l" t="t" r="r" b="b"/>
            <a:pathLst>
              <a:path w="230504" h="230504">
                <a:moveTo>
                  <a:pt x="115062" y="0"/>
                </a:moveTo>
                <a:lnTo>
                  <a:pt x="70273" y="9043"/>
                </a:lnTo>
                <a:lnTo>
                  <a:pt x="33699" y="33704"/>
                </a:lnTo>
                <a:lnTo>
                  <a:pt x="9041" y="70278"/>
                </a:lnTo>
                <a:lnTo>
                  <a:pt x="0" y="115062"/>
                </a:lnTo>
                <a:lnTo>
                  <a:pt x="9041" y="159850"/>
                </a:lnTo>
                <a:lnTo>
                  <a:pt x="33699" y="196424"/>
                </a:lnTo>
                <a:lnTo>
                  <a:pt x="70273" y="221082"/>
                </a:lnTo>
                <a:lnTo>
                  <a:pt x="115062" y="230124"/>
                </a:lnTo>
                <a:lnTo>
                  <a:pt x="159843" y="221082"/>
                </a:lnTo>
                <a:lnTo>
                  <a:pt x="196413" y="196424"/>
                </a:lnTo>
                <a:lnTo>
                  <a:pt x="221069" y="159850"/>
                </a:lnTo>
                <a:lnTo>
                  <a:pt x="230111" y="115062"/>
                </a:lnTo>
                <a:lnTo>
                  <a:pt x="221069" y="70278"/>
                </a:lnTo>
                <a:lnTo>
                  <a:pt x="196413" y="33704"/>
                </a:lnTo>
                <a:lnTo>
                  <a:pt x="159843" y="9043"/>
                </a:lnTo>
                <a:lnTo>
                  <a:pt x="115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567222" y="3876852"/>
            <a:ext cx="230504" cy="230504"/>
          </a:xfrm>
          <a:custGeom>
            <a:avLst/>
            <a:gdLst/>
            <a:ahLst/>
            <a:cxnLst/>
            <a:rect l="l" t="t" r="r" b="b"/>
            <a:pathLst>
              <a:path w="230504" h="230504">
                <a:moveTo>
                  <a:pt x="115062" y="0"/>
                </a:moveTo>
                <a:lnTo>
                  <a:pt x="70278" y="9043"/>
                </a:lnTo>
                <a:lnTo>
                  <a:pt x="33704" y="33704"/>
                </a:lnTo>
                <a:lnTo>
                  <a:pt x="9043" y="70278"/>
                </a:lnTo>
                <a:lnTo>
                  <a:pt x="0" y="115062"/>
                </a:lnTo>
                <a:lnTo>
                  <a:pt x="9043" y="159850"/>
                </a:lnTo>
                <a:lnTo>
                  <a:pt x="33704" y="196424"/>
                </a:lnTo>
                <a:lnTo>
                  <a:pt x="70278" y="221082"/>
                </a:lnTo>
                <a:lnTo>
                  <a:pt x="115062" y="230124"/>
                </a:lnTo>
                <a:lnTo>
                  <a:pt x="159843" y="221082"/>
                </a:lnTo>
                <a:lnTo>
                  <a:pt x="196413" y="196424"/>
                </a:lnTo>
                <a:lnTo>
                  <a:pt x="221069" y="159850"/>
                </a:lnTo>
                <a:lnTo>
                  <a:pt x="230111" y="115062"/>
                </a:lnTo>
                <a:lnTo>
                  <a:pt x="221069" y="70278"/>
                </a:lnTo>
                <a:lnTo>
                  <a:pt x="196413" y="33704"/>
                </a:lnTo>
                <a:lnTo>
                  <a:pt x="159843" y="9043"/>
                </a:lnTo>
                <a:lnTo>
                  <a:pt x="115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759867" y="3698912"/>
            <a:ext cx="230504" cy="230504"/>
          </a:xfrm>
          <a:custGeom>
            <a:avLst/>
            <a:gdLst/>
            <a:ahLst/>
            <a:cxnLst/>
            <a:rect l="l" t="t" r="r" b="b"/>
            <a:pathLst>
              <a:path w="230504" h="230504">
                <a:moveTo>
                  <a:pt x="115062" y="0"/>
                </a:moveTo>
                <a:lnTo>
                  <a:pt x="70273" y="9043"/>
                </a:lnTo>
                <a:lnTo>
                  <a:pt x="33699" y="33704"/>
                </a:lnTo>
                <a:lnTo>
                  <a:pt x="9041" y="70278"/>
                </a:lnTo>
                <a:lnTo>
                  <a:pt x="0" y="115062"/>
                </a:lnTo>
                <a:lnTo>
                  <a:pt x="9041" y="159850"/>
                </a:lnTo>
                <a:lnTo>
                  <a:pt x="33699" y="196424"/>
                </a:lnTo>
                <a:lnTo>
                  <a:pt x="70273" y="221082"/>
                </a:lnTo>
                <a:lnTo>
                  <a:pt x="115062" y="230124"/>
                </a:lnTo>
                <a:lnTo>
                  <a:pt x="159843" y="221082"/>
                </a:lnTo>
                <a:lnTo>
                  <a:pt x="196413" y="196424"/>
                </a:lnTo>
                <a:lnTo>
                  <a:pt x="221069" y="159850"/>
                </a:lnTo>
                <a:lnTo>
                  <a:pt x="230111" y="115062"/>
                </a:lnTo>
                <a:lnTo>
                  <a:pt x="221069" y="70278"/>
                </a:lnTo>
                <a:lnTo>
                  <a:pt x="196413" y="33704"/>
                </a:lnTo>
                <a:lnTo>
                  <a:pt x="159843" y="9043"/>
                </a:lnTo>
                <a:lnTo>
                  <a:pt x="115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042605" y="3520961"/>
            <a:ext cx="230504" cy="230504"/>
          </a:xfrm>
          <a:custGeom>
            <a:avLst/>
            <a:gdLst/>
            <a:ahLst/>
            <a:cxnLst/>
            <a:rect l="l" t="t" r="r" b="b"/>
            <a:pathLst>
              <a:path w="230504" h="230504">
                <a:moveTo>
                  <a:pt x="115062" y="0"/>
                </a:moveTo>
                <a:lnTo>
                  <a:pt x="70273" y="9043"/>
                </a:lnTo>
                <a:lnTo>
                  <a:pt x="33699" y="33704"/>
                </a:lnTo>
                <a:lnTo>
                  <a:pt x="9041" y="70278"/>
                </a:lnTo>
                <a:lnTo>
                  <a:pt x="0" y="115062"/>
                </a:lnTo>
                <a:lnTo>
                  <a:pt x="9041" y="159850"/>
                </a:lnTo>
                <a:lnTo>
                  <a:pt x="33699" y="196424"/>
                </a:lnTo>
                <a:lnTo>
                  <a:pt x="70273" y="221082"/>
                </a:lnTo>
                <a:lnTo>
                  <a:pt x="115062" y="230124"/>
                </a:lnTo>
                <a:lnTo>
                  <a:pt x="159843" y="221082"/>
                </a:lnTo>
                <a:lnTo>
                  <a:pt x="196413" y="196424"/>
                </a:lnTo>
                <a:lnTo>
                  <a:pt x="221069" y="159850"/>
                </a:lnTo>
                <a:lnTo>
                  <a:pt x="230111" y="115062"/>
                </a:lnTo>
                <a:lnTo>
                  <a:pt x="221069" y="70278"/>
                </a:lnTo>
                <a:lnTo>
                  <a:pt x="196413" y="33704"/>
                </a:lnTo>
                <a:lnTo>
                  <a:pt x="159843" y="9043"/>
                </a:lnTo>
                <a:lnTo>
                  <a:pt x="115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436609" y="3393859"/>
            <a:ext cx="230504" cy="230504"/>
          </a:xfrm>
          <a:custGeom>
            <a:avLst/>
            <a:gdLst/>
            <a:ahLst/>
            <a:cxnLst/>
            <a:rect l="l" t="t" r="r" b="b"/>
            <a:pathLst>
              <a:path w="230504" h="230504">
                <a:moveTo>
                  <a:pt x="115062" y="0"/>
                </a:moveTo>
                <a:lnTo>
                  <a:pt x="70273" y="9043"/>
                </a:lnTo>
                <a:lnTo>
                  <a:pt x="33699" y="33704"/>
                </a:lnTo>
                <a:lnTo>
                  <a:pt x="9041" y="70278"/>
                </a:lnTo>
                <a:lnTo>
                  <a:pt x="0" y="115062"/>
                </a:lnTo>
                <a:lnTo>
                  <a:pt x="9041" y="159850"/>
                </a:lnTo>
                <a:lnTo>
                  <a:pt x="33699" y="196424"/>
                </a:lnTo>
                <a:lnTo>
                  <a:pt x="70273" y="221082"/>
                </a:lnTo>
                <a:lnTo>
                  <a:pt x="115062" y="230124"/>
                </a:lnTo>
                <a:lnTo>
                  <a:pt x="159843" y="221082"/>
                </a:lnTo>
                <a:lnTo>
                  <a:pt x="196413" y="196424"/>
                </a:lnTo>
                <a:lnTo>
                  <a:pt x="221069" y="159850"/>
                </a:lnTo>
                <a:lnTo>
                  <a:pt x="230111" y="115062"/>
                </a:lnTo>
                <a:lnTo>
                  <a:pt x="221069" y="70278"/>
                </a:lnTo>
                <a:lnTo>
                  <a:pt x="196413" y="33704"/>
                </a:lnTo>
                <a:lnTo>
                  <a:pt x="159843" y="9043"/>
                </a:lnTo>
                <a:lnTo>
                  <a:pt x="115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843340" y="3266757"/>
            <a:ext cx="230504" cy="230504"/>
          </a:xfrm>
          <a:custGeom>
            <a:avLst/>
            <a:gdLst/>
            <a:ahLst/>
            <a:cxnLst/>
            <a:rect l="l" t="t" r="r" b="b"/>
            <a:pathLst>
              <a:path w="230504" h="230504">
                <a:moveTo>
                  <a:pt x="115062" y="0"/>
                </a:moveTo>
                <a:lnTo>
                  <a:pt x="70273" y="9043"/>
                </a:lnTo>
                <a:lnTo>
                  <a:pt x="33699" y="33704"/>
                </a:lnTo>
                <a:lnTo>
                  <a:pt x="9041" y="70278"/>
                </a:lnTo>
                <a:lnTo>
                  <a:pt x="0" y="115062"/>
                </a:lnTo>
                <a:lnTo>
                  <a:pt x="9041" y="159850"/>
                </a:lnTo>
                <a:lnTo>
                  <a:pt x="33699" y="196424"/>
                </a:lnTo>
                <a:lnTo>
                  <a:pt x="70273" y="221082"/>
                </a:lnTo>
                <a:lnTo>
                  <a:pt x="115062" y="230124"/>
                </a:lnTo>
                <a:lnTo>
                  <a:pt x="159843" y="221082"/>
                </a:lnTo>
                <a:lnTo>
                  <a:pt x="196413" y="196424"/>
                </a:lnTo>
                <a:lnTo>
                  <a:pt x="221069" y="159850"/>
                </a:lnTo>
                <a:lnTo>
                  <a:pt x="230111" y="115062"/>
                </a:lnTo>
                <a:lnTo>
                  <a:pt x="221069" y="70278"/>
                </a:lnTo>
                <a:lnTo>
                  <a:pt x="196413" y="33704"/>
                </a:lnTo>
                <a:lnTo>
                  <a:pt x="159843" y="9043"/>
                </a:lnTo>
                <a:lnTo>
                  <a:pt x="115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237344" y="3139668"/>
            <a:ext cx="230504" cy="230504"/>
          </a:xfrm>
          <a:custGeom>
            <a:avLst/>
            <a:gdLst/>
            <a:ahLst/>
            <a:cxnLst/>
            <a:rect l="l" t="t" r="r" b="b"/>
            <a:pathLst>
              <a:path w="230504" h="230504">
                <a:moveTo>
                  <a:pt x="115062" y="0"/>
                </a:moveTo>
                <a:lnTo>
                  <a:pt x="70273" y="9043"/>
                </a:lnTo>
                <a:lnTo>
                  <a:pt x="33699" y="33704"/>
                </a:lnTo>
                <a:lnTo>
                  <a:pt x="9041" y="70278"/>
                </a:lnTo>
                <a:lnTo>
                  <a:pt x="0" y="115062"/>
                </a:lnTo>
                <a:lnTo>
                  <a:pt x="9041" y="159850"/>
                </a:lnTo>
                <a:lnTo>
                  <a:pt x="33699" y="196424"/>
                </a:lnTo>
                <a:lnTo>
                  <a:pt x="70273" y="221082"/>
                </a:lnTo>
                <a:lnTo>
                  <a:pt x="115062" y="230124"/>
                </a:lnTo>
                <a:lnTo>
                  <a:pt x="159843" y="221082"/>
                </a:lnTo>
                <a:lnTo>
                  <a:pt x="196413" y="196424"/>
                </a:lnTo>
                <a:lnTo>
                  <a:pt x="221069" y="159850"/>
                </a:lnTo>
                <a:lnTo>
                  <a:pt x="230111" y="115062"/>
                </a:lnTo>
                <a:lnTo>
                  <a:pt x="221069" y="70278"/>
                </a:lnTo>
                <a:lnTo>
                  <a:pt x="196413" y="33704"/>
                </a:lnTo>
                <a:lnTo>
                  <a:pt x="159843" y="9043"/>
                </a:lnTo>
                <a:lnTo>
                  <a:pt x="115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91954" y="5006911"/>
            <a:ext cx="230504" cy="230504"/>
          </a:xfrm>
          <a:custGeom>
            <a:avLst/>
            <a:gdLst/>
            <a:ahLst/>
            <a:cxnLst/>
            <a:rect l="l" t="t" r="r" b="b"/>
            <a:pathLst>
              <a:path w="230505" h="230504">
                <a:moveTo>
                  <a:pt x="115062" y="0"/>
                </a:moveTo>
                <a:lnTo>
                  <a:pt x="70273" y="9041"/>
                </a:lnTo>
                <a:lnTo>
                  <a:pt x="33699" y="33697"/>
                </a:lnTo>
                <a:lnTo>
                  <a:pt x="9041" y="70267"/>
                </a:lnTo>
                <a:lnTo>
                  <a:pt x="0" y="115049"/>
                </a:lnTo>
                <a:lnTo>
                  <a:pt x="9041" y="159838"/>
                </a:lnTo>
                <a:lnTo>
                  <a:pt x="33699" y="196411"/>
                </a:lnTo>
                <a:lnTo>
                  <a:pt x="70273" y="221069"/>
                </a:lnTo>
                <a:lnTo>
                  <a:pt x="115062" y="230111"/>
                </a:lnTo>
                <a:lnTo>
                  <a:pt x="159843" y="221069"/>
                </a:lnTo>
                <a:lnTo>
                  <a:pt x="196413" y="196411"/>
                </a:lnTo>
                <a:lnTo>
                  <a:pt x="221069" y="159838"/>
                </a:lnTo>
                <a:lnTo>
                  <a:pt x="230111" y="115049"/>
                </a:lnTo>
                <a:lnTo>
                  <a:pt x="221069" y="70267"/>
                </a:lnTo>
                <a:lnTo>
                  <a:pt x="196413" y="33697"/>
                </a:lnTo>
                <a:lnTo>
                  <a:pt x="159843" y="9041"/>
                </a:lnTo>
                <a:lnTo>
                  <a:pt x="115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30612" y="4868545"/>
            <a:ext cx="230504" cy="230504"/>
          </a:xfrm>
          <a:custGeom>
            <a:avLst/>
            <a:gdLst/>
            <a:ahLst/>
            <a:cxnLst/>
            <a:rect l="l" t="t" r="r" b="b"/>
            <a:pathLst>
              <a:path w="230505" h="230504">
                <a:moveTo>
                  <a:pt x="115062" y="0"/>
                </a:moveTo>
                <a:lnTo>
                  <a:pt x="70273" y="9043"/>
                </a:lnTo>
                <a:lnTo>
                  <a:pt x="33699" y="33704"/>
                </a:lnTo>
                <a:lnTo>
                  <a:pt x="9041" y="70278"/>
                </a:lnTo>
                <a:lnTo>
                  <a:pt x="0" y="115061"/>
                </a:lnTo>
                <a:lnTo>
                  <a:pt x="9041" y="159850"/>
                </a:lnTo>
                <a:lnTo>
                  <a:pt x="33699" y="196424"/>
                </a:lnTo>
                <a:lnTo>
                  <a:pt x="70273" y="221082"/>
                </a:lnTo>
                <a:lnTo>
                  <a:pt x="115062" y="230123"/>
                </a:lnTo>
                <a:lnTo>
                  <a:pt x="159843" y="221082"/>
                </a:lnTo>
                <a:lnTo>
                  <a:pt x="196413" y="196424"/>
                </a:lnTo>
                <a:lnTo>
                  <a:pt x="221069" y="159850"/>
                </a:lnTo>
                <a:lnTo>
                  <a:pt x="230111" y="115061"/>
                </a:lnTo>
                <a:lnTo>
                  <a:pt x="221069" y="70278"/>
                </a:lnTo>
                <a:lnTo>
                  <a:pt x="196413" y="33704"/>
                </a:lnTo>
                <a:lnTo>
                  <a:pt x="159843" y="9043"/>
                </a:lnTo>
                <a:lnTo>
                  <a:pt x="115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692668" y="4728743"/>
            <a:ext cx="230504" cy="230504"/>
          </a:xfrm>
          <a:custGeom>
            <a:avLst/>
            <a:gdLst/>
            <a:ahLst/>
            <a:cxnLst/>
            <a:rect l="l" t="t" r="r" b="b"/>
            <a:pathLst>
              <a:path w="230505" h="230504">
                <a:moveTo>
                  <a:pt x="115062" y="0"/>
                </a:moveTo>
                <a:lnTo>
                  <a:pt x="70273" y="9043"/>
                </a:lnTo>
                <a:lnTo>
                  <a:pt x="33699" y="33704"/>
                </a:lnTo>
                <a:lnTo>
                  <a:pt x="9041" y="70278"/>
                </a:lnTo>
                <a:lnTo>
                  <a:pt x="0" y="115062"/>
                </a:lnTo>
                <a:lnTo>
                  <a:pt x="9041" y="159850"/>
                </a:lnTo>
                <a:lnTo>
                  <a:pt x="33699" y="196424"/>
                </a:lnTo>
                <a:lnTo>
                  <a:pt x="70273" y="221082"/>
                </a:lnTo>
                <a:lnTo>
                  <a:pt x="115062" y="230124"/>
                </a:lnTo>
                <a:lnTo>
                  <a:pt x="159843" y="221082"/>
                </a:lnTo>
                <a:lnTo>
                  <a:pt x="196413" y="196424"/>
                </a:lnTo>
                <a:lnTo>
                  <a:pt x="221069" y="159850"/>
                </a:lnTo>
                <a:lnTo>
                  <a:pt x="230111" y="115062"/>
                </a:lnTo>
                <a:lnTo>
                  <a:pt x="221069" y="70278"/>
                </a:lnTo>
                <a:lnTo>
                  <a:pt x="196413" y="33704"/>
                </a:lnTo>
                <a:lnTo>
                  <a:pt x="159843" y="9043"/>
                </a:lnTo>
                <a:lnTo>
                  <a:pt x="115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 rot="18900000">
            <a:off x="467867" y="5721857"/>
            <a:ext cx="619167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dirty="0">
                <a:latin typeface="Baskerville"/>
                <a:cs typeface="Baskerville"/>
              </a:rPr>
              <a:t>Sign</a:t>
            </a:r>
            <a:r>
              <a:rPr sz="1400" spc="-105" dirty="0">
                <a:latin typeface="Baskerville"/>
                <a:cs typeface="Baskerville"/>
              </a:rPr>
              <a:t> </a:t>
            </a:r>
            <a:r>
              <a:rPr sz="1400" dirty="0">
                <a:latin typeface="Baskerville"/>
                <a:cs typeface="Baskerville"/>
              </a:rPr>
              <a:t>Up</a:t>
            </a:r>
            <a:endParaRPr sz="1400">
              <a:latin typeface="Baskerville"/>
              <a:cs typeface="Baskerville"/>
            </a:endParaRPr>
          </a:p>
        </p:txBody>
      </p:sp>
      <p:sp>
        <p:nvSpPr>
          <p:cNvPr id="29" name="object 29"/>
          <p:cNvSpPr txBox="1"/>
          <p:nvPr/>
        </p:nvSpPr>
        <p:spPr>
          <a:xfrm rot="18900000">
            <a:off x="1019137" y="5665335"/>
            <a:ext cx="468147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dirty="0">
                <a:latin typeface="Baskerville"/>
                <a:cs typeface="Baskerville"/>
              </a:rPr>
              <a:t>Lea</a:t>
            </a:r>
            <a:r>
              <a:rPr sz="1400" spc="30" dirty="0">
                <a:latin typeface="Baskerville"/>
                <a:cs typeface="Baskerville"/>
              </a:rPr>
              <a:t>r</a:t>
            </a:r>
            <a:r>
              <a:rPr sz="1400" dirty="0">
                <a:latin typeface="Baskerville"/>
                <a:cs typeface="Baskerville"/>
              </a:rPr>
              <a:t>n</a:t>
            </a:r>
            <a:endParaRPr sz="1400">
              <a:latin typeface="Baskerville"/>
              <a:cs typeface="Baskerville"/>
            </a:endParaRPr>
          </a:p>
        </p:txBody>
      </p:sp>
      <p:sp>
        <p:nvSpPr>
          <p:cNvPr id="30" name="object 30"/>
          <p:cNvSpPr txBox="1"/>
          <p:nvPr/>
        </p:nvSpPr>
        <p:spPr>
          <a:xfrm rot="18900000">
            <a:off x="785854" y="5940199"/>
            <a:ext cx="122330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dirty="0">
                <a:latin typeface="Baskerville"/>
                <a:cs typeface="Baskerville"/>
              </a:rPr>
              <a:t>Complete</a:t>
            </a:r>
            <a:r>
              <a:rPr sz="1400" spc="-100" dirty="0">
                <a:latin typeface="Baskerville"/>
                <a:cs typeface="Baskerville"/>
              </a:rPr>
              <a:t> </a:t>
            </a:r>
            <a:r>
              <a:rPr sz="1400" spc="-5" dirty="0">
                <a:latin typeface="Baskerville"/>
                <a:cs typeface="Baskerville"/>
              </a:rPr>
              <a:t>Profile</a:t>
            </a:r>
            <a:endParaRPr sz="1400">
              <a:latin typeface="Baskerville"/>
              <a:cs typeface="Baskerville"/>
            </a:endParaRPr>
          </a:p>
        </p:txBody>
      </p:sp>
      <p:sp>
        <p:nvSpPr>
          <p:cNvPr id="31" name="object 31"/>
          <p:cNvSpPr txBox="1"/>
          <p:nvPr/>
        </p:nvSpPr>
        <p:spPr>
          <a:xfrm rot="18960000">
            <a:off x="2195760" y="5860846"/>
            <a:ext cx="492923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dirty="0">
                <a:latin typeface="Baskerville"/>
                <a:cs typeface="Baskerville"/>
              </a:rPr>
              <a:t>Educa</a:t>
            </a:r>
            <a:endParaRPr sz="1400">
              <a:latin typeface="Baskerville"/>
              <a:cs typeface="Baskerville"/>
            </a:endParaRPr>
          </a:p>
        </p:txBody>
      </p:sp>
      <p:sp>
        <p:nvSpPr>
          <p:cNvPr id="32" name="object 32"/>
          <p:cNvSpPr txBox="1"/>
          <p:nvPr/>
        </p:nvSpPr>
        <p:spPr>
          <a:xfrm rot="18960000">
            <a:off x="2505285" y="5921822"/>
            <a:ext cx="569487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dirty="0">
                <a:latin typeface="Baskerville"/>
                <a:cs typeface="Baskerville"/>
              </a:rPr>
              <a:t>Non-Pr</a:t>
            </a:r>
            <a:endParaRPr sz="1400">
              <a:latin typeface="Baskerville"/>
              <a:cs typeface="Baskerville"/>
            </a:endParaRPr>
          </a:p>
        </p:txBody>
      </p:sp>
      <p:sp>
        <p:nvSpPr>
          <p:cNvPr id="33" name="object 33"/>
          <p:cNvSpPr txBox="1"/>
          <p:nvPr/>
        </p:nvSpPr>
        <p:spPr>
          <a:xfrm rot="18900000">
            <a:off x="2535864" y="5606702"/>
            <a:ext cx="320533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dirty="0">
                <a:latin typeface="Baskerville"/>
                <a:cs typeface="Baskerville"/>
              </a:rPr>
              <a:t>to</a:t>
            </a:r>
            <a:r>
              <a:rPr sz="1400" spc="5" dirty="0">
                <a:latin typeface="Baskerville"/>
                <a:cs typeface="Baskerville"/>
              </a:rPr>
              <a:t>r</a:t>
            </a:r>
            <a:r>
              <a:rPr sz="1400" dirty="0">
                <a:latin typeface="Baskerville"/>
                <a:cs typeface="Baskerville"/>
              </a:rPr>
              <a:t>s</a:t>
            </a:r>
            <a:endParaRPr sz="1400">
              <a:latin typeface="Baskerville"/>
              <a:cs typeface="Baskerville"/>
            </a:endParaRPr>
          </a:p>
        </p:txBody>
      </p:sp>
      <p:sp>
        <p:nvSpPr>
          <p:cNvPr id="34" name="object 34"/>
          <p:cNvSpPr txBox="1"/>
          <p:nvPr/>
        </p:nvSpPr>
        <p:spPr>
          <a:xfrm rot="18900000">
            <a:off x="2909595" y="5630834"/>
            <a:ext cx="34250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dirty="0">
                <a:latin typeface="Baskerville"/>
                <a:cs typeface="Baskerville"/>
              </a:rPr>
              <a:t>ofits</a:t>
            </a:r>
            <a:endParaRPr sz="1400">
              <a:latin typeface="Baskerville"/>
              <a:cs typeface="Baskerville"/>
            </a:endParaRPr>
          </a:p>
        </p:txBody>
      </p:sp>
      <p:sp>
        <p:nvSpPr>
          <p:cNvPr id="35" name="object 35"/>
          <p:cNvSpPr txBox="1"/>
          <p:nvPr/>
        </p:nvSpPr>
        <p:spPr>
          <a:xfrm rot="18900000">
            <a:off x="3049859" y="5740874"/>
            <a:ext cx="62951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spc="-5" dirty="0">
                <a:latin typeface="Baskerville"/>
                <a:cs typeface="Baskerville"/>
              </a:rPr>
              <a:t>Mento</a:t>
            </a:r>
            <a:r>
              <a:rPr sz="1400" spc="10" dirty="0">
                <a:latin typeface="Baskerville"/>
                <a:cs typeface="Baskerville"/>
              </a:rPr>
              <a:t>r</a:t>
            </a:r>
            <a:r>
              <a:rPr sz="1400" dirty="0">
                <a:latin typeface="Baskerville"/>
                <a:cs typeface="Baskerville"/>
              </a:rPr>
              <a:t>s</a:t>
            </a:r>
            <a:endParaRPr sz="1400">
              <a:latin typeface="Baskerville"/>
              <a:cs typeface="Baskerville"/>
            </a:endParaRPr>
          </a:p>
        </p:txBody>
      </p:sp>
      <p:sp>
        <p:nvSpPr>
          <p:cNvPr id="36" name="object 36"/>
          <p:cNvSpPr txBox="1"/>
          <p:nvPr/>
        </p:nvSpPr>
        <p:spPr>
          <a:xfrm rot="18900000">
            <a:off x="3040516" y="6063462"/>
            <a:ext cx="1526768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spc="-10" dirty="0">
                <a:latin typeface="Baskerville"/>
                <a:cs typeface="Baskerville"/>
              </a:rPr>
              <a:t>Register for </a:t>
            </a:r>
            <a:r>
              <a:rPr sz="1400" dirty="0">
                <a:latin typeface="Baskerville"/>
                <a:cs typeface="Baskerville"/>
              </a:rPr>
              <a:t>Course</a:t>
            </a:r>
            <a:r>
              <a:rPr sz="1400" spc="-60" dirty="0">
                <a:latin typeface="Baskerville"/>
                <a:cs typeface="Baskerville"/>
              </a:rPr>
              <a:t> </a:t>
            </a:r>
            <a:r>
              <a:rPr sz="1400" dirty="0">
                <a:latin typeface="Baskerville"/>
                <a:cs typeface="Baskerville"/>
              </a:rPr>
              <a:t>1</a:t>
            </a:r>
            <a:endParaRPr sz="1400">
              <a:latin typeface="Baskerville"/>
              <a:cs typeface="Baskerville"/>
            </a:endParaRPr>
          </a:p>
        </p:txBody>
      </p:sp>
      <p:sp>
        <p:nvSpPr>
          <p:cNvPr id="37" name="object 37"/>
          <p:cNvSpPr txBox="1"/>
          <p:nvPr/>
        </p:nvSpPr>
        <p:spPr>
          <a:xfrm rot="18900000">
            <a:off x="3509494" y="6016138"/>
            <a:ext cx="1395041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spc="-10" dirty="0">
                <a:latin typeface="Baskerville"/>
                <a:cs typeface="Baskerville"/>
              </a:rPr>
              <a:t>Facilitator</a:t>
            </a:r>
            <a:r>
              <a:rPr sz="1400" spc="-80" dirty="0">
                <a:latin typeface="Baskerville"/>
                <a:cs typeface="Baskerville"/>
              </a:rPr>
              <a:t> </a:t>
            </a:r>
            <a:r>
              <a:rPr sz="1400" spc="-15" dirty="0">
                <a:latin typeface="Baskerville"/>
                <a:cs typeface="Baskerville"/>
              </a:rPr>
              <a:t>Training</a:t>
            </a:r>
            <a:endParaRPr sz="1400">
              <a:latin typeface="Baskerville"/>
              <a:cs typeface="Baskerville"/>
            </a:endParaRPr>
          </a:p>
        </p:txBody>
      </p:sp>
      <p:sp>
        <p:nvSpPr>
          <p:cNvPr id="38" name="object 38"/>
          <p:cNvSpPr txBox="1"/>
          <p:nvPr/>
        </p:nvSpPr>
        <p:spPr>
          <a:xfrm rot="18900000">
            <a:off x="4114277" y="5912406"/>
            <a:ext cx="1103443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spc="-5" dirty="0">
                <a:latin typeface="Baskerville"/>
                <a:cs typeface="Baskerville"/>
              </a:rPr>
              <a:t>Master</a:t>
            </a:r>
            <a:r>
              <a:rPr sz="1400" spc="-95" dirty="0">
                <a:latin typeface="Baskerville"/>
                <a:cs typeface="Baskerville"/>
              </a:rPr>
              <a:t> </a:t>
            </a:r>
            <a:r>
              <a:rPr sz="1400" spc="-5" dirty="0">
                <a:latin typeface="Baskerville"/>
                <a:cs typeface="Baskerville"/>
              </a:rPr>
              <a:t>Mentor</a:t>
            </a:r>
            <a:endParaRPr sz="1400">
              <a:latin typeface="Baskerville"/>
              <a:cs typeface="Baskerville"/>
            </a:endParaRPr>
          </a:p>
        </p:txBody>
      </p:sp>
      <p:sp>
        <p:nvSpPr>
          <p:cNvPr id="39" name="object 39"/>
          <p:cNvSpPr txBox="1"/>
          <p:nvPr/>
        </p:nvSpPr>
        <p:spPr>
          <a:xfrm rot="18900000">
            <a:off x="4976042" y="5699109"/>
            <a:ext cx="517887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spc="-55" dirty="0">
                <a:latin typeface="Baskerville"/>
                <a:cs typeface="Baskerville"/>
              </a:rPr>
              <a:t>V</a:t>
            </a:r>
            <a:r>
              <a:rPr sz="1400" dirty="0">
                <a:latin typeface="Baskerville"/>
                <a:cs typeface="Baskerville"/>
              </a:rPr>
              <a:t>ideos</a:t>
            </a:r>
            <a:endParaRPr sz="1400">
              <a:latin typeface="Baskerville"/>
              <a:cs typeface="Baskerville"/>
            </a:endParaRPr>
          </a:p>
        </p:txBody>
      </p:sp>
      <p:sp>
        <p:nvSpPr>
          <p:cNvPr id="40" name="object 40"/>
          <p:cNvSpPr txBox="1"/>
          <p:nvPr/>
        </p:nvSpPr>
        <p:spPr>
          <a:xfrm rot="18900000">
            <a:off x="5141441" y="5779923"/>
            <a:ext cx="73678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spc="-65" dirty="0">
                <a:latin typeface="Baskerville"/>
                <a:cs typeface="Baskerville"/>
              </a:rPr>
              <a:t>R</a:t>
            </a:r>
            <a:r>
              <a:rPr sz="1400" dirty="0">
                <a:latin typeface="Baskerville"/>
                <a:cs typeface="Baskerville"/>
              </a:rPr>
              <a:t>esou</a:t>
            </a:r>
            <a:r>
              <a:rPr sz="1400" spc="-30" dirty="0">
                <a:latin typeface="Baskerville"/>
                <a:cs typeface="Baskerville"/>
              </a:rPr>
              <a:t>r</a:t>
            </a:r>
            <a:r>
              <a:rPr sz="1400" spc="-5" dirty="0">
                <a:latin typeface="Baskerville"/>
                <a:cs typeface="Baskerville"/>
              </a:rPr>
              <a:t>ces</a:t>
            </a:r>
            <a:endParaRPr sz="1400">
              <a:latin typeface="Baskerville"/>
              <a:cs typeface="Baskerville"/>
            </a:endParaRPr>
          </a:p>
        </p:txBody>
      </p:sp>
      <p:sp>
        <p:nvSpPr>
          <p:cNvPr id="41" name="object 41"/>
          <p:cNvSpPr txBox="1"/>
          <p:nvPr/>
        </p:nvSpPr>
        <p:spPr>
          <a:xfrm rot="18900000">
            <a:off x="5873563" y="5941312"/>
            <a:ext cx="1184989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dirty="0">
                <a:latin typeface="Baskerville"/>
                <a:cs typeface="Baskerville"/>
              </a:rPr>
              <a:t>Expand #</a:t>
            </a:r>
            <a:r>
              <a:rPr sz="1400" spc="-90" dirty="0">
                <a:latin typeface="Baskerville"/>
                <a:cs typeface="Baskerville"/>
              </a:rPr>
              <a:t> </a:t>
            </a:r>
            <a:r>
              <a:rPr sz="1400" spc="-10" dirty="0">
                <a:latin typeface="Baskerville"/>
                <a:cs typeface="Baskerville"/>
              </a:rPr>
              <a:t>youth</a:t>
            </a:r>
            <a:endParaRPr sz="1400">
              <a:latin typeface="Baskerville"/>
              <a:cs typeface="Baskerville"/>
            </a:endParaRPr>
          </a:p>
        </p:txBody>
      </p:sp>
      <p:sp>
        <p:nvSpPr>
          <p:cNvPr id="42" name="object 42"/>
          <p:cNvSpPr txBox="1"/>
          <p:nvPr/>
        </p:nvSpPr>
        <p:spPr>
          <a:xfrm rot="18900000">
            <a:off x="7046609" y="6388363"/>
            <a:ext cx="713391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dirty="0">
                <a:latin typeface="Baskerville"/>
                <a:cs typeface="Baskerville"/>
              </a:rPr>
              <a:t>Course</a:t>
            </a:r>
            <a:r>
              <a:rPr sz="1400" spc="-100" dirty="0">
                <a:latin typeface="Baskerville"/>
                <a:cs typeface="Baskerville"/>
              </a:rPr>
              <a:t> </a:t>
            </a:r>
            <a:r>
              <a:rPr sz="1400" dirty="0">
                <a:latin typeface="Baskerville"/>
                <a:cs typeface="Baskerville"/>
              </a:rPr>
              <a:t>2,</a:t>
            </a:r>
            <a:endParaRPr sz="1400">
              <a:latin typeface="Baskerville"/>
              <a:cs typeface="Baskerville"/>
            </a:endParaRPr>
          </a:p>
        </p:txBody>
      </p:sp>
      <p:sp>
        <p:nvSpPr>
          <p:cNvPr id="43" name="object 43"/>
          <p:cNvSpPr txBox="1"/>
          <p:nvPr/>
        </p:nvSpPr>
        <p:spPr>
          <a:xfrm rot="18960000">
            <a:off x="7613944" y="6065549"/>
            <a:ext cx="224556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dirty="0">
                <a:latin typeface="Baskerville"/>
                <a:cs typeface="Baskerville"/>
              </a:rPr>
              <a:t>3,</a:t>
            </a:r>
            <a:endParaRPr sz="1400">
              <a:latin typeface="Baskerville"/>
              <a:cs typeface="Baskerville"/>
            </a:endParaRPr>
          </a:p>
        </p:txBody>
      </p:sp>
      <p:sp>
        <p:nvSpPr>
          <p:cNvPr id="44" name="object 44"/>
          <p:cNvSpPr txBox="1"/>
          <p:nvPr/>
        </p:nvSpPr>
        <p:spPr>
          <a:xfrm rot="18900000">
            <a:off x="7697503" y="5757086"/>
            <a:ext cx="67411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dirty="0">
                <a:latin typeface="Baskerville"/>
                <a:cs typeface="Baskerville"/>
              </a:rPr>
              <a:t>and/or</a:t>
            </a:r>
            <a:r>
              <a:rPr sz="1400" spc="-105" dirty="0">
                <a:latin typeface="Baskerville"/>
                <a:cs typeface="Baskerville"/>
              </a:rPr>
              <a:t> </a:t>
            </a:r>
            <a:r>
              <a:rPr sz="1400" dirty="0">
                <a:latin typeface="Baskerville"/>
                <a:cs typeface="Baskerville"/>
              </a:rPr>
              <a:t>4</a:t>
            </a:r>
            <a:endParaRPr sz="1400">
              <a:latin typeface="Baskerville"/>
              <a:cs typeface="Baskerville"/>
            </a:endParaRPr>
          </a:p>
        </p:txBody>
      </p:sp>
      <p:sp>
        <p:nvSpPr>
          <p:cNvPr id="45" name="object 45"/>
          <p:cNvSpPr txBox="1"/>
          <p:nvPr/>
        </p:nvSpPr>
        <p:spPr>
          <a:xfrm rot="18900000">
            <a:off x="7102699" y="6164390"/>
            <a:ext cx="1811511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spc="-5" dirty="0">
                <a:latin typeface="Baskerville"/>
                <a:cs typeface="Baskerville"/>
              </a:rPr>
              <a:t>Local-National</a:t>
            </a:r>
            <a:r>
              <a:rPr sz="1400" spc="-55" dirty="0">
                <a:latin typeface="Baskerville"/>
                <a:cs typeface="Baskerville"/>
              </a:rPr>
              <a:t> </a:t>
            </a:r>
            <a:r>
              <a:rPr sz="1400" spc="-5" dirty="0">
                <a:latin typeface="Baskerville"/>
                <a:cs typeface="Baskerville"/>
              </a:rPr>
              <a:t>Outreach</a:t>
            </a:r>
            <a:endParaRPr sz="1400">
              <a:latin typeface="Baskerville"/>
              <a:cs typeface="Baskerville"/>
            </a:endParaRPr>
          </a:p>
        </p:txBody>
      </p:sp>
      <p:sp>
        <p:nvSpPr>
          <p:cNvPr id="46" name="object 46"/>
          <p:cNvSpPr txBox="1"/>
          <p:nvPr/>
        </p:nvSpPr>
        <p:spPr>
          <a:xfrm rot="18900000">
            <a:off x="7832278" y="6019318"/>
            <a:ext cx="1403859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dirty="0">
                <a:latin typeface="Baskerville"/>
                <a:cs typeface="Baskerville"/>
              </a:rPr>
              <a:t>Certified</a:t>
            </a:r>
            <a:r>
              <a:rPr sz="1400" spc="-100" dirty="0">
                <a:latin typeface="Baskerville"/>
                <a:cs typeface="Baskerville"/>
              </a:rPr>
              <a:t> </a:t>
            </a:r>
            <a:r>
              <a:rPr sz="1400" spc="-10" dirty="0">
                <a:latin typeface="Baskerville"/>
                <a:cs typeface="Baskerville"/>
              </a:rPr>
              <a:t>Facilitator</a:t>
            </a:r>
            <a:endParaRPr sz="1400">
              <a:latin typeface="Baskerville"/>
              <a:cs typeface="Baskerville"/>
            </a:endParaRPr>
          </a:p>
        </p:txBody>
      </p:sp>
      <p:sp>
        <p:nvSpPr>
          <p:cNvPr id="47" name="object 47"/>
          <p:cNvSpPr txBox="1"/>
          <p:nvPr/>
        </p:nvSpPr>
        <p:spPr>
          <a:xfrm rot="18900000">
            <a:off x="7742246" y="6215097"/>
            <a:ext cx="1954379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spc="-15" dirty="0">
                <a:latin typeface="Baskerville"/>
                <a:cs typeface="Baskerville"/>
              </a:rPr>
              <a:t>Train-the-Trainer</a:t>
            </a:r>
            <a:r>
              <a:rPr sz="1400" spc="-35" dirty="0">
                <a:latin typeface="Baskerville"/>
                <a:cs typeface="Baskerville"/>
              </a:rPr>
              <a:t> </a:t>
            </a:r>
            <a:r>
              <a:rPr sz="1400" spc="-5" dirty="0">
                <a:latin typeface="Baskerville"/>
                <a:cs typeface="Baskerville"/>
              </a:rPr>
              <a:t>Program</a:t>
            </a:r>
            <a:endParaRPr sz="1400">
              <a:latin typeface="Baskerville"/>
              <a:cs typeface="Baskerville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10052050" y="4343"/>
            <a:ext cx="6350" cy="1033144"/>
          </a:xfrm>
          <a:custGeom>
            <a:avLst/>
            <a:gdLst/>
            <a:ahLst/>
            <a:cxnLst/>
            <a:rect l="l" t="t" r="r" b="b"/>
            <a:pathLst>
              <a:path w="6350" h="1033144">
                <a:moveTo>
                  <a:pt x="0" y="1032941"/>
                </a:moveTo>
                <a:lnTo>
                  <a:pt x="6350" y="1032941"/>
                </a:lnTo>
                <a:lnTo>
                  <a:pt x="6350" y="0"/>
                </a:lnTo>
                <a:lnTo>
                  <a:pt x="0" y="0"/>
                </a:lnTo>
                <a:lnTo>
                  <a:pt x="0" y="1032941"/>
                </a:lnTo>
                <a:close/>
              </a:path>
            </a:pathLst>
          </a:custGeom>
          <a:solidFill>
            <a:srgbClr val="6AC5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063" y="4343"/>
            <a:ext cx="2540" cy="1033144"/>
          </a:xfrm>
          <a:custGeom>
            <a:avLst/>
            <a:gdLst/>
            <a:ahLst/>
            <a:cxnLst/>
            <a:rect l="l" t="t" r="r" b="b"/>
            <a:pathLst>
              <a:path w="2539" h="1033144">
                <a:moveTo>
                  <a:pt x="0" y="1032941"/>
                </a:moveTo>
                <a:lnTo>
                  <a:pt x="2286" y="1032941"/>
                </a:lnTo>
                <a:lnTo>
                  <a:pt x="2286" y="0"/>
                </a:lnTo>
                <a:lnTo>
                  <a:pt x="0" y="0"/>
                </a:lnTo>
                <a:lnTo>
                  <a:pt x="0" y="1032941"/>
                </a:lnTo>
                <a:close/>
              </a:path>
            </a:pathLst>
          </a:custGeom>
          <a:solidFill>
            <a:srgbClr val="6AC5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585707" y="29768"/>
            <a:ext cx="1208913" cy="1208913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6350" y="6350"/>
            <a:ext cx="10045700" cy="1273810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3852545">
              <a:lnSpc>
                <a:spcPts val="1310"/>
              </a:lnSpc>
              <a:spcBef>
                <a:spcPts val="680"/>
              </a:spcBef>
              <a:tabLst>
                <a:tab pos="8776970" algn="l"/>
              </a:tabLst>
            </a:pPr>
            <a:r>
              <a:rPr sz="2700" b="1" spc="50" dirty="0">
                <a:solidFill>
                  <a:srgbClr val="FFFFFF"/>
                </a:solidFill>
                <a:latin typeface="Arial"/>
                <a:cs typeface="Arial"/>
              </a:rPr>
              <a:t>Platform</a:t>
            </a:r>
            <a:r>
              <a:rPr sz="2700" b="1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spc="40" dirty="0">
                <a:solidFill>
                  <a:srgbClr val="FFFFFF"/>
                </a:solidFill>
                <a:latin typeface="Arial"/>
                <a:cs typeface="Arial"/>
              </a:rPr>
              <a:t>User	</a:t>
            </a:r>
            <a:r>
              <a:rPr sz="825" spc="22" baseline="-15151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825" baseline="-15151">
              <a:latin typeface="Times New Roman"/>
              <a:cs typeface="Times New Roman"/>
            </a:endParaRPr>
          </a:p>
          <a:p>
            <a:pPr marL="8886190">
              <a:lnSpc>
                <a:spcPts val="15"/>
              </a:lnSpc>
            </a:pPr>
            <a:r>
              <a:rPr sz="825" spc="-209" baseline="-70707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r>
              <a:rPr sz="825" spc="-209" baseline="-45454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r>
              <a:rPr sz="825" spc="-209" baseline="-25252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r>
              <a:rPr sz="825" spc="-209" baseline="-10101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r>
              <a:rPr sz="550" spc="-140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r>
              <a:rPr sz="825" spc="-209" baseline="5050" dirty="0">
                <a:solidFill>
                  <a:srgbClr val="F9F39D"/>
                </a:solidFill>
                <a:latin typeface="Times New Roman"/>
                <a:cs typeface="Times New Roman"/>
              </a:rPr>
              <a:t>DE</a:t>
            </a:r>
            <a:r>
              <a:rPr sz="550" spc="-140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r>
              <a:rPr sz="825" spc="-209" baseline="-50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r>
              <a:rPr sz="825" spc="-209" baseline="-15151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r>
              <a:rPr sz="825" spc="-209" baseline="-35353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r>
              <a:rPr sz="825" spc="-209" baseline="-45454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825" baseline="-45454">
              <a:latin typeface="Times New Roman"/>
              <a:cs typeface="Times New Roman"/>
            </a:endParaRPr>
          </a:p>
          <a:p>
            <a:pPr marR="491490" algn="r">
              <a:lnSpc>
                <a:spcPts val="555"/>
              </a:lnSpc>
              <a:spcBef>
                <a:spcPts val="85"/>
              </a:spcBef>
              <a:tabLst>
                <a:tab pos="617220" algn="l"/>
              </a:tabLst>
            </a:pPr>
            <a:r>
              <a:rPr sz="825" spc="-705" baseline="-50505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r>
              <a:rPr sz="825" spc="37" baseline="-25252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r>
              <a:rPr sz="825" baseline="-25252" dirty="0">
                <a:solidFill>
                  <a:srgbClr val="F9F39D"/>
                </a:solidFill>
                <a:latin typeface="Times New Roman"/>
                <a:cs typeface="Times New Roman"/>
              </a:rPr>
              <a:t>	</a:t>
            </a:r>
            <a:r>
              <a:rPr sz="550" spc="-45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r>
              <a:rPr sz="825" spc="37" baseline="-15151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825" baseline="-15151">
              <a:latin typeface="Times New Roman"/>
              <a:cs typeface="Times New Roman"/>
            </a:endParaRPr>
          </a:p>
          <a:p>
            <a:pPr marR="466090" algn="r">
              <a:lnSpc>
                <a:spcPts val="360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  <a:p>
            <a:pPr marR="431800" algn="r">
              <a:lnSpc>
                <a:spcPts val="385"/>
              </a:lnSpc>
              <a:tabLst>
                <a:tab pos="747395" algn="l"/>
              </a:tabLst>
            </a:pPr>
            <a:r>
              <a:rPr sz="825" spc="37" baseline="-60606" dirty="0">
                <a:solidFill>
                  <a:srgbClr val="F9F39D"/>
                </a:solidFill>
                <a:latin typeface="Times New Roman"/>
                <a:cs typeface="Times New Roman"/>
              </a:rPr>
              <a:t>N	</a:t>
            </a:r>
            <a:r>
              <a:rPr sz="550" spc="-57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r>
              <a:rPr sz="825" spc="7" baseline="-30303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825" baseline="-30303">
              <a:latin typeface="Times New Roman"/>
              <a:cs typeface="Times New Roman"/>
            </a:endParaRPr>
          </a:p>
          <a:p>
            <a:pPr marR="417195" algn="r">
              <a:lnSpc>
                <a:spcPts val="555"/>
              </a:lnSpc>
              <a:tabLst>
                <a:tab pos="791845" algn="l"/>
              </a:tabLst>
            </a:pPr>
            <a:r>
              <a:rPr sz="825" spc="37" baseline="-50505" dirty="0">
                <a:solidFill>
                  <a:srgbClr val="F9F39D"/>
                </a:solidFill>
                <a:latin typeface="Times New Roman"/>
                <a:cs typeface="Times New Roman"/>
              </a:rPr>
              <a:t>O	</a:t>
            </a: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  <a:p>
            <a:pPr marL="3129280">
              <a:lnSpc>
                <a:spcPts val="225"/>
              </a:lnSpc>
              <a:tabLst>
                <a:tab pos="8794115" algn="l"/>
              </a:tabLst>
            </a:pPr>
            <a:r>
              <a:rPr sz="2700" b="1" spc="25" dirty="0">
                <a:solidFill>
                  <a:srgbClr val="FFFFFF"/>
                </a:solidFill>
                <a:latin typeface="Arial"/>
                <a:cs typeface="Arial"/>
              </a:rPr>
              <a:t>Journey</a:t>
            </a:r>
            <a:r>
              <a:rPr sz="2700" b="1" spc="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spc="110" dirty="0">
                <a:solidFill>
                  <a:srgbClr val="FFFFFF"/>
                </a:solidFill>
                <a:latin typeface="Arial"/>
                <a:cs typeface="Arial"/>
              </a:rPr>
              <a:t>Map</a:t>
            </a:r>
            <a:r>
              <a:rPr sz="2700" b="1" spc="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spc="40" dirty="0">
                <a:solidFill>
                  <a:srgbClr val="FFFFFF"/>
                </a:solidFill>
                <a:latin typeface="Arial"/>
                <a:cs typeface="Arial"/>
              </a:rPr>
              <a:t>Skeleton	</a:t>
            </a:r>
            <a:r>
              <a:rPr sz="550" spc="0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endParaRPr sz="550">
              <a:latin typeface="Baskerville Old Face"/>
              <a:cs typeface="Baskerville Old Face"/>
            </a:endParaRPr>
          </a:p>
          <a:p>
            <a:pPr marR="407670" algn="r">
              <a:lnSpc>
                <a:spcPct val="100000"/>
              </a:lnSpc>
              <a:tabLst>
                <a:tab pos="808355" algn="l"/>
              </a:tabLst>
            </a:pPr>
            <a:r>
              <a:rPr sz="825" spc="22" baseline="-50505" dirty="0">
                <a:solidFill>
                  <a:srgbClr val="F9F39D"/>
                </a:solidFill>
                <a:latin typeface="Times New Roman"/>
                <a:cs typeface="Times New Roman"/>
              </a:rPr>
              <a:t>T	</a:t>
            </a:r>
            <a:r>
              <a:rPr sz="550" spc="2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  <a:p>
            <a:pPr marR="406400" algn="r">
              <a:lnSpc>
                <a:spcPts val="254"/>
              </a:lnSpc>
              <a:spcBef>
                <a:spcPts val="535"/>
              </a:spcBef>
              <a:tabLst>
                <a:tab pos="817244" algn="l"/>
              </a:tabLst>
            </a:pPr>
            <a:r>
              <a:rPr sz="825" spc="22" baseline="-40404" dirty="0">
                <a:solidFill>
                  <a:srgbClr val="F9F39D"/>
                </a:solidFill>
                <a:latin typeface="Times New Roman"/>
                <a:cs typeface="Times New Roman"/>
              </a:rPr>
              <a:t>S	</a:t>
            </a: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  <a:p>
            <a:pPr marR="404495" algn="r">
              <a:lnSpc>
                <a:spcPts val="500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50">
              <a:latin typeface="Times New Roman"/>
              <a:cs typeface="Times New Roman"/>
            </a:endParaRPr>
          </a:p>
          <a:p>
            <a:pPr marR="462280" algn="r">
              <a:lnSpc>
                <a:spcPts val="330"/>
              </a:lnSpc>
            </a:pPr>
            <a:r>
              <a:rPr sz="825" spc="-644" baseline="-25252" dirty="0">
                <a:solidFill>
                  <a:srgbClr val="F9F39D"/>
                </a:solidFill>
                <a:latin typeface="Baskerville Old Face"/>
                <a:cs typeface="Baskerville Old Face"/>
              </a:rPr>
              <a:t>o</a:t>
            </a:r>
            <a:r>
              <a:rPr sz="550" spc="5" dirty="0">
                <a:solidFill>
                  <a:srgbClr val="F9F39D"/>
                </a:solidFill>
                <a:latin typeface="Baskerville Old Face"/>
                <a:cs typeface="Baskerville Old Face"/>
              </a:rPr>
              <a:t>m</a:t>
            </a:r>
            <a:endParaRPr sz="550">
              <a:latin typeface="Baskerville Old Face"/>
              <a:cs typeface="Baskerville Old Face"/>
            </a:endParaRPr>
          </a:p>
          <a:p>
            <a:pPr marR="526415" algn="r">
              <a:lnSpc>
                <a:spcPts val="330"/>
              </a:lnSpc>
              <a:tabLst>
                <a:tab pos="603885" algn="l"/>
              </a:tabLst>
            </a:pPr>
            <a:r>
              <a:rPr sz="550" spc="-409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r>
              <a:rPr sz="825" spc="0" baseline="-30303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r>
              <a:rPr sz="825" baseline="-30303" dirty="0">
                <a:solidFill>
                  <a:srgbClr val="F9F39D"/>
                </a:solidFill>
                <a:latin typeface="Baskerville Old Face"/>
                <a:cs typeface="Baskerville Old Face"/>
              </a:rPr>
              <a:t>	</a:t>
            </a:r>
            <a:r>
              <a:rPr sz="825" spc="-592" baseline="-50505" dirty="0">
                <a:solidFill>
                  <a:srgbClr val="F9F39D"/>
                </a:solidFill>
                <a:latin typeface="Baskerville Old Face"/>
                <a:cs typeface="Baskerville Old Face"/>
              </a:rPr>
              <a:t>.</a:t>
            </a:r>
            <a:r>
              <a:rPr sz="825" spc="0" baseline="-40404" dirty="0">
                <a:solidFill>
                  <a:srgbClr val="F9F39D"/>
                </a:solidFill>
                <a:latin typeface="Baskerville Old Face"/>
                <a:cs typeface="Baskerville Old Face"/>
              </a:rPr>
              <a:t>c</a:t>
            </a:r>
            <a:endParaRPr sz="825" baseline="-40404">
              <a:latin typeface="Baskerville Old Face"/>
              <a:cs typeface="Baskerville Old Face"/>
            </a:endParaRPr>
          </a:p>
          <a:p>
            <a:pPr marL="8891270" marR="563880" algn="ctr">
              <a:lnSpc>
                <a:spcPts val="580"/>
              </a:lnSpc>
              <a:spcBef>
                <a:spcPts val="200"/>
              </a:spcBef>
              <a:tabLst>
                <a:tab pos="9330055" algn="l"/>
              </a:tabLst>
            </a:pPr>
            <a:r>
              <a:rPr sz="825" spc="-240" baseline="25252" dirty="0">
                <a:solidFill>
                  <a:srgbClr val="F9F39D"/>
                </a:solidFill>
                <a:latin typeface="Baskerville Old Face"/>
                <a:cs typeface="Baskerville Old Face"/>
              </a:rPr>
              <a:t>.</a:t>
            </a:r>
            <a:r>
              <a:rPr sz="825" spc="-240" baseline="15151" dirty="0">
                <a:solidFill>
                  <a:srgbClr val="F9F39D"/>
                </a:solidFill>
                <a:latin typeface="Baskerville Old Face"/>
                <a:cs typeface="Baskerville Old Face"/>
              </a:rPr>
              <a:t>s</a:t>
            </a:r>
            <a:r>
              <a:rPr sz="825" spc="-240" baseline="5050" dirty="0">
                <a:solidFill>
                  <a:srgbClr val="F9F39D"/>
                </a:solidFill>
                <a:latin typeface="Baskerville Old Face"/>
                <a:cs typeface="Baskerville Old Face"/>
              </a:rPr>
              <a:t>o</a:t>
            </a:r>
            <a:r>
              <a:rPr sz="825" spc="-240" baseline="-15151" dirty="0">
                <a:solidFill>
                  <a:srgbClr val="F9F39D"/>
                </a:solidFill>
                <a:latin typeface="Baskerville Old Face"/>
                <a:cs typeface="Baskerville Old Face"/>
              </a:rPr>
              <a:t>u</a:t>
            </a:r>
            <a:r>
              <a:rPr sz="825" spc="-240" baseline="-25252" dirty="0">
                <a:solidFill>
                  <a:srgbClr val="F9F39D"/>
                </a:solidFill>
                <a:latin typeface="Baskerville Old Face"/>
                <a:cs typeface="Baskerville Old Face"/>
              </a:rPr>
              <a:t>p	</a:t>
            </a:r>
            <a:r>
              <a:rPr sz="825" spc="-217" baseline="-30303" dirty="0">
                <a:solidFill>
                  <a:srgbClr val="F9F39D"/>
                </a:solidFill>
                <a:latin typeface="Baskerville Old Face"/>
                <a:cs typeface="Baskerville Old Face"/>
              </a:rPr>
              <a:t>i</a:t>
            </a:r>
            <a:r>
              <a:rPr sz="825" spc="-217" baseline="-20202" dirty="0">
                <a:solidFill>
                  <a:srgbClr val="F9F39D"/>
                </a:solidFill>
                <a:latin typeface="Baskerville Old Face"/>
                <a:cs typeface="Baskerville Old Face"/>
              </a:rPr>
              <a:t>t</a:t>
            </a:r>
            <a:r>
              <a:rPr sz="825" spc="-217" baseline="-15151" dirty="0">
                <a:solidFill>
                  <a:srgbClr val="F9F39D"/>
                </a:solidFill>
                <a:latin typeface="Baskerville Old Face"/>
                <a:cs typeface="Baskerville Old Face"/>
              </a:rPr>
              <a:t>u</a:t>
            </a:r>
            <a:r>
              <a:rPr sz="550" spc="-145" dirty="0">
                <a:solidFill>
                  <a:srgbClr val="F9F39D"/>
                </a:solidFill>
                <a:latin typeface="Baskerville Old Face"/>
                <a:cs typeface="Baskerville Old Face"/>
              </a:rPr>
              <a:t>t</a:t>
            </a:r>
            <a:r>
              <a:rPr sz="825" spc="-217" baseline="10101" dirty="0">
                <a:solidFill>
                  <a:srgbClr val="F9F39D"/>
                </a:solidFill>
                <a:latin typeface="Baskerville Old Face"/>
                <a:cs typeface="Baskerville Old Face"/>
              </a:rPr>
              <a:t>e </a:t>
            </a:r>
            <a:r>
              <a:rPr sz="825" spc="120" baseline="10101" dirty="0">
                <a:solidFill>
                  <a:srgbClr val="F9F39D"/>
                </a:solidFill>
                <a:latin typeface="Baskerville Old Face"/>
                <a:cs typeface="Baskerville Old Face"/>
              </a:rPr>
              <a:t> </a:t>
            </a:r>
            <a:r>
              <a:rPr sz="825" spc="-120" baseline="20202" dirty="0">
                <a:solidFill>
                  <a:srgbClr val="F9F39D"/>
                </a:solidFill>
                <a:latin typeface="Baskerville Old Face"/>
                <a:cs typeface="Baskerville Old Face"/>
              </a:rPr>
              <a:t>4</a:t>
            </a:r>
            <a:r>
              <a:rPr sz="825" spc="-120" baseline="10101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r>
              <a:rPr sz="825" spc="-120" baseline="5050" dirty="0">
                <a:solidFill>
                  <a:srgbClr val="F9F39D"/>
                </a:solidFill>
                <a:latin typeface="Baskerville Old Face"/>
                <a:cs typeface="Baskerville Old Face"/>
              </a:rPr>
              <a:t>o</a:t>
            </a:r>
            <a:r>
              <a:rPr sz="550" spc="-80" dirty="0">
                <a:solidFill>
                  <a:srgbClr val="F9F39D"/>
                </a:solidFill>
                <a:latin typeface="Baskerville Old Face"/>
                <a:cs typeface="Baskerville Old Face"/>
              </a:rPr>
              <a:t>r</a:t>
            </a:r>
            <a:r>
              <a:rPr sz="825" spc="-120" baseline="5050" dirty="0">
                <a:solidFill>
                  <a:srgbClr val="F9F39D"/>
                </a:solidFill>
                <a:latin typeface="Baskerville Old Face"/>
                <a:cs typeface="Baskerville Old Face"/>
              </a:rPr>
              <a:t>ldi</a:t>
            </a:r>
            <a:r>
              <a:rPr sz="825" spc="-120" baseline="10101" dirty="0">
                <a:solidFill>
                  <a:srgbClr val="F9F39D"/>
                </a:solidFill>
                <a:latin typeface="Baskerville Old Face"/>
                <a:cs typeface="Baskerville Old Face"/>
              </a:rPr>
              <a:t>n</a:t>
            </a:r>
            <a:r>
              <a:rPr sz="825" spc="-120" baseline="20202" dirty="0">
                <a:solidFill>
                  <a:srgbClr val="F9F39D"/>
                </a:solidFill>
                <a:latin typeface="Baskerville Old Face"/>
                <a:cs typeface="Baskerville Old Face"/>
              </a:rPr>
              <a:t>s</a:t>
            </a:r>
            <a:r>
              <a:rPr sz="825" spc="-120" baseline="25252" dirty="0">
                <a:solidFill>
                  <a:srgbClr val="F9F39D"/>
                </a:solidFill>
                <a:latin typeface="Baskerville Old Face"/>
                <a:cs typeface="Baskerville Old Face"/>
              </a:rPr>
              <a:t>t</a:t>
            </a:r>
            <a:endParaRPr sz="825" baseline="25252">
              <a:latin typeface="Baskerville Old Face"/>
              <a:cs typeface="Baskerville Old Face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323218" y="376289"/>
            <a:ext cx="2118152" cy="350442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350" y="6350"/>
            <a:ext cx="10045700" cy="1273810"/>
          </a:xfrm>
          <a:custGeom>
            <a:avLst/>
            <a:gdLst/>
            <a:ahLst/>
            <a:cxnLst/>
            <a:rect l="l" t="t" r="r" b="b"/>
            <a:pathLst>
              <a:path w="10045700" h="1273810">
                <a:moveTo>
                  <a:pt x="0" y="1273810"/>
                </a:moveTo>
                <a:lnTo>
                  <a:pt x="10045700" y="1273810"/>
                </a:lnTo>
                <a:lnTo>
                  <a:pt x="10045700" y="0"/>
                </a:lnTo>
                <a:lnTo>
                  <a:pt x="0" y="0"/>
                </a:lnTo>
                <a:lnTo>
                  <a:pt x="0" y="12738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2168" y="0"/>
            <a:ext cx="10046231" cy="1116482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486208" y="6978600"/>
            <a:ext cx="2202941" cy="456437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650498" y="521004"/>
            <a:ext cx="1030782" cy="1015390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 rot="3300000">
            <a:off x="8784235" y="1218098"/>
            <a:ext cx="8718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8" name="object 58"/>
          <p:cNvSpPr txBox="1"/>
          <p:nvPr/>
        </p:nvSpPr>
        <p:spPr>
          <a:xfrm rot="2940000">
            <a:off x="8812930" y="1252964"/>
            <a:ext cx="8683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9" name="object 59"/>
          <p:cNvSpPr txBox="1"/>
          <p:nvPr/>
        </p:nvSpPr>
        <p:spPr>
          <a:xfrm rot="2580000">
            <a:off x="8842728" y="1284848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0" name="object 60"/>
          <p:cNvSpPr txBox="1"/>
          <p:nvPr/>
        </p:nvSpPr>
        <p:spPr>
          <a:xfrm rot="2280000">
            <a:off x="8871556" y="1303285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1" name="object 61"/>
          <p:cNvSpPr txBox="1"/>
          <p:nvPr/>
        </p:nvSpPr>
        <p:spPr>
          <a:xfrm rot="2100000">
            <a:off x="8886621" y="1315422"/>
            <a:ext cx="75908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2" name="object 62"/>
          <p:cNvSpPr txBox="1"/>
          <p:nvPr/>
        </p:nvSpPr>
        <p:spPr>
          <a:xfrm rot="1860000">
            <a:off x="8909094" y="1332709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3" name="object 63"/>
          <p:cNvSpPr txBox="1"/>
          <p:nvPr/>
        </p:nvSpPr>
        <p:spPr>
          <a:xfrm rot="1560000">
            <a:off x="8944304" y="1352384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4" name="object 64"/>
          <p:cNvSpPr txBox="1"/>
          <p:nvPr/>
        </p:nvSpPr>
        <p:spPr>
          <a:xfrm rot="1200000">
            <a:off x="8977288" y="1366189"/>
            <a:ext cx="815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5" name="object 65"/>
          <p:cNvSpPr txBox="1"/>
          <p:nvPr/>
        </p:nvSpPr>
        <p:spPr>
          <a:xfrm rot="900000">
            <a:off x="9011623" y="1378201"/>
            <a:ext cx="8065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6" name="object 66"/>
          <p:cNvSpPr txBox="1"/>
          <p:nvPr/>
        </p:nvSpPr>
        <p:spPr>
          <a:xfrm rot="600000">
            <a:off x="9049072" y="1387500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7" name="object 67"/>
          <p:cNvSpPr txBox="1"/>
          <p:nvPr/>
        </p:nvSpPr>
        <p:spPr>
          <a:xfrm rot="240000">
            <a:off x="9089322" y="1391782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9134775" y="1370035"/>
            <a:ext cx="52069" cy="111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9" name="object 69"/>
          <p:cNvSpPr txBox="1"/>
          <p:nvPr/>
        </p:nvSpPr>
        <p:spPr>
          <a:xfrm rot="21480000">
            <a:off x="9145429" y="1393065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0" name="object 70"/>
          <p:cNvSpPr txBox="1"/>
          <p:nvPr/>
        </p:nvSpPr>
        <p:spPr>
          <a:xfrm rot="21240000">
            <a:off x="9169186" y="1391897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1" name="object 71"/>
          <p:cNvSpPr txBox="1"/>
          <p:nvPr/>
        </p:nvSpPr>
        <p:spPr>
          <a:xfrm rot="21000000">
            <a:off x="9200504" y="1387443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2" name="object 72"/>
          <p:cNvSpPr txBox="1"/>
          <p:nvPr/>
        </p:nvSpPr>
        <p:spPr>
          <a:xfrm rot="20760000">
            <a:off x="9223295" y="1380761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3" name="object 73"/>
          <p:cNvSpPr txBox="1"/>
          <p:nvPr/>
        </p:nvSpPr>
        <p:spPr>
          <a:xfrm rot="20520000">
            <a:off x="9255603" y="1372219"/>
            <a:ext cx="75703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4" name="object 74"/>
          <p:cNvSpPr txBox="1"/>
          <p:nvPr/>
        </p:nvSpPr>
        <p:spPr>
          <a:xfrm rot="20340000">
            <a:off x="9277283" y="136393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5" name="object 75"/>
          <p:cNvSpPr txBox="1"/>
          <p:nvPr/>
        </p:nvSpPr>
        <p:spPr>
          <a:xfrm rot="20220000">
            <a:off x="9293901" y="1358739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6" name="object 76"/>
          <p:cNvSpPr txBox="1"/>
          <p:nvPr/>
        </p:nvSpPr>
        <p:spPr>
          <a:xfrm rot="20040000">
            <a:off x="9310439" y="134856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7" name="object 77"/>
          <p:cNvSpPr txBox="1"/>
          <p:nvPr/>
        </p:nvSpPr>
        <p:spPr>
          <a:xfrm rot="19800000">
            <a:off x="9331344" y="1336200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8" name="object 78"/>
          <p:cNvSpPr txBox="1"/>
          <p:nvPr/>
        </p:nvSpPr>
        <p:spPr>
          <a:xfrm rot="19560000">
            <a:off x="9357816" y="1322176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9" name="object 79"/>
          <p:cNvSpPr txBox="1"/>
          <p:nvPr/>
        </p:nvSpPr>
        <p:spPr>
          <a:xfrm rot="19380000">
            <a:off x="9374753" y="1306862"/>
            <a:ext cx="7872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0" name="object 80"/>
          <p:cNvSpPr txBox="1"/>
          <p:nvPr/>
        </p:nvSpPr>
        <p:spPr>
          <a:xfrm rot="19140000">
            <a:off x="9397716" y="1291801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1" name="object 81"/>
          <p:cNvSpPr txBox="1"/>
          <p:nvPr/>
        </p:nvSpPr>
        <p:spPr>
          <a:xfrm rot="18960000">
            <a:off x="9411746" y="1274478"/>
            <a:ext cx="78465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2" name="object 82"/>
          <p:cNvSpPr txBox="1"/>
          <p:nvPr/>
        </p:nvSpPr>
        <p:spPr>
          <a:xfrm rot="18660000">
            <a:off x="9432696" y="1251617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3" name="object 83"/>
          <p:cNvSpPr txBox="1"/>
          <p:nvPr/>
        </p:nvSpPr>
        <p:spPr>
          <a:xfrm rot="18300000">
            <a:off x="9456760" y="1213727"/>
            <a:ext cx="9252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8703916" y="989893"/>
            <a:ext cx="107314" cy="67945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5" name="object 85"/>
          <p:cNvSpPr txBox="1"/>
          <p:nvPr/>
        </p:nvSpPr>
        <p:spPr>
          <a:xfrm rot="16680000">
            <a:off x="8717840" y="94249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6" name="object 86"/>
          <p:cNvSpPr txBox="1"/>
          <p:nvPr/>
        </p:nvSpPr>
        <p:spPr>
          <a:xfrm rot="17100000">
            <a:off x="8723030" y="894965"/>
            <a:ext cx="9207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7" name="object 87"/>
          <p:cNvSpPr txBox="1"/>
          <p:nvPr/>
        </p:nvSpPr>
        <p:spPr>
          <a:xfrm rot="17520000">
            <a:off x="8741586" y="842398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8" name="object 88"/>
          <p:cNvSpPr txBox="1"/>
          <p:nvPr/>
        </p:nvSpPr>
        <p:spPr>
          <a:xfrm rot="17940000">
            <a:off x="8765940" y="795552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9" name="object 89"/>
          <p:cNvSpPr txBox="1"/>
          <p:nvPr/>
        </p:nvSpPr>
        <p:spPr>
          <a:xfrm rot="18480000">
            <a:off x="8801789" y="743131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0" name="object 90"/>
          <p:cNvSpPr txBox="1"/>
          <p:nvPr/>
        </p:nvSpPr>
        <p:spPr>
          <a:xfrm rot="18900000">
            <a:off x="8829347" y="705066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1" name="object 91"/>
          <p:cNvSpPr txBox="1"/>
          <p:nvPr/>
        </p:nvSpPr>
        <p:spPr>
          <a:xfrm rot="19380000">
            <a:off x="8870921" y="668951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2" name="object 92"/>
          <p:cNvSpPr txBox="1"/>
          <p:nvPr/>
        </p:nvSpPr>
        <p:spPr>
          <a:xfrm rot="19800000">
            <a:off x="8914388" y="640752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3" name="object 93"/>
          <p:cNvSpPr txBox="1"/>
          <p:nvPr/>
        </p:nvSpPr>
        <p:spPr>
          <a:xfrm rot="20280000">
            <a:off x="8968236" y="613657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4" name="object 94"/>
          <p:cNvSpPr txBox="1"/>
          <p:nvPr/>
        </p:nvSpPr>
        <p:spPr>
          <a:xfrm rot="20700000">
            <a:off x="9012286" y="599672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5" name="object 95"/>
          <p:cNvSpPr txBox="1"/>
          <p:nvPr/>
        </p:nvSpPr>
        <p:spPr>
          <a:xfrm rot="21120000">
            <a:off x="9058274" y="587829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9119452" y="565452"/>
            <a:ext cx="80010" cy="107314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7" name="object 97"/>
          <p:cNvSpPr txBox="1"/>
          <p:nvPr/>
        </p:nvSpPr>
        <p:spPr>
          <a:xfrm rot="360000">
            <a:off x="9167553" y="586155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8" name="object 98"/>
          <p:cNvSpPr txBox="1"/>
          <p:nvPr/>
        </p:nvSpPr>
        <p:spPr>
          <a:xfrm rot="780000">
            <a:off x="9215448" y="595606"/>
            <a:ext cx="8947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9" name="object 99"/>
          <p:cNvSpPr txBox="1"/>
          <p:nvPr/>
        </p:nvSpPr>
        <p:spPr>
          <a:xfrm rot="1200000">
            <a:off x="9262709" y="608770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0" name="object 100"/>
          <p:cNvSpPr txBox="1"/>
          <p:nvPr/>
        </p:nvSpPr>
        <p:spPr>
          <a:xfrm rot="1620000">
            <a:off x="9304298" y="628421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1" name="object 101"/>
          <p:cNvSpPr txBox="1"/>
          <p:nvPr/>
        </p:nvSpPr>
        <p:spPr>
          <a:xfrm rot="1920000">
            <a:off x="9344764" y="649155"/>
            <a:ext cx="7812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2" name="object 102"/>
          <p:cNvSpPr txBox="1"/>
          <p:nvPr/>
        </p:nvSpPr>
        <p:spPr>
          <a:xfrm rot="2220000">
            <a:off x="9369275" y="66793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3" name="object 103"/>
          <p:cNvSpPr txBox="1"/>
          <p:nvPr/>
        </p:nvSpPr>
        <p:spPr>
          <a:xfrm rot="2700000">
            <a:off x="9409676" y="701190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4" name="object 104"/>
          <p:cNvSpPr txBox="1"/>
          <p:nvPr/>
        </p:nvSpPr>
        <p:spPr>
          <a:xfrm rot="3000000">
            <a:off x="9430168" y="730954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5" name="object 105"/>
          <p:cNvSpPr txBox="1"/>
          <p:nvPr/>
        </p:nvSpPr>
        <p:spPr>
          <a:xfrm rot="3420000">
            <a:off x="9461573" y="77048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6" name="object 106"/>
          <p:cNvSpPr txBox="1"/>
          <p:nvPr/>
        </p:nvSpPr>
        <p:spPr>
          <a:xfrm rot="3780000">
            <a:off x="9482649" y="810619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7" name="object 107"/>
          <p:cNvSpPr txBox="1"/>
          <p:nvPr/>
        </p:nvSpPr>
        <p:spPr>
          <a:xfrm rot="4140000">
            <a:off x="9502317" y="842997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8" name="object 108"/>
          <p:cNvSpPr txBox="1"/>
          <p:nvPr/>
        </p:nvSpPr>
        <p:spPr>
          <a:xfrm rot="4440000">
            <a:off x="9509513" y="878146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9" name="object 109"/>
          <p:cNvSpPr txBox="1"/>
          <p:nvPr/>
        </p:nvSpPr>
        <p:spPr>
          <a:xfrm rot="4860000">
            <a:off x="9517797" y="926523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0" name="object 110"/>
          <p:cNvSpPr txBox="1"/>
          <p:nvPr/>
        </p:nvSpPr>
        <p:spPr>
          <a:xfrm rot="5280000">
            <a:off x="9524091" y="977373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1" name="object 111"/>
          <p:cNvSpPr txBox="1"/>
          <p:nvPr/>
        </p:nvSpPr>
        <p:spPr>
          <a:xfrm rot="5640000">
            <a:off x="9524431" y="102362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2" name="object 112"/>
          <p:cNvSpPr txBox="1">
            <a:spLocks noGrp="1"/>
          </p:cNvSpPr>
          <p:nvPr>
            <p:ph type="title"/>
          </p:nvPr>
        </p:nvSpPr>
        <p:spPr>
          <a:xfrm>
            <a:off x="434008" y="654099"/>
            <a:ext cx="54635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0" dirty="0"/>
              <a:t>Journey </a:t>
            </a:r>
            <a:r>
              <a:rPr spc="125" dirty="0"/>
              <a:t>Map </a:t>
            </a:r>
            <a:r>
              <a:rPr spc="85" dirty="0"/>
              <a:t>Skeleton: </a:t>
            </a:r>
            <a:r>
              <a:rPr spc="150" dirty="0"/>
              <a:t>Platform</a:t>
            </a:r>
            <a:r>
              <a:rPr spc="-285" dirty="0"/>
              <a:t> </a:t>
            </a:r>
            <a:r>
              <a:rPr spc="114" dirty="0"/>
              <a:t>Users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63" y="4356"/>
            <a:ext cx="10054590" cy="850900"/>
          </a:xfrm>
          <a:custGeom>
            <a:avLst/>
            <a:gdLst/>
            <a:ahLst/>
            <a:cxnLst/>
            <a:rect l="l" t="t" r="r" b="b"/>
            <a:pathLst>
              <a:path w="10054590" h="850900">
                <a:moveTo>
                  <a:pt x="0" y="850900"/>
                </a:moveTo>
                <a:lnTo>
                  <a:pt x="10054336" y="850900"/>
                </a:lnTo>
                <a:lnTo>
                  <a:pt x="10054336" y="0"/>
                </a:lnTo>
                <a:lnTo>
                  <a:pt x="0" y="0"/>
                </a:lnTo>
                <a:lnTo>
                  <a:pt x="0" y="850900"/>
                </a:lnTo>
                <a:close/>
              </a:path>
            </a:pathLst>
          </a:custGeom>
          <a:solidFill>
            <a:srgbClr val="6BC5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228481" y="527329"/>
            <a:ext cx="930275" cy="189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50" spc="15" dirty="0">
                <a:solidFill>
                  <a:srgbClr val="FFFFFF"/>
                </a:solidFill>
                <a:latin typeface="Arial"/>
                <a:cs typeface="Arial"/>
              </a:rPr>
              <a:t>My </a:t>
            </a:r>
            <a:r>
              <a:rPr sz="1050" spc="-20" dirty="0">
                <a:solidFill>
                  <a:srgbClr val="FFFFFF"/>
                </a:solidFill>
                <a:latin typeface="Arial"/>
                <a:cs typeface="Arial"/>
              </a:rPr>
              <a:t>Dream</a:t>
            </a:r>
            <a:r>
              <a:rPr sz="1050" spc="-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FFFFFF"/>
                </a:solidFill>
                <a:latin typeface="Arial"/>
                <a:cs typeface="Arial"/>
              </a:rPr>
              <a:t>Map</a:t>
            </a:r>
            <a:endParaRPr sz="10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38551" y="527329"/>
            <a:ext cx="4933950" cy="189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   </a:t>
            </a:r>
            <a:r>
              <a:rPr sz="1050" spc="15" dirty="0">
                <a:solidFill>
                  <a:srgbClr val="FFFFFF"/>
                </a:solidFill>
                <a:latin typeface="Arial"/>
                <a:cs typeface="Arial"/>
              </a:rPr>
              <a:t>My </a:t>
            </a:r>
            <a:r>
              <a:rPr sz="1050" spc="-10" dirty="0">
                <a:solidFill>
                  <a:srgbClr val="FFFFFF"/>
                </a:solidFill>
                <a:latin typeface="Arial"/>
                <a:cs typeface="Arial"/>
              </a:rPr>
              <a:t>Courses   </a:t>
            </a: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   </a:t>
            </a:r>
            <a:r>
              <a:rPr sz="1050" spc="-25" dirty="0">
                <a:solidFill>
                  <a:srgbClr val="FFFFFF"/>
                </a:solidFill>
                <a:latin typeface="Arial"/>
                <a:cs typeface="Arial"/>
              </a:rPr>
              <a:t>Youth </a:t>
            </a:r>
            <a:r>
              <a:rPr sz="1050" spc="-15" dirty="0">
                <a:solidFill>
                  <a:srgbClr val="FFFFFF"/>
                </a:solidFill>
                <a:latin typeface="Arial"/>
                <a:cs typeface="Arial"/>
              </a:rPr>
              <a:t>Leaders   </a:t>
            </a: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   </a:t>
            </a:r>
            <a:r>
              <a:rPr sz="1050" spc="-10" dirty="0">
                <a:solidFill>
                  <a:srgbClr val="FFFFFF"/>
                </a:solidFill>
                <a:latin typeface="Arial"/>
                <a:cs typeface="Arial"/>
              </a:rPr>
              <a:t>Facilitator   </a:t>
            </a: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   </a:t>
            </a:r>
            <a:r>
              <a:rPr sz="1050" spc="-7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050" dirty="0">
                <a:solidFill>
                  <a:srgbClr val="FFFFFF"/>
                </a:solidFill>
                <a:latin typeface="Arial"/>
                <a:cs typeface="Arial"/>
              </a:rPr>
              <a:t>Do   </a:t>
            </a: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   </a:t>
            </a:r>
            <a:r>
              <a:rPr sz="1050" spc="-20" dirty="0">
                <a:solidFill>
                  <a:srgbClr val="FFFFFF"/>
                </a:solidFill>
                <a:latin typeface="Arial"/>
                <a:cs typeface="Arial"/>
              </a:rPr>
              <a:t>Events </a:t>
            </a:r>
            <a:r>
              <a:rPr sz="1050" spc="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   </a:t>
            </a:r>
            <a:r>
              <a:rPr sz="1050" spc="-10" dirty="0">
                <a:solidFill>
                  <a:srgbClr val="FFFFFF"/>
                </a:solidFill>
                <a:latin typeface="Arial"/>
                <a:cs typeface="Arial"/>
              </a:rPr>
              <a:t>Messages </a:t>
            </a:r>
            <a:r>
              <a:rPr sz="1050" spc="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</a:t>
            </a:r>
            <a:endParaRPr sz="10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84835" y="527329"/>
            <a:ext cx="713105" cy="189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50" dirty="0">
                <a:solidFill>
                  <a:srgbClr val="FFFFFF"/>
                </a:solidFill>
                <a:latin typeface="Arial"/>
                <a:cs typeface="Arial"/>
              </a:rPr>
              <a:t>Admin</a:t>
            </a:r>
            <a:r>
              <a:rPr sz="105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20" dirty="0">
                <a:solidFill>
                  <a:srgbClr val="FFFFFF"/>
                </a:solidFill>
                <a:latin typeface="Arial"/>
                <a:cs typeface="Arial"/>
              </a:rPr>
              <a:t>User</a:t>
            </a:r>
            <a:endParaRPr sz="10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77838" y="527329"/>
            <a:ext cx="784860" cy="189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   </a:t>
            </a:r>
            <a:r>
              <a:rPr sz="1050" spc="-5" dirty="0">
                <a:solidFill>
                  <a:srgbClr val="FFFFFF"/>
                </a:solidFill>
                <a:latin typeface="Arial"/>
                <a:cs typeface="Arial"/>
              </a:rPr>
              <a:t>Edit</a:t>
            </a:r>
            <a:r>
              <a:rPr sz="105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20" dirty="0">
                <a:solidFill>
                  <a:srgbClr val="FFFFFF"/>
                </a:solidFill>
                <a:latin typeface="Arial"/>
                <a:cs typeface="Arial"/>
              </a:rPr>
              <a:t>Profile</a:t>
            </a:r>
            <a:endParaRPr sz="105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411322" y="208573"/>
            <a:ext cx="230504" cy="230504"/>
          </a:xfrm>
          <a:custGeom>
            <a:avLst/>
            <a:gdLst/>
            <a:ahLst/>
            <a:cxnLst/>
            <a:rect l="l" t="t" r="r" b="b"/>
            <a:pathLst>
              <a:path w="230504" h="230504">
                <a:moveTo>
                  <a:pt x="194854" y="186816"/>
                </a:moveTo>
                <a:lnTo>
                  <a:pt x="56057" y="186816"/>
                </a:lnTo>
                <a:lnTo>
                  <a:pt x="58140" y="186931"/>
                </a:lnTo>
                <a:lnTo>
                  <a:pt x="64338" y="190461"/>
                </a:lnTo>
                <a:lnTo>
                  <a:pt x="69202" y="193535"/>
                </a:lnTo>
                <a:lnTo>
                  <a:pt x="75018" y="197497"/>
                </a:lnTo>
                <a:lnTo>
                  <a:pt x="75933" y="199212"/>
                </a:lnTo>
                <a:lnTo>
                  <a:pt x="76047" y="204635"/>
                </a:lnTo>
                <a:lnTo>
                  <a:pt x="75628" y="208775"/>
                </a:lnTo>
                <a:lnTo>
                  <a:pt x="75412" y="220243"/>
                </a:lnTo>
                <a:lnTo>
                  <a:pt x="78524" y="224040"/>
                </a:lnTo>
                <a:lnTo>
                  <a:pt x="92049" y="226428"/>
                </a:lnTo>
                <a:lnTo>
                  <a:pt x="114566" y="230047"/>
                </a:lnTo>
                <a:lnTo>
                  <a:pt x="119037" y="227914"/>
                </a:lnTo>
                <a:lnTo>
                  <a:pt x="122542" y="208991"/>
                </a:lnTo>
                <a:lnTo>
                  <a:pt x="126339" y="204304"/>
                </a:lnTo>
                <a:lnTo>
                  <a:pt x="139949" y="204304"/>
                </a:lnTo>
                <a:lnTo>
                  <a:pt x="144475" y="200901"/>
                </a:lnTo>
                <a:lnTo>
                  <a:pt x="189876" y="200901"/>
                </a:lnTo>
                <a:lnTo>
                  <a:pt x="193095" y="198329"/>
                </a:lnTo>
                <a:lnTo>
                  <a:pt x="196141" y="193522"/>
                </a:lnTo>
                <a:lnTo>
                  <a:pt x="195459" y="187972"/>
                </a:lnTo>
                <a:lnTo>
                  <a:pt x="194854" y="186816"/>
                </a:lnTo>
                <a:close/>
              </a:path>
              <a:path w="230504" h="230504">
                <a:moveTo>
                  <a:pt x="189876" y="200901"/>
                </a:moveTo>
                <a:lnTo>
                  <a:pt x="144475" y="200901"/>
                </a:lnTo>
                <a:lnTo>
                  <a:pt x="151320" y="203199"/>
                </a:lnTo>
                <a:lnTo>
                  <a:pt x="153606" y="208000"/>
                </a:lnTo>
                <a:lnTo>
                  <a:pt x="158851" y="212978"/>
                </a:lnTo>
                <a:lnTo>
                  <a:pt x="161520" y="214668"/>
                </a:lnTo>
                <a:lnTo>
                  <a:pt x="164388" y="216776"/>
                </a:lnTo>
                <a:lnTo>
                  <a:pt x="167563" y="215480"/>
                </a:lnTo>
                <a:lnTo>
                  <a:pt x="170675" y="214668"/>
                </a:lnTo>
                <a:lnTo>
                  <a:pt x="177698" y="210286"/>
                </a:lnTo>
                <a:lnTo>
                  <a:pt x="181813" y="207035"/>
                </a:lnTo>
                <a:lnTo>
                  <a:pt x="186029" y="203974"/>
                </a:lnTo>
                <a:lnTo>
                  <a:pt x="189876" y="200901"/>
                </a:lnTo>
                <a:close/>
              </a:path>
              <a:path w="230504" h="230504">
                <a:moveTo>
                  <a:pt x="139949" y="204304"/>
                </a:moveTo>
                <a:lnTo>
                  <a:pt x="126339" y="204304"/>
                </a:lnTo>
                <a:lnTo>
                  <a:pt x="139915" y="204330"/>
                </a:lnTo>
                <a:close/>
              </a:path>
              <a:path w="230504" h="230504">
                <a:moveTo>
                  <a:pt x="9829" y="76161"/>
                </a:moveTo>
                <a:lnTo>
                  <a:pt x="5930" y="79006"/>
                </a:lnTo>
                <a:lnTo>
                  <a:pt x="3136" y="93002"/>
                </a:lnTo>
                <a:lnTo>
                  <a:pt x="1892" y="100685"/>
                </a:lnTo>
                <a:lnTo>
                  <a:pt x="889" y="108381"/>
                </a:lnTo>
                <a:lnTo>
                  <a:pt x="0" y="114973"/>
                </a:lnTo>
                <a:lnTo>
                  <a:pt x="2857" y="118960"/>
                </a:lnTo>
                <a:lnTo>
                  <a:pt x="13195" y="122186"/>
                </a:lnTo>
                <a:lnTo>
                  <a:pt x="17145" y="123075"/>
                </a:lnTo>
                <a:lnTo>
                  <a:pt x="22199" y="124980"/>
                </a:lnTo>
                <a:lnTo>
                  <a:pt x="28143" y="144957"/>
                </a:lnTo>
                <a:lnTo>
                  <a:pt x="27660" y="146837"/>
                </a:lnTo>
                <a:lnTo>
                  <a:pt x="26784" y="147726"/>
                </a:lnTo>
                <a:lnTo>
                  <a:pt x="23914" y="150723"/>
                </a:lnTo>
                <a:lnTo>
                  <a:pt x="20624" y="153327"/>
                </a:lnTo>
                <a:lnTo>
                  <a:pt x="12522" y="161112"/>
                </a:lnTo>
                <a:lnTo>
                  <a:pt x="12026" y="166141"/>
                </a:lnTo>
                <a:lnTo>
                  <a:pt x="20256" y="177888"/>
                </a:lnTo>
                <a:lnTo>
                  <a:pt x="24485" y="183781"/>
                </a:lnTo>
                <a:lnTo>
                  <a:pt x="33020" y="195351"/>
                </a:lnTo>
                <a:lnTo>
                  <a:pt x="37896" y="196456"/>
                </a:lnTo>
                <a:lnTo>
                  <a:pt x="47764" y="191300"/>
                </a:lnTo>
                <a:lnTo>
                  <a:pt x="51168" y="189064"/>
                </a:lnTo>
                <a:lnTo>
                  <a:pt x="54775" y="187388"/>
                </a:lnTo>
                <a:lnTo>
                  <a:pt x="56057" y="186816"/>
                </a:lnTo>
                <a:lnTo>
                  <a:pt x="194854" y="186816"/>
                </a:lnTo>
                <a:lnTo>
                  <a:pt x="191338" y="180098"/>
                </a:lnTo>
                <a:lnTo>
                  <a:pt x="188163" y="174815"/>
                </a:lnTo>
                <a:lnTo>
                  <a:pt x="187337" y="170713"/>
                </a:lnTo>
                <a:lnTo>
                  <a:pt x="193611" y="164795"/>
                </a:lnTo>
                <a:lnTo>
                  <a:pt x="194894" y="162813"/>
                </a:lnTo>
                <a:lnTo>
                  <a:pt x="197764" y="154381"/>
                </a:lnTo>
                <a:lnTo>
                  <a:pt x="198053" y="154152"/>
                </a:lnTo>
                <a:lnTo>
                  <a:pt x="109181" y="154152"/>
                </a:lnTo>
                <a:lnTo>
                  <a:pt x="94133" y="148377"/>
                </a:lnTo>
                <a:lnTo>
                  <a:pt x="82797" y="137515"/>
                </a:lnTo>
                <a:lnTo>
                  <a:pt x="76309" y="123177"/>
                </a:lnTo>
                <a:lnTo>
                  <a:pt x="75806" y="106972"/>
                </a:lnTo>
                <a:lnTo>
                  <a:pt x="81627" y="92143"/>
                </a:lnTo>
                <a:lnTo>
                  <a:pt x="92384" y="80981"/>
                </a:lnTo>
                <a:lnTo>
                  <a:pt x="101325" y="76936"/>
                </a:lnTo>
                <a:lnTo>
                  <a:pt x="29832" y="76936"/>
                </a:lnTo>
                <a:lnTo>
                  <a:pt x="23914" y="76326"/>
                </a:lnTo>
                <a:lnTo>
                  <a:pt x="9829" y="76161"/>
                </a:lnTo>
                <a:close/>
              </a:path>
              <a:path w="230504" h="230504">
                <a:moveTo>
                  <a:pt x="211813" y="74040"/>
                </a:moveTo>
                <a:lnTo>
                  <a:pt x="122516" y="74040"/>
                </a:lnTo>
                <a:lnTo>
                  <a:pt x="137472" y="79857"/>
                </a:lnTo>
                <a:lnTo>
                  <a:pt x="148782" y="90695"/>
                </a:lnTo>
                <a:lnTo>
                  <a:pt x="155283" y="104921"/>
                </a:lnTo>
                <a:lnTo>
                  <a:pt x="155751" y="118960"/>
                </a:lnTo>
                <a:lnTo>
                  <a:pt x="155776" y="121005"/>
                </a:lnTo>
                <a:lnTo>
                  <a:pt x="149997" y="135707"/>
                </a:lnTo>
                <a:lnTo>
                  <a:pt x="139195" y="146958"/>
                </a:lnTo>
                <a:lnTo>
                  <a:pt x="125044" y="153493"/>
                </a:lnTo>
                <a:lnTo>
                  <a:pt x="109181" y="154152"/>
                </a:lnTo>
                <a:lnTo>
                  <a:pt x="198053" y="154152"/>
                </a:lnTo>
                <a:lnTo>
                  <a:pt x="201663" y="151295"/>
                </a:lnTo>
                <a:lnTo>
                  <a:pt x="223378" y="151295"/>
                </a:lnTo>
                <a:lnTo>
                  <a:pt x="224396" y="150482"/>
                </a:lnTo>
                <a:lnTo>
                  <a:pt x="225666" y="143255"/>
                </a:lnTo>
                <a:lnTo>
                  <a:pt x="226822" y="136524"/>
                </a:lnTo>
                <a:lnTo>
                  <a:pt x="227888" y="129755"/>
                </a:lnTo>
                <a:lnTo>
                  <a:pt x="229006" y="123037"/>
                </a:lnTo>
                <a:lnTo>
                  <a:pt x="230352" y="114477"/>
                </a:lnTo>
                <a:lnTo>
                  <a:pt x="227698" y="109689"/>
                </a:lnTo>
                <a:lnTo>
                  <a:pt x="210908" y="106629"/>
                </a:lnTo>
                <a:lnTo>
                  <a:pt x="206006" y="103428"/>
                </a:lnTo>
                <a:lnTo>
                  <a:pt x="206171" y="90081"/>
                </a:lnTo>
                <a:lnTo>
                  <a:pt x="202704" y="85483"/>
                </a:lnTo>
                <a:lnTo>
                  <a:pt x="203809" y="82016"/>
                </a:lnTo>
                <a:lnTo>
                  <a:pt x="204914" y="78460"/>
                </a:lnTo>
                <a:lnTo>
                  <a:pt x="209689" y="76123"/>
                </a:lnTo>
                <a:lnTo>
                  <a:pt x="211813" y="74040"/>
                </a:lnTo>
                <a:close/>
              </a:path>
              <a:path w="230504" h="230504">
                <a:moveTo>
                  <a:pt x="220834" y="153327"/>
                </a:moveTo>
                <a:lnTo>
                  <a:pt x="211658" y="153327"/>
                </a:lnTo>
                <a:lnTo>
                  <a:pt x="220357" y="153708"/>
                </a:lnTo>
                <a:lnTo>
                  <a:pt x="220834" y="153327"/>
                </a:lnTo>
                <a:close/>
              </a:path>
              <a:path w="230504" h="230504">
                <a:moveTo>
                  <a:pt x="223378" y="151295"/>
                </a:moveTo>
                <a:lnTo>
                  <a:pt x="201663" y="151295"/>
                </a:lnTo>
                <a:lnTo>
                  <a:pt x="210083" y="153593"/>
                </a:lnTo>
                <a:lnTo>
                  <a:pt x="211658" y="153327"/>
                </a:lnTo>
                <a:lnTo>
                  <a:pt x="220850" y="153314"/>
                </a:lnTo>
                <a:lnTo>
                  <a:pt x="223378" y="151295"/>
                </a:lnTo>
                <a:close/>
              </a:path>
              <a:path w="230504" h="230504">
                <a:moveTo>
                  <a:pt x="63017" y="12382"/>
                </a:moveTo>
                <a:lnTo>
                  <a:pt x="51333" y="20383"/>
                </a:lnTo>
                <a:lnTo>
                  <a:pt x="45262" y="24752"/>
                </a:lnTo>
                <a:lnTo>
                  <a:pt x="33705" y="33375"/>
                </a:lnTo>
                <a:lnTo>
                  <a:pt x="32677" y="38303"/>
                </a:lnTo>
                <a:lnTo>
                  <a:pt x="37655" y="47878"/>
                </a:lnTo>
                <a:lnTo>
                  <a:pt x="39738" y="51168"/>
                </a:lnTo>
                <a:lnTo>
                  <a:pt x="41351" y="54673"/>
                </a:lnTo>
                <a:lnTo>
                  <a:pt x="41910" y="55829"/>
                </a:lnTo>
                <a:lnTo>
                  <a:pt x="41808" y="57746"/>
                </a:lnTo>
                <a:lnTo>
                  <a:pt x="38265" y="64122"/>
                </a:lnTo>
                <a:lnTo>
                  <a:pt x="35001" y="69176"/>
                </a:lnTo>
                <a:lnTo>
                  <a:pt x="31981" y="74582"/>
                </a:lnTo>
                <a:lnTo>
                  <a:pt x="30975" y="76339"/>
                </a:lnTo>
                <a:lnTo>
                  <a:pt x="29832" y="76936"/>
                </a:lnTo>
                <a:lnTo>
                  <a:pt x="101325" y="76936"/>
                </a:lnTo>
                <a:lnTo>
                  <a:pt x="106529" y="74582"/>
                </a:lnTo>
                <a:lnTo>
                  <a:pt x="122516" y="74040"/>
                </a:lnTo>
                <a:lnTo>
                  <a:pt x="211813" y="74040"/>
                </a:lnTo>
                <a:lnTo>
                  <a:pt x="217538" y="68427"/>
                </a:lnTo>
                <a:lnTo>
                  <a:pt x="218109" y="63499"/>
                </a:lnTo>
                <a:lnTo>
                  <a:pt x="210058" y="51803"/>
                </a:lnTo>
                <a:lnTo>
                  <a:pt x="205676" y="45707"/>
                </a:lnTo>
                <a:lnTo>
                  <a:pt x="202740" y="41782"/>
                </a:lnTo>
                <a:lnTo>
                  <a:pt x="176022" y="41782"/>
                </a:lnTo>
                <a:lnTo>
                  <a:pt x="174104" y="41668"/>
                </a:lnTo>
                <a:lnTo>
                  <a:pt x="173024" y="41020"/>
                </a:lnTo>
                <a:lnTo>
                  <a:pt x="167373" y="37744"/>
                </a:lnTo>
                <a:lnTo>
                  <a:pt x="161791" y="34264"/>
                </a:lnTo>
                <a:lnTo>
                  <a:pt x="156375" y="30670"/>
                </a:lnTo>
                <a:lnTo>
                  <a:pt x="155308" y="29933"/>
                </a:lnTo>
                <a:lnTo>
                  <a:pt x="154355" y="28244"/>
                </a:lnTo>
                <a:lnTo>
                  <a:pt x="154348" y="27978"/>
                </a:lnTo>
                <a:lnTo>
                  <a:pt x="85318" y="27978"/>
                </a:lnTo>
                <a:lnTo>
                  <a:pt x="78232" y="25831"/>
                </a:lnTo>
                <a:lnTo>
                  <a:pt x="75755" y="20916"/>
                </a:lnTo>
                <a:lnTo>
                  <a:pt x="68008" y="12992"/>
                </a:lnTo>
                <a:lnTo>
                  <a:pt x="63017" y="12382"/>
                </a:lnTo>
                <a:close/>
              </a:path>
              <a:path w="230504" h="230504">
                <a:moveTo>
                  <a:pt x="192392" y="33248"/>
                </a:moveTo>
                <a:lnTo>
                  <a:pt x="183261" y="37896"/>
                </a:lnTo>
                <a:lnTo>
                  <a:pt x="180352" y="39852"/>
                </a:lnTo>
                <a:lnTo>
                  <a:pt x="177165" y="41249"/>
                </a:lnTo>
                <a:lnTo>
                  <a:pt x="176022" y="41782"/>
                </a:lnTo>
                <a:lnTo>
                  <a:pt x="202740" y="41782"/>
                </a:lnTo>
                <a:lnTo>
                  <a:pt x="197116" y="34264"/>
                </a:lnTo>
                <a:lnTo>
                  <a:pt x="192392" y="33248"/>
                </a:lnTo>
                <a:close/>
              </a:path>
              <a:path w="230504" h="230504">
                <a:moveTo>
                  <a:pt x="101498" y="22529"/>
                </a:moveTo>
                <a:lnTo>
                  <a:pt x="99009" y="22529"/>
                </a:lnTo>
                <a:lnTo>
                  <a:pt x="96481" y="23266"/>
                </a:lnTo>
                <a:lnTo>
                  <a:pt x="89916" y="24968"/>
                </a:lnTo>
                <a:lnTo>
                  <a:pt x="85318" y="27978"/>
                </a:lnTo>
                <a:lnTo>
                  <a:pt x="154348" y="27978"/>
                </a:lnTo>
                <a:lnTo>
                  <a:pt x="154254" y="24752"/>
                </a:lnTo>
                <a:lnTo>
                  <a:pt x="154258" y="22567"/>
                </a:lnTo>
                <a:lnTo>
                  <a:pt x="105613" y="22567"/>
                </a:lnTo>
                <a:lnTo>
                  <a:pt x="101498" y="22529"/>
                </a:lnTo>
                <a:close/>
              </a:path>
              <a:path w="230504" h="230504">
                <a:moveTo>
                  <a:pt x="116090" y="0"/>
                </a:moveTo>
                <a:lnTo>
                  <a:pt x="111810" y="3035"/>
                </a:lnTo>
                <a:lnTo>
                  <a:pt x="109982" y="8699"/>
                </a:lnTo>
                <a:lnTo>
                  <a:pt x="109093" y="11366"/>
                </a:lnTo>
                <a:lnTo>
                  <a:pt x="108254" y="14071"/>
                </a:lnTo>
                <a:lnTo>
                  <a:pt x="107031" y="20383"/>
                </a:lnTo>
                <a:lnTo>
                  <a:pt x="105613" y="22567"/>
                </a:lnTo>
                <a:lnTo>
                  <a:pt x="154258" y="22567"/>
                </a:lnTo>
                <a:lnTo>
                  <a:pt x="154542" y="20358"/>
                </a:lnTo>
                <a:lnTo>
                  <a:pt x="154419" y="9436"/>
                </a:lnTo>
                <a:lnTo>
                  <a:pt x="151447" y="5803"/>
                </a:lnTo>
                <a:lnTo>
                  <a:pt x="138074" y="3213"/>
                </a:lnTo>
                <a:lnTo>
                  <a:pt x="130009" y="1904"/>
                </a:lnTo>
                <a:lnTo>
                  <a:pt x="1160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525738" y="212015"/>
            <a:ext cx="243840" cy="224154"/>
          </a:xfrm>
          <a:custGeom>
            <a:avLst/>
            <a:gdLst/>
            <a:ahLst/>
            <a:cxnLst/>
            <a:rect l="l" t="t" r="r" b="b"/>
            <a:pathLst>
              <a:path w="243840" h="224154">
                <a:moveTo>
                  <a:pt x="120904" y="0"/>
                </a:moveTo>
                <a:lnTo>
                  <a:pt x="101951" y="2283"/>
                </a:lnTo>
                <a:lnTo>
                  <a:pt x="86470" y="10202"/>
                </a:lnTo>
                <a:lnTo>
                  <a:pt x="76035" y="25358"/>
                </a:lnTo>
                <a:lnTo>
                  <a:pt x="72212" y="49288"/>
                </a:lnTo>
                <a:lnTo>
                  <a:pt x="73939" y="69302"/>
                </a:lnTo>
                <a:lnTo>
                  <a:pt x="78808" y="89701"/>
                </a:lnTo>
                <a:lnTo>
                  <a:pt x="86351" y="108712"/>
                </a:lnTo>
                <a:lnTo>
                  <a:pt x="96100" y="124561"/>
                </a:lnTo>
                <a:lnTo>
                  <a:pt x="95986" y="126009"/>
                </a:lnTo>
                <a:lnTo>
                  <a:pt x="62372" y="149842"/>
                </a:lnTo>
                <a:lnTo>
                  <a:pt x="48523" y="154832"/>
                </a:lnTo>
                <a:lnTo>
                  <a:pt x="11242" y="178855"/>
                </a:lnTo>
                <a:lnTo>
                  <a:pt x="146" y="220596"/>
                </a:lnTo>
                <a:lnTo>
                  <a:pt x="0" y="224129"/>
                </a:lnTo>
                <a:lnTo>
                  <a:pt x="243357" y="224129"/>
                </a:lnTo>
                <a:lnTo>
                  <a:pt x="236004" y="185436"/>
                </a:lnTo>
                <a:lnTo>
                  <a:pt x="194865" y="154887"/>
                </a:lnTo>
                <a:lnTo>
                  <a:pt x="166732" y="145110"/>
                </a:lnTo>
                <a:lnTo>
                  <a:pt x="157822" y="141947"/>
                </a:lnTo>
                <a:lnTo>
                  <a:pt x="147078" y="122618"/>
                </a:lnTo>
                <a:lnTo>
                  <a:pt x="156291" y="106862"/>
                </a:lnTo>
                <a:lnTo>
                  <a:pt x="163385" y="88318"/>
                </a:lnTo>
                <a:lnTo>
                  <a:pt x="167945" y="68608"/>
                </a:lnTo>
                <a:lnTo>
                  <a:pt x="169557" y="49352"/>
                </a:lnTo>
                <a:lnTo>
                  <a:pt x="165732" y="25358"/>
                </a:lnTo>
                <a:lnTo>
                  <a:pt x="155288" y="10194"/>
                </a:lnTo>
                <a:lnTo>
                  <a:pt x="139829" y="2282"/>
                </a:lnTo>
                <a:lnTo>
                  <a:pt x="1209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50473" y="270485"/>
            <a:ext cx="180340" cy="165735"/>
          </a:xfrm>
          <a:custGeom>
            <a:avLst/>
            <a:gdLst/>
            <a:ahLst/>
            <a:cxnLst/>
            <a:rect l="l" t="t" r="r" b="b"/>
            <a:pathLst>
              <a:path w="180339" h="165734">
                <a:moveTo>
                  <a:pt x="89509" y="0"/>
                </a:moveTo>
                <a:lnTo>
                  <a:pt x="75499" y="1687"/>
                </a:lnTo>
                <a:lnTo>
                  <a:pt x="64057" y="7540"/>
                </a:lnTo>
                <a:lnTo>
                  <a:pt x="56343" y="18741"/>
                </a:lnTo>
                <a:lnTo>
                  <a:pt x="53521" y="36474"/>
                </a:lnTo>
                <a:lnTo>
                  <a:pt x="54793" y="51226"/>
                </a:lnTo>
                <a:lnTo>
                  <a:pt x="58391" y="66301"/>
                </a:lnTo>
                <a:lnTo>
                  <a:pt x="63965" y="80350"/>
                </a:lnTo>
                <a:lnTo>
                  <a:pt x="71170" y="92062"/>
                </a:lnTo>
                <a:lnTo>
                  <a:pt x="71094" y="93129"/>
                </a:lnTo>
                <a:lnTo>
                  <a:pt x="46251" y="110755"/>
                </a:lnTo>
                <a:lnTo>
                  <a:pt x="35923" y="114482"/>
                </a:lnTo>
                <a:lnTo>
                  <a:pt x="1003" y="149694"/>
                </a:lnTo>
                <a:lnTo>
                  <a:pt x="0" y="165658"/>
                </a:lnTo>
                <a:lnTo>
                  <a:pt x="180174" y="165658"/>
                </a:lnTo>
                <a:lnTo>
                  <a:pt x="170065" y="128485"/>
                </a:lnTo>
                <a:lnTo>
                  <a:pt x="133766" y="110724"/>
                </a:lnTo>
                <a:lnTo>
                  <a:pt x="123398" y="107264"/>
                </a:lnTo>
                <a:lnTo>
                  <a:pt x="116801" y="104914"/>
                </a:lnTo>
                <a:lnTo>
                  <a:pt x="108864" y="90627"/>
                </a:lnTo>
                <a:lnTo>
                  <a:pt x="115671" y="78985"/>
                </a:lnTo>
                <a:lnTo>
                  <a:pt x="120913" y="65279"/>
                </a:lnTo>
                <a:lnTo>
                  <a:pt x="124284" y="50709"/>
                </a:lnTo>
                <a:lnTo>
                  <a:pt x="125469" y="36436"/>
                </a:lnTo>
                <a:lnTo>
                  <a:pt x="122638" y="18725"/>
                </a:lnTo>
                <a:lnTo>
                  <a:pt x="114932" y="7535"/>
                </a:lnTo>
                <a:lnTo>
                  <a:pt x="103504" y="1687"/>
                </a:lnTo>
                <a:lnTo>
                  <a:pt x="895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664773" y="270485"/>
            <a:ext cx="180340" cy="165735"/>
          </a:xfrm>
          <a:custGeom>
            <a:avLst/>
            <a:gdLst/>
            <a:ahLst/>
            <a:cxnLst/>
            <a:rect l="l" t="t" r="r" b="b"/>
            <a:pathLst>
              <a:path w="180339" h="165734">
                <a:moveTo>
                  <a:pt x="89509" y="0"/>
                </a:moveTo>
                <a:lnTo>
                  <a:pt x="75499" y="1687"/>
                </a:lnTo>
                <a:lnTo>
                  <a:pt x="64057" y="7540"/>
                </a:lnTo>
                <a:lnTo>
                  <a:pt x="56343" y="18741"/>
                </a:lnTo>
                <a:lnTo>
                  <a:pt x="53521" y="36474"/>
                </a:lnTo>
                <a:lnTo>
                  <a:pt x="54793" y="51226"/>
                </a:lnTo>
                <a:lnTo>
                  <a:pt x="58391" y="66301"/>
                </a:lnTo>
                <a:lnTo>
                  <a:pt x="63965" y="80350"/>
                </a:lnTo>
                <a:lnTo>
                  <a:pt x="71170" y="92062"/>
                </a:lnTo>
                <a:lnTo>
                  <a:pt x="71094" y="93129"/>
                </a:lnTo>
                <a:lnTo>
                  <a:pt x="46251" y="110755"/>
                </a:lnTo>
                <a:lnTo>
                  <a:pt x="35923" y="114482"/>
                </a:lnTo>
                <a:lnTo>
                  <a:pt x="1003" y="149694"/>
                </a:lnTo>
                <a:lnTo>
                  <a:pt x="0" y="165658"/>
                </a:lnTo>
                <a:lnTo>
                  <a:pt x="180174" y="165658"/>
                </a:lnTo>
                <a:lnTo>
                  <a:pt x="170065" y="128485"/>
                </a:lnTo>
                <a:lnTo>
                  <a:pt x="133766" y="110724"/>
                </a:lnTo>
                <a:lnTo>
                  <a:pt x="123398" y="107264"/>
                </a:lnTo>
                <a:lnTo>
                  <a:pt x="116801" y="104914"/>
                </a:lnTo>
                <a:lnTo>
                  <a:pt x="108864" y="90627"/>
                </a:lnTo>
                <a:lnTo>
                  <a:pt x="115671" y="78985"/>
                </a:lnTo>
                <a:lnTo>
                  <a:pt x="120913" y="65279"/>
                </a:lnTo>
                <a:lnTo>
                  <a:pt x="124284" y="50709"/>
                </a:lnTo>
                <a:lnTo>
                  <a:pt x="125469" y="36436"/>
                </a:lnTo>
                <a:lnTo>
                  <a:pt x="122638" y="18725"/>
                </a:lnTo>
                <a:lnTo>
                  <a:pt x="114932" y="7535"/>
                </a:lnTo>
                <a:lnTo>
                  <a:pt x="103504" y="1687"/>
                </a:lnTo>
                <a:lnTo>
                  <a:pt x="895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779073" y="270485"/>
            <a:ext cx="180340" cy="165735"/>
          </a:xfrm>
          <a:custGeom>
            <a:avLst/>
            <a:gdLst/>
            <a:ahLst/>
            <a:cxnLst/>
            <a:rect l="l" t="t" r="r" b="b"/>
            <a:pathLst>
              <a:path w="180339" h="165734">
                <a:moveTo>
                  <a:pt x="89509" y="0"/>
                </a:moveTo>
                <a:lnTo>
                  <a:pt x="75499" y="1687"/>
                </a:lnTo>
                <a:lnTo>
                  <a:pt x="64057" y="7540"/>
                </a:lnTo>
                <a:lnTo>
                  <a:pt x="56343" y="18741"/>
                </a:lnTo>
                <a:lnTo>
                  <a:pt x="53521" y="36474"/>
                </a:lnTo>
                <a:lnTo>
                  <a:pt x="54793" y="51226"/>
                </a:lnTo>
                <a:lnTo>
                  <a:pt x="58391" y="66301"/>
                </a:lnTo>
                <a:lnTo>
                  <a:pt x="63965" y="80350"/>
                </a:lnTo>
                <a:lnTo>
                  <a:pt x="71170" y="92062"/>
                </a:lnTo>
                <a:lnTo>
                  <a:pt x="71094" y="93129"/>
                </a:lnTo>
                <a:lnTo>
                  <a:pt x="46251" y="110755"/>
                </a:lnTo>
                <a:lnTo>
                  <a:pt x="35923" y="114482"/>
                </a:lnTo>
                <a:lnTo>
                  <a:pt x="1003" y="149694"/>
                </a:lnTo>
                <a:lnTo>
                  <a:pt x="0" y="165658"/>
                </a:lnTo>
                <a:lnTo>
                  <a:pt x="180174" y="165658"/>
                </a:lnTo>
                <a:lnTo>
                  <a:pt x="170065" y="128485"/>
                </a:lnTo>
                <a:lnTo>
                  <a:pt x="133766" y="110724"/>
                </a:lnTo>
                <a:lnTo>
                  <a:pt x="123398" y="107264"/>
                </a:lnTo>
                <a:lnTo>
                  <a:pt x="116801" y="104914"/>
                </a:lnTo>
                <a:lnTo>
                  <a:pt x="108864" y="90627"/>
                </a:lnTo>
                <a:lnTo>
                  <a:pt x="115671" y="78985"/>
                </a:lnTo>
                <a:lnTo>
                  <a:pt x="120913" y="65279"/>
                </a:lnTo>
                <a:lnTo>
                  <a:pt x="124284" y="50709"/>
                </a:lnTo>
                <a:lnTo>
                  <a:pt x="125469" y="36436"/>
                </a:lnTo>
                <a:lnTo>
                  <a:pt x="122638" y="18725"/>
                </a:lnTo>
                <a:lnTo>
                  <a:pt x="114932" y="7535"/>
                </a:lnTo>
                <a:lnTo>
                  <a:pt x="103504" y="1687"/>
                </a:lnTo>
                <a:lnTo>
                  <a:pt x="895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96222" y="202731"/>
            <a:ext cx="238125" cy="236854"/>
          </a:xfrm>
          <a:custGeom>
            <a:avLst/>
            <a:gdLst/>
            <a:ahLst/>
            <a:cxnLst/>
            <a:rect l="l" t="t" r="r" b="b"/>
            <a:pathLst>
              <a:path w="238125" h="236854">
                <a:moveTo>
                  <a:pt x="130759" y="0"/>
                </a:moveTo>
                <a:lnTo>
                  <a:pt x="109359" y="0"/>
                </a:lnTo>
                <a:lnTo>
                  <a:pt x="94611" y="3209"/>
                </a:lnTo>
                <a:lnTo>
                  <a:pt x="51726" y="21147"/>
                </a:lnTo>
                <a:lnTo>
                  <a:pt x="12091" y="64596"/>
                </a:lnTo>
                <a:lnTo>
                  <a:pt x="571" y="100545"/>
                </a:lnTo>
                <a:lnTo>
                  <a:pt x="0" y="103403"/>
                </a:lnTo>
                <a:lnTo>
                  <a:pt x="0" y="125996"/>
                </a:lnTo>
                <a:lnTo>
                  <a:pt x="1193" y="132397"/>
                </a:lnTo>
                <a:lnTo>
                  <a:pt x="2171" y="138836"/>
                </a:lnTo>
                <a:lnTo>
                  <a:pt x="17271" y="178965"/>
                </a:lnTo>
                <a:lnTo>
                  <a:pt x="69974" y="226599"/>
                </a:lnTo>
                <a:lnTo>
                  <a:pt x="104533" y="236410"/>
                </a:lnTo>
                <a:lnTo>
                  <a:pt x="142029" y="235253"/>
                </a:lnTo>
                <a:lnTo>
                  <a:pt x="165605" y="227190"/>
                </a:lnTo>
                <a:lnTo>
                  <a:pt x="124929" y="227190"/>
                </a:lnTo>
                <a:lnTo>
                  <a:pt x="105638" y="227114"/>
                </a:lnTo>
                <a:lnTo>
                  <a:pt x="100926" y="225221"/>
                </a:lnTo>
                <a:lnTo>
                  <a:pt x="98884" y="221373"/>
                </a:lnTo>
                <a:lnTo>
                  <a:pt x="86817" y="221373"/>
                </a:lnTo>
                <a:lnTo>
                  <a:pt x="75464" y="217437"/>
                </a:lnTo>
                <a:lnTo>
                  <a:pt x="65039" y="212078"/>
                </a:lnTo>
                <a:lnTo>
                  <a:pt x="55220" y="205512"/>
                </a:lnTo>
                <a:lnTo>
                  <a:pt x="45681" y="197954"/>
                </a:lnTo>
                <a:lnTo>
                  <a:pt x="59135" y="190080"/>
                </a:lnTo>
                <a:lnTo>
                  <a:pt x="37490" y="190080"/>
                </a:lnTo>
                <a:lnTo>
                  <a:pt x="26661" y="175668"/>
                </a:lnTo>
                <a:lnTo>
                  <a:pt x="18830" y="160056"/>
                </a:lnTo>
                <a:lnTo>
                  <a:pt x="13762" y="143057"/>
                </a:lnTo>
                <a:lnTo>
                  <a:pt x="11391" y="124815"/>
                </a:lnTo>
                <a:lnTo>
                  <a:pt x="237731" y="124815"/>
                </a:lnTo>
                <a:lnTo>
                  <a:pt x="237731" y="112521"/>
                </a:lnTo>
                <a:lnTo>
                  <a:pt x="125094" y="112521"/>
                </a:lnTo>
                <a:lnTo>
                  <a:pt x="63614" y="112496"/>
                </a:lnTo>
                <a:lnTo>
                  <a:pt x="11137" y="112483"/>
                </a:lnTo>
                <a:lnTo>
                  <a:pt x="13197" y="94515"/>
                </a:lnTo>
                <a:lnTo>
                  <a:pt x="18907" y="76071"/>
                </a:lnTo>
                <a:lnTo>
                  <a:pt x="27279" y="59482"/>
                </a:lnTo>
                <a:lnTo>
                  <a:pt x="37325" y="47078"/>
                </a:lnTo>
                <a:lnTo>
                  <a:pt x="59981" y="47078"/>
                </a:lnTo>
                <a:lnTo>
                  <a:pt x="45237" y="39166"/>
                </a:lnTo>
                <a:lnTo>
                  <a:pt x="54590" y="31149"/>
                </a:lnTo>
                <a:lnTo>
                  <a:pt x="64493" y="24834"/>
                </a:lnTo>
                <a:lnTo>
                  <a:pt x="74973" y="19939"/>
                </a:lnTo>
                <a:lnTo>
                  <a:pt x="86055" y="16179"/>
                </a:lnTo>
                <a:lnTo>
                  <a:pt x="100053" y="16179"/>
                </a:lnTo>
                <a:lnTo>
                  <a:pt x="101447" y="14274"/>
                </a:lnTo>
                <a:lnTo>
                  <a:pt x="103301" y="11976"/>
                </a:lnTo>
                <a:lnTo>
                  <a:pt x="109463" y="11976"/>
                </a:lnTo>
                <a:lnTo>
                  <a:pt x="112547" y="11188"/>
                </a:lnTo>
                <a:lnTo>
                  <a:pt x="129766" y="11188"/>
                </a:lnTo>
                <a:lnTo>
                  <a:pt x="131254" y="10769"/>
                </a:lnTo>
                <a:lnTo>
                  <a:pt x="169463" y="10769"/>
                </a:lnTo>
                <a:lnTo>
                  <a:pt x="134759" y="1003"/>
                </a:lnTo>
                <a:lnTo>
                  <a:pt x="133400" y="838"/>
                </a:lnTo>
                <a:lnTo>
                  <a:pt x="132092" y="342"/>
                </a:lnTo>
                <a:lnTo>
                  <a:pt x="130759" y="0"/>
                </a:lnTo>
                <a:close/>
              </a:path>
              <a:path w="238125" h="236854">
                <a:moveTo>
                  <a:pt x="174478" y="172313"/>
                </a:moveTo>
                <a:lnTo>
                  <a:pt x="124929" y="172313"/>
                </a:lnTo>
                <a:lnTo>
                  <a:pt x="160540" y="180212"/>
                </a:lnTo>
                <a:lnTo>
                  <a:pt x="148267" y="202616"/>
                </a:lnTo>
                <a:lnTo>
                  <a:pt x="142429" y="213001"/>
                </a:lnTo>
                <a:lnTo>
                  <a:pt x="136347" y="223240"/>
                </a:lnTo>
                <a:lnTo>
                  <a:pt x="134810" y="225717"/>
                </a:lnTo>
                <a:lnTo>
                  <a:pt x="129324" y="225767"/>
                </a:lnTo>
                <a:lnTo>
                  <a:pt x="124929" y="227190"/>
                </a:lnTo>
                <a:lnTo>
                  <a:pt x="165605" y="227190"/>
                </a:lnTo>
                <a:lnTo>
                  <a:pt x="175983" y="223640"/>
                </a:lnTo>
                <a:lnTo>
                  <a:pt x="179698" y="220891"/>
                </a:lnTo>
                <a:lnTo>
                  <a:pt x="151612" y="220891"/>
                </a:lnTo>
                <a:lnTo>
                  <a:pt x="169100" y="185432"/>
                </a:lnTo>
                <a:lnTo>
                  <a:pt x="191151" y="185432"/>
                </a:lnTo>
                <a:lnTo>
                  <a:pt x="173469" y="176237"/>
                </a:lnTo>
                <a:lnTo>
                  <a:pt x="174478" y="172313"/>
                </a:lnTo>
                <a:close/>
              </a:path>
              <a:path w="238125" h="236854">
                <a:moveTo>
                  <a:pt x="174524" y="172135"/>
                </a:moveTo>
                <a:lnTo>
                  <a:pt x="112509" y="172135"/>
                </a:lnTo>
                <a:lnTo>
                  <a:pt x="112509" y="225577"/>
                </a:lnTo>
                <a:lnTo>
                  <a:pt x="105638" y="227114"/>
                </a:lnTo>
                <a:lnTo>
                  <a:pt x="124929" y="227114"/>
                </a:lnTo>
                <a:lnTo>
                  <a:pt x="124929" y="172313"/>
                </a:lnTo>
                <a:lnTo>
                  <a:pt x="174478" y="172313"/>
                </a:lnTo>
                <a:lnTo>
                  <a:pt x="174524" y="172135"/>
                </a:lnTo>
                <a:close/>
              </a:path>
              <a:path w="238125" h="236854">
                <a:moveTo>
                  <a:pt x="78849" y="185051"/>
                </a:moveTo>
                <a:lnTo>
                  <a:pt x="67729" y="185051"/>
                </a:lnTo>
                <a:lnTo>
                  <a:pt x="86817" y="221373"/>
                </a:lnTo>
                <a:lnTo>
                  <a:pt x="98884" y="221373"/>
                </a:lnTo>
                <a:lnTo>
                  <a:pt x="96780" y="217437"/>
                </a:lnTo>
                <a:lnTo>
                  <a:pt x="92633" y="209766"/>
                </a:lnTo>
                <a:lnTo>
                  <a:pt x="85974" y="197777"/>
                </a:lnTo>
                <a:lnTo>
                  <a:pt x="78849" y="185051"/>
                </a:lnTo>
                <a:close/>
              </a:path>
              <a:path w="238125" h="236854">
                <a:moveTo>
                  <a:pt x="191151" y="185432"/>
                </a:moveTo>
                <a:lnTo>
                  <a:pt x="169100" y="185432"/>
                </a:lnTo>
                <a:lnTo>
                  <a:pt x="191477" y="197777"/>
                </a:lnTo>
                <a:lnTo>
                  <a:pt x="182696" y="206096"/>
                </a:lnTo>
                <a:lnTo>
                  <a:pt x="173131" y="212582"/>
                </a:lnTo>
                <a:lnTo>
                  <a:pt x="162772" y="217443"/>
                </a:lnTo>
                <a:lnTo>
                  <a:pt x="151612" y="220891"/>
                </a:lnTo>
                <a:lnTo>
                  <a:pt x="179698" y="220891"/>
                </a:lnTo>
                <a:lnTo>
                  <a:pt x="204385" y="202616"/>
                </a:lnTo>
                <a:lnTo>
                  <a:pt x="213255" y="190106"/>
                </a:lnTo>
                <a:lnTo>
                  <a:pt x="200139" y="190106"/>
                </a:lnTo>
                <a:lnTo>
                  <a:pt x="191151" y="185432"/>
                </a:lnTo>
                <a:close/>
              </a:path>
              <a:path w="238125" h="236854">
                <a:moveTo>
                  <a:pt x="237714" y="124917"/>
                </a:moveTo>
                <a:lnTo>
                  <a:pt x="226085" y="124917"/>
                </a:lnTo>
                <a:lnTo>
                  <a:pt x="223710" y="142934"/>
                </a:lnTo>
                <a:lnTo>
                  <a:pt x="218617" y="159745"/>
                </a:lnTo>
                <a:lnTo>
                  <a:pt x="210772" y="175439"/>
                </a:lnTo>
                <a:lnTo>
                  <a:pt x="200139" y="190106"/>
                </a:lnTo>
                <a:lnTo>
                  <a:pt x="213255" y="190106"/>
                </a:lnTo>
                <a:lnTo>
                  <a:pt x="232965" y="152734"/>
                </a:lnTo>
                <a:lnTo>
                  <a:pt x="236867" y="129019"/>
                </a:lnTo>
                <a:lnTo>
                  <a:pt x="237388" y="126911"/>
                </a:lnTo>
                <a:lnTo>
                  <a:pt x="237714" y="124917"/>
                </a:lnTo>
                <a:close/>
              </a:path>
              <a:path w="238125" h="236854">
                <a:moveTo>
                  <a:pt x="237731" y="124815"/>
                </a:moveTo>
                <a:lnTo>
                  <a:pt x="51574" y="124815"/>
                </a:lnTo>
                <a:lnTo>
                  <a:pt x="63677" y="176733"/>
                </a:lnTo>
                <a:lnTo>
                  <a:pt x="37490" y="190080"/>
                </a:lnTo>
                <a:lnTo>
                  <a:pt x="59135" y="190080"/>
                </a:lnTo>
                <a:lnTo>
                  <a:pt x="67729" y="185051"/>
                </a:lnTo>
                <a:lnTo>
                  <a:pt x="78849" y="185051"/>
                </a:lnTo>
                <a:lnTo>
                  <a:pt x="76403" y="180682"/>
                </a:lnTo>
                <a:lnTo>
                  <a:pt x="112509" y="172135"/>
                </a:lnTo>
                <a:lnTo>
                  <a:pt x="174524" y="172135"/>
                </a:lnTo>
                <a:lnTo>
                  <a:pt x="174723" y="171361"/>
                </a:lnTo>
                <a:lnTo>
                  <a:pt x="74574" y="171361"/>
                </a:lnTo>
                <a:lnTo>
                  <a:pt x="70226" y="160496"/>
                </a:lnTo>
                <a:lnTo>
                  <a:pt x="67117" y="149086"/>
                </a:lnTo>
                <a:lnTo>
                  <a:pt x="64905" y="137101"/>
                </a:lnTo>
                <a:lnTo>
                  <a:pt x="63309" y="124993"/>
                </a:lnTo>
                <a:lnTo>
                  <a:pt x="125018" y="124993"/>
                </a:lnTo>
                <a:lnTo>
                  <a:pt x="186654" y="124955"/>
                </a:lnTo>
                <a:lnTo>
                  <a:pt x="237714" y="124917"/>
                </a:lnTo>
                <a:close/>
              </a:path>
              <a:path w="238125" h="236854">
                <a:moveTo>
                  <a:pt x="125018" y="124993"/>
                </a:moveTo>
                <a:lnTo>
                  <a:pt x="112496" y="124993"/>
                </a:lnTo>
                <a:lnTo>
                  <a:pt x="112496" y="161950"/>
                </a:lnTo>
                <a:lnTo>
                  <a:pt x="74574" y="171361"/>
                </a:lnTo>
                <a:lnTo>
                  <a:pt x="174723" y="171361"/>
                </a:lnTo>
                <a:lnTo>
                  <a:pt x="174808" y="171030"/>
                </a:lnTo>
                <a:lnTo>
                  <a:pt x="163156" y="171030"/>
                </a:lnTo>
                <a:lnTo>
                  <a:pt x="125018" y="162001"/>
                </a:lnTo>
                <a:lnTo>
                  <a:pt x="125018" y="124993"/>
                </a:lnTo>
                <a:close/>
              </a:path>
              <a:path w="238125" h="236854">
                <a:moveTo>
                  <a:pt x="186654" y="124955"/>
                </a:moveTo>
                <a:lnTo>
                  <a:pt x="173520" y="124955"/>
                </a:lnTo>
                <a:lnTo>
                  <a:pt x="172547" y="137101"/>
                </a:lnTo>
                <a:lnTo>
                  <a:pt x="170338" y="148774"/>
                </a:lnTo>
                <a:lnTo>
                  <a:pt x="167130" y="160056"/>
                </a:lnTo>
                <a:lnTo>
                  <a:pt x="163156" y="171030"/>
                </a:lnTo>
                <a:lnTo>
                  <a:pt x="174808" y="171030"/>
                </a:lnTo>
                <a:lnTo>
                  <a:pt x="186654" y="124955"/>
                </a:lnTo>
                <a:close/>
              </a:path>
              <a:path w="238125" h="236854">
                <a:moveTo>
                  <a:pt x="174827" y="65138"/>
                </a:moveTo>
                <a:lnTo>
                  <a:pt x="163360" y="65138"/>
                </a:lnTo>
                <a:lnTo>
                  <a:pt x="167450" y="76476"/>
                </a:lnTo>
                <a:lnTo>
                  <a:pt x="170474" y="88095"/>
                </a:lnTo>
                <a:lnTo>
                  <a:pt x="172495" y="100069"/>
                </a:lnTo>
                <a:lnTo>
                  <a:pt x="173558" y="112521"/>
                </a:lnTo>
                <a:lnTo>
                  <a:pt x="185788" y="112521"/>
                </a:lnTo>
                <a:lnTo>
                  <a:pt x="174827" y="65138"/>
                </a:lnTo>
                <a:close/>
              </a:path>
              <a:path w="238125" h="236854">
                <a:moveTo>
                  <a:pt x="212405" y="46469"/>
                </a:moveTo>
                <a:lnTo>
                  <a:pt x="199428" y="46469"/>
                </a:lnTo>
                <a:lnTo>
                  <a:pt x="210570" y="61010"/>
                </a:lnTo>
                <a:lnTo>
                  <a:pt x="218540" y="76909"/>
                </a:lnTo>
                <a:lnTo>
                  <a:pt x="223611" y="94102"/>
                </a:lnTo>
                <a:lnTo>
                  <a:pt x="226059" y="112521"/>
                </a:lnTo>
                <a:lnTo>
                  <a:pt x="237731" y="112521"/>
                </a:lnTo>
                <a:lnTo>
                  <a:pt x="237731" y="110540"/>
                </a:lnTo>
                <a:lnTo>
                  <a:pt x="236740" y="104330"/>
                </a:lnTo>
                <a:lnTo>
                  <a:pt x="236029" y="98056"/>
                </a:lnTo>
                <a:lnTo>
                  <a:pt x="234683" y="91909"/>
                </a:lnTo>
                <a:lnTo>
                  <a:pt x="221516" y="57794"/>
                </a:lnTo>
                <a:lnTo>
                  <a:pt x="212405" y="46469"/>
                </a:lnTo>
                <a:close/>
              </a:path>
              <a:path w="238125" h="236854">
                <a:moveTo>
                  <a:pt x="174821" y="65112"/>
                </a:moveTo>
                <a:lnTo>
                  <a:pt x="74028" y="65112"/>
                </a:lnTo>
                <a:lnTo>
                  <a:pt x="112483" y="74929"/>
                </a:lnTo>
                <a:lnTo>
                  <a:pt x="112483" y="112496"/>
                </a:lnTo>
                <a:lnTo>
                  <a:pt x="125094" y="112496"/>
                </a:lnTo>
                <a:lnTo>
                  <a:pt x="125094" y="74815"/>
                </a:lnTo>
                <a:lnTo>
                  <a:pt x="163360" y="65138"/>
                </a:lnTo>
                <a:lnTo>
                  <a:pt x="174827" y="65138"/>
                </a:lnTo>
                <a:close/>
              </a:path>
              <a:path w="238125" h="236854">
                <a:moveTo>
                  <a:pt x="59981" y="47078"/>
                </a:moveTo>
                <a:lnTo>
                  <a:pt x="37325" y="47078"/>
                </a:lnTo>
                <a:lnTo>
                  <a:pt x="63563" y="60464"/>
                </a:lnTo>
                <a:lnTo>
                  <a:pt x="51917" y="112483"/>
                </a:lnTo>
                <a:lnTo>
                  <a:pt x="63615" y="112483"/>
                </a:lnTo>
                <a:lnTo>
                  <a:pt x="64389" y="100069"/>
                </a:lnTo>
                <a:lnTo>
                  <a:pt x="66549" y="88063"/>
                </a:lnTo>
                <a:lnTo>
                  <a:pt x="69856" y="76408"/>
                </a:lnTo>
                <a:lnTo>
                  <a:pt x="74028" y="65112"/>
                </a:lnTo>
                <a:lnTo>
                  <a:pt x="174821" y="65112"/>
                </a:lnTo>
                <a:lnTo>
                  <a:pt x="174472" y="63601"/>
                </a:lnTo>
                <a:lnTo>
                  <a:pt x="112547" y="63601"/>
                </a:lnTo>
                <a:lnTo>
                  <a:pt x="77711" y="56260"/>
                </a:lnTo>
                <a:lnTo>
                  <a:pt x="79966" y="51079"/>
                </a:lnTo>
                <a:lnTo>
                  <a:pt x="67436" y="51079"/>
                </a:lnTo>
                <a:lnTo>
                  <a:pt x="59981" y="47078"/>
                </a:lnTo>
                <a:close/>
              </a:path>
              <a:path w="238125" h="236854">
                <a:moveTo>
                  <a:pt x="129766" y="11188"/>
                </a:moveTo>
                <a:lnTo>
                  <a:pt x="112547" y="11188"/>
                </a:lnTo>
                <a:lnTo>
                  <a:pt x="112547" y="63601"/>
                </a:lnTo>
                <a:lnTo>
                  <a:pt x="174472" y="63601"/>
                </a:lnTo>
                <a:lnTo>
                  <a:pt x="174307" y="62890"/>
                </a:lnTo>
                <a:lnTo>
                  <a:pt x="124942" y="62890"/>
                </a:lnTo>
                <a:lnTo>
                  <a:pt x="124942" y="12547"/>
                </a:lnTo>
                <a:lnTo>
                  <a:pt x="129766" y="11188"/>
                </a:lnTo>
                <a:close/>
              </a:path>
              <a:path w="238125" h="236854">
                <a:moveTo>
                  <a:pt x="169463" y="10769"/>
                </a:moveTo>
                <a:lnTo>
                  <a:pt x="131254" y="10769"/>
                </a:lnTo>
                <a:lnTo>
                  <a:pt x="135559" y="12712"/>
                </a:lnTo>
                <a:lnTo>
                  <a:pt x="143954" y="26992"/>
                </a:lnTo>
                <a:lnTo>
                  <a:pt x="160210" y="54279"/>
                </a:lnTo>
                <a:lnTo>
                  <a:pt x="151374" y="58304"/>
                </a:lnTo>
                <a:lnTo>
                  <a:pt x="142586" y="60632"/>
                </a:lnTo>
                <a:lnTo>
                  <a:pt x="133792" y="61937"/>
                </a:lnTo>
                <a:lnTo>
                  <a:pt x="124942" y="62890"/>
                </a:lnTo>
                <a:lnTo>
                  <a:pt x="174307" y="62890"/>
                </a:lnTo>
                <a:lnTo>
                  <a:pt x="173872" y="61010"/>
                </a:lnTo>
                <a:lnTo>
                  <a:pt x="173877" y="60464"/>
                </a:lnTo>
                <a:lnTo>
                  <a:pt x="189690" y="51803"/>
                </a:lnTo>
                <a:lnTo>
                  <a:pt x="170002" y="51803"/>
                </a:lnTo>
                <a:lnTo>
                  <a:pt x="150304" y="15722"/>
                </a:lnTo>
                <a:lnTo>
                  <a:pt x="177262" y="15722"/>
                </a:lnTo>
                <a:lnTo>
                  <a:pt x="169957" y="10908"/>
                </a:lnTo>
                <a:lnTo>
                  <a:pt x="169463" y="10769"/>
                </a:lnTo>
                <a:close/>
              </a:path>
              <a:path w="238125" h="236854">
                <a:moveTo>
                  <a:pt x="177262" y="15722"/>
                </a:moveTo>
                <a:lnTo>
                  <a:pt x="150304" y="15722"/>
                </a:lnTo>
                <a:lnTo>
                  <a:pt x="161211" y="19848"/>
                </a:lnTo>
                <a:lnTo>
                  <a:pt x="171637" y="25109"/>
                </a:lnTo>
                <a:lnTo>
                  <a:pt x="181744" y="31515"/>
                </a:lnTo>
                <a:lnTo>
                  <a:pt x="191693" y="39077"/>
                </a:lnTo>
                <a:lnTo>
                  <a:pt x="170002" y="51803"/>
                </a:lnTo>
                <a:lnTo>
                  <a:pt x="189690" y="51803"/>
                </a:lnTo>
                <a:lnTo>
                  <a:pt x="199428" y="46469"/>
                </a:lnTo>
                <a:lnTo>
                  <a:pt x="212405" y="46469"/>
                </a:lnTo>
                <a:lnTo>
                  <a:pt x="199409" y="30316"/>
                </a:lnTo>
                <a:lnTo>
                  <a:pt x="177262" y="15722"/>
                </a:lnTo>
                <a:close/>
              </a:path>
              <a:path w="238125" h="236854">
                <a:moveTo>
                  <a:pt x="100053" y="16179"/>
                </a:moveTo>
                <a:lnTo>
                  <a:pt x="86055" y="16179"/>
                </a:lnTo>
                <a:lnTo>
                  <a:pt x="67436" y="51079"/>
                </a:lnTo>
                <a:lnTo>
                  <a:pt x="79966" y="51079"/>
                </a:lnTo>
                <a:lnTo>
                  <a:pt x="82714" y="44766"/>
                </a:lnTo>
                <a:lnTo>
                  <a:pt x="88260" y="33967"/>
                </a:lnTo>
                <a:lnTo>
                  <a:pt x="94465" y="23819"/>
                </a:lnTo>
                <a:lnTo>
                  <a:pt x="100053" y="16179"/>
                </a:lnTo>
                <a:close/>
              </a:path>
              <a:path w="238125" h="236854">
                <a:moveTo>
                  <a:pt x="109463" y="11976"/>
                </a:moveTo>
                <a:lnTo>
                  <a:pt x="103301" y="11976"/>
                </a:lnTo>
                <a:lnTo>
                  <a:pt x="108369" y="12255"/>
                </a:lnTo>
                <a:lnTo>
                  <a:pt x="109463" y="11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254699" y="230806"/>
            <a:ext cx="205104" cy="185420"/>
          </a:xfrm>
          <a:custGeom>
            <a:avLst/>
            <a:gdLst/>
            <a:ahLst/>
            <a:cxnLst/>
            <a:rect l="l" t="t" r="r" b="b"/>
            <a:pathLst>
              <a:path w="205104" h="185420">
                <a:moveTo>
                  <a:pt x="20196" y="88096"/>
                </a:moveTo>
                <a:lnTo>
                  <a:pt x="12704" y="89415"/>
                </a:lnTo>
                <a:lnTo>
                  <a:pt x="6057" y="93654"/>
                </a:lnTo>
                <a:lnTo>
                  <a:pt x="1583" y="100147"/>
                </a:lnTo>
                <a:lnTo>
                  <a:pt x="0" y="107594"/>
                </a:lnTo>
                <a:lnTo>
                  <a:pt x="1321" y="115091"/>
                </a:lnTo>
                <a:lnTo>
                  <a:pt x="5562" y="121734"/>
                </a:lnTo>
                <a:lnTo>
                  <a:pt x="64846" y="183126"/>
                </a:lnTo>
                <a:lnTo>
                  <a:pt x="70002" y="185297"/>
                </a:lnTo>
                <a:lnTo>
                  <a:pt x="76161" y="185297"/>
                </a:lnTo>
                <a:lnTo>
                  <a:pt x="82372" y="184916"/>
                </a:lnTo>
                <a:lnTo>
                  <a:pt x="87731" y="182033"/>
                </a:lnTo>
                <a:lnTo>
                  <a:pt x="123270" y="134954"/>
                </a:lnTo>
                <a:lnTo>
                  <a:pt x="73520" y="134954"/>
                </a:lnTo>
                <a:lnTo>
                  <a:pt x="34124" y="94149"/>
                </a:lnTo>
                <a:lnTo>
                  <a:pt x="27635" y="89680"/>
                </a:lnTo>
                <a:lnTo>
                  <a:pt x="20196" y="88096"/>
                </a:lnTo>
                <a:close/>
              </a:path>
              <a:path w="205104" h="185420">
                <a:moveTo>
                  <a:pt x="182678" y="0"/>
                </a:moveTo>
                <a:lnTo>
                  <a:pt x="175482" y="2473"/>
                </a:lnTo>
                <a:lnTo>
                  <a:pt x="169583" y="7700"/>
                </a:lnTo>
                <a:lnTo>
                  <a:pt x="73520" y="134954"/>
                </a:lnTo>
                <a:lnTo>
                  <a:pt x="123270" y="134954"/>
                </a:lnTo>
                <a:lnTo>
                  <a:pt x="201269" y="31627"/>
                </a:lnTo>
                <a:lnTo>
                  <a:pt x="204678" y="24513"/>
                </a:lnTo>
                <a:lnTo>
                  <a:pt x="205084" y="16911"/>
                </a:lnTo>
                <a:lnTo>
                  <a:pt x="202610" y="9714"/>
                </a:lnTo>
                <a:lnTo>
                  <a:pt x="197383" y="3814"/>
                </a:lnTo>
                <a:lnTo>
                  <a:pt x="190276" y="405"/>
                </a:lnTo>
                <a:lnTo>
                  <a:pt x="1826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66092" y="194082"/>
            <a:ext cx="229235" cy="254635"/>
          </a:xfrm>
          <a:custGeom>
            <a:avLst/>
            <a:gdLst/>
            <a:ahLst/>
            <a:cxnLst/>
            <a:rect l="l" t="t" r="r" b="b"/>
            <a:pathLst>
              <a:path w="229235" h="254634">
                <a:moveTo>
                  <a:pt x="178546" y="153187"/>
                </a:moveTo>
                <a:lnTo>
                  <a:pt x="80772" y="153187"/>
                </a:lnTo>
                <a:lnTo>
                  <a:pt x="84858" y="158246"/>
                </a:lnTo>
                <a:lnTo>
                  <a:pt x="88957" y="162393"/>
                </a:lnTo>
                <a:lnTo>
                  <a:pt x="94312" y="165508"/>
                </a:lnTo>
                <a:lnTo>
                  <a:pt x="102171" y="167474"/>
                </a:lnTo>
                <a:lnTo>
                  <a:pt x="102171" y="205714"/>
                </a:lnTo>
                <a:lnTo>
                  <a:pt x="94509" y="209215"/>
                </a:lnTo>
                <a:lnTo>
                  <a:pt x="90036" y="214636"/>
                </a:lnTo>
                <a:lnTo>
                  <a:pt x="87944" y="221552"/>
                </a:lnTo>
                <a:lnTo>
                  <a:pt x="87426" y="229539"/>
                </a:lnTo>
                <a:lnTo>
                  <a:pt x="89605" y="239278"/>
                </a:lnTo>
                <a:lnTo>
                  <a:pt x="95432" y="247230"/>
                </a:lnTo>
                <a:lnTo>
                  <a:pt x="103848" y="252592"/>
                </a:lnTo>
                <a:lnTo>
                  <a:pt x="113792" y="254558"/>
                </a:lnTo>
                <a:lnTo>
                  <a:pt x="123937" y="252592"/>
                </a:lnTo>
                <a:lnTo>
                  <a:pt x="132799" y="247230"/>
                </a:lnTo>
                <a:lnTo>
                  <a:pt x="139071" y="239278"/>
                </a:lnTo>
                <a:lnTo>
                  <a:pt x="141452" y="229539"/>
                </a:lnTo>
                <a:lnTo>
                  <a:pt x="141069" y="221791"/>
                </a:lnTo>
                <a:lnTo>
                  <a:pt x="139274" y="215033"/>
                </a:lnTo>
                <a:lnTo>
                  <a:pt x="135098" y="209651"/>
                </a:lnTo>
                <a:lnTo>
                  <a:pt x="127571" y="206032"/>
                </a:lnTo>
                <a:lnTo>
                  <a:pt x="127571" y="167322"/>
                </a:lnTo>
                <a:lnTo>
                  <a:pt x="140271" y="165379"/>
                </a:lnTo>
                <a:lnTo>
                  <a:pt x="142798" y="160388"/>
                </a:lnTo>
                <a:lnTo>
                  <a:pt x="148577" y="153454"/>
                </a:lnTo>
                <a:lnTo>
                  <a:pt x="179032" y="153454"/>
                </a:lnTo>
                <a:lnTo>
                  <a:pt x="178546" y="153187"/>
                </a:lnTo>
                <a:close/>
              </a:path>
              <a:path w="229235" h="254634">
                <a:moveTo>
                  <a:pt x="31673" y="150799"/>
                </a:moveTo>
                <a:lnTo>
                  <a:pt x="24993" y="150799"/>
                </a:lnTo>
                <a:lnTo>
                  <a:pt x="15264" y="152765"/>
                </a:lnTo>
                <a:lnTo>
                  <a:pt x="7319" y="158127"/>
                </a:lnTo>
                <a:lnTo>
                  <a:pt x="1963" y="166080"/>
                </a:lnTo>
                <a:lnTo>
                  <a:pt x="0" y="175818"/>
                </a:lnTo>
                <a:lnTo>
                  <a:pt x="1963" y="185555"/>
                </a:lnTo>
                <a:lnTo>
                  <a:pt x="7319" y="193503"/>
                </a:lnTo>
                <a:lnTo>
                  <a:pt x="15264" y="198860"/>
                </a:lnTo>
                <a:lnTo>
                  <a:pt x="24993" y="200825"/>
                </a:lnTo>
                <a:lnTo>
                  <a:pt x="34739" y="198860"/>
                </a:lnTo>
                <a:lnTo>
                  <a:pt x="42695" y="193503"/>
                </a:lnTo>
                <a:lnTo>
                  <a:pt x="48058" y="185555"/>
                </a:lnTo>
                <a:lnTo>
                  <a:pt x="50025" y="175818"/>
                </a:lnTo>
                <a:lnTo>
                  <a:pt x="50016" y="174244"/>
                </a:lnTo>
                <a:lnTo>
                  <a:pt x="49836" y="172707"/>
                </a:lnTo>
                <a:lnTo>
                  <a:pt x="49618" y="171424"/>
                </a:lnTo>
                <a:lnTo>
                  <a:pt x="73092" y="157683"/>
                </a:lnTo>
                <a:lnTo>
                  <a:pt x="42214" y="157683"/>
                </a:lnTo>
                <a:lnTo>
                  <a:pt x="37731" y="153428"/>
                </a:lnTo>
                <a:lnTo>
                  <a:pt x="31673" y="150799"/>
                </a:lnTo>
                <a:close/>
              </a:path>
              <a:path w="229235" h="254634">
                <a:moveTo>
                  <a:pt x="179032" y="153454"/>
                </a:moveTo>
                <a:lnTo>
                  <a:pt x="148577" y="153454"/>
                </a:lnTo>
                <a:lnTo>
                  <a:pt x="179971" y="171208"/>
                </a:lnTo>
                <a:lnTo>
                  <a:pt x="179666" y="172707"/>
                </a:lnTo>
                <a:lnTo>
                  <a:pt x="178993" y="174244"/>
                </a:lnTo>
                <a:lnTo>
                  <a:pt x="178993" y="175818"/>
                </a:lnTo>
                <a:lnTo>
                  <a:pt x="180926" y="185555"/>
                </a:lnTo>
                <a:lnTo>
                  <a:pt x="186213" y="193503"/>
                </a:lnTo>
                <a:lnTo>
                  <a:pt x="194092" y="198860"/>
                </a:lnTo>
                <a:lnTo>
                  <a:pt x="203796" y="200825"/>
                </a:lnTo>
                <a:lnTo>
                  <a:pt x="213508" y="198860"/>
                </a:lnTo>
                <a:lnTo>
                  <a:pt x="221413" y="193503"/>
                </a:lnTo>
                <a:lnTo>
                  <a:pt x="226730" y="185555"/>
                </a:lnTo>
                <a:lnTo>
                  <a:pt x="228676" y="175818"/>
                </a:lnTo>
                <a:lnTo>
                  <a:pt x="226690" y="166080"/>
                </a:lnTo>
                <a:lnTo>
                  <a:pt x="221284" y="158127"/>
                </a:lnTo>
                <a:lnTo>
                  <a:pt x="220413" y="157543"/>
                </a:lnTo>
                <a:lnTo>
                  <a:pt x="186486" y="157543"/>
                </a:lnTo>
                <a:lnTo>
                  <a:pt x="179032" y="153454"/>
                </a:lnTo>
                <a:close/>
              </a:path>
              <a:path w="229235" h="254634">
                <a:moveTo>
                  <a:pt x="70619" y="93395"/>
                </a:moveTo>
                <a:lnTo>
                  <a:pt x="40182" y="93395"/>
                </a:lnTo>
                <a:lnTo>
                  <a:pt x="76161" y="114858"/>
                </a:lnTo>
                <a:lnTo>
                  <a:pt x="74904" y="118783"/>
                </a:lnTo>
                <a:lnTo>
                  <a:pt x="74218" y="122948"/>
                </a:lnTo>
                <a:lnTo>
                  <a:pt x="74236" y="131635"/>
                </a:lnTo>
                <a:lnTo>
                  <a:pt x="74866" y="135623"/>
                </a:lnTo>
                <a:lnTo>
                  <a:pt x="76073" y="139458"/>
                </a:lnTo>
                <a:lnTo>
                  <a:pt x="42214" y="157683"/>
                </a:lnTo>
                <a:lnTo>
                  <a:pt x="73092" y="157683"/>
                </a:lnTo>
                <a:lnTo>
                  <a:pt x="80772" y="153187"/>
                </a:lnTo>
                <a:lnTo>
                  <a:pt x="178546" y="153187"/>
                </a:lnTo>
                <a:lnTo>
                  <a:pt x="154101" y="139776"/>
                </a:lnTo>
                <a:lnTo>
                  <a:pt x="155371" y="135826"/>
                </a:lnTo>
                <a:lnTo>
                  <a:pt x="156057" y="131635"/>
                </a:lnTo>
                <a:lnTo>
                  <a:pt x="156057" y="121894"/>
                </a:lnTo>
                <a:lnTo>
                  <a:pt x="155016" y="116751"/>
                </a:lnTo>
                <a:lnTo>
                  <a:pt x="153111" y="112039"/>
                </a:lnTo>
                <a:lnTo>
                  <a:pt x="169947" y="101168"/>
                </a:lnTo>
                <a:lnTo>
                  <a:pt x="83654" y="101168"/>
                </a:lnTo>
                <a:lnTo>
                  <a:pt x="70619" y="93395"/>
                </a:lnTo>
                <a:close/>
              </a:path>
              <a:path w="229235" h="254634">
                <a:moveTo>
                  <a:pt x="203530" y="150799"/>
                </a:moveTo>
                <a:lnTo>
                  <a:pt x="196938" y="150799"/>
                </a:lnTo>
                <a:lnTo>
                  <a:pt x="190957" y="153377"/>
                </a:lnTo>
                <a:lnTo>
                  <a:pt x="186486" y="157543"/>
                </a:lnTo>
                <a:lnTo>
                  <a:pt x="220413" y="157543"/>
                </a:lnTo>
                <a:lnTo>
                  <a:pt x="213288" y="152765"/>
                </a:lnTo>
                <a:lnTo>
                  <a:pt x="203530" y="150799"/>
                </a:lnTo>
                <a:close/>
              </a:path>
              <a:path w="229235" h="254634">
                <a:moveTo>
                  <a:pt x="113398" y="0"/>
                </a:moveTo>
                <a:lnTo>
                  <a:pt x="103661" y="1966"/>
                </a:lnTo>
                <a:lnTo>
                  <a:pt x="95713" y="7327"/>
                </a:lnTo>
                <a:lnTo>
                  <a:pt x="90356" y="15280"/>
                </a:lnTo>
                <a:lnTo>
                  <a:pt x="88392" y="25019"/>
                </a:lnTo>
                <a:lnTo>
                  <a:pt x="89710" y="33045"/>
                </a:lnTo>
                <a:lnTo>
                  <a:pt x="93375" y="39993"/>
                </a:lnTo>
                <a:lnTo>
                  <a:pt x="98952" y="45430"/>
                </a:lnTo>
                <a:lnTo>
                  <a:pt x="106006" y="48920"/>
                </a:lnTo>
                <a:lnTo>
                  <a:pt x="106667" y="87249"/>
                </a:lnTo>
                <a:lnTo>
                  <a:pt x="100005" y="89257"/>
                </a:lnTo>
                <a:lnTo>
                  <a:pt x="93879" y="92317"/>
                </a:lnTo>
                <a:lnTo>
                  <a:pt x="88395" y="96323"/>
                </a:lnTo>
                <a:lnTo>
                  <a:pt x="83654" y="101168"/>
                </a:lnTo>
                <a:lnTo>
                  <a:pt x="169947" y="101168"/>
                </a:lnTo>
                <a:lnTo>
                  <a:pt x="173388" y="98945"/>
                </a:lnTo>
                <a:lnTo>
                  <a:pt x="144640" y="98945"/>
                </a:lnTo>
                <a:lnTo>
                  <a:pt x="138747" y="92824"/>
                </a:lnTo>
                <a:lnTo>
                  <a:pt x="130987" y="88531"/>
                </a:lnTo>
                <a:lnTo>
                  <a:pt x="122262" y="87007"/>
                </a:lnTo>
                <a:lnTo>
                  <a:pt x="121602" y="48628"/>
                </a:lnTo>
                <a:lnTo>
                  <a:pt x="128360" y="45041"/>
                </a:lnTo>
                <a:lnTo>
                  <a:pt x="133681" y="39647"/>
                </a:lnTo>
                <a:lnTo>
                  <a:pt x="137166" y="32842"/>
                </a:lnTo>
                <a:lnTo>
                  <a:pt x="138417" y="25019"/>
                </a:lnTo>
                <a:lnTo>
                  <a:pt x="136451" y="15280"/>
                </a:lnTo>
                <a:lnTo>
                  <a:pt x="131089" y="7327"/>
                </a:lnTo>
                <a:lnTo>
                  <a:pt x="123136" y="1966"/>
                </a:lnTo>
                <a:lnTo>
                  <a:pt x="113398" y="0"/>
                </a:lnTo>
                <a:close/>
              </a:path>
              <a:path w="229235" h="254634">
                <a:moveTo>
                  <a:pt x="198348" y="48526"/>
                </a:moveTo>
                <a:lnTo>
                  <a:pt x="188602" y="50492"/>
                </a:lnTo>
                <a:lnTo>
                  <a:pt x="180646" y="55854"/>
                </a:lnTo>
                <a:lnTo>
                  <a:pt x="175283" y="63807"/>
                </a:lnTo>
                <a:lnTo>
                  <a:pt x="173316" y="73545"/>
                </a:lnTo>
                <a:lnTo>
                  <a:pt x="173349" y="75958"/>
                </a:lnTo>
                <a:lnTo>
                  <a:pt x="173634" y="77851"/>
                </a:lnTo>
                <a:lnTo>
                  <a:pt x="174155" y="79883"/>
                </a:lnTo>
                <a:lnTo>
                  <a:pt x="144640" y="98945"/>
                </a:lnTo>
                <a:lnTo>
                  <a:pt x="173388" y="98945"/>
                </a:lnTo>
                <a:lnTo>
                  <a:pt x="182613" y="92989"/>
                </a:lnTo>
                <a:lnTo>
                  <a:pt x="213451" y="92989"/>
                </a:lnTo>
                <a:lnTo>
                  <a:pt x="216039" y="91243"/>
                </a:lnTo>
                <a:lnTo>
                  <a:pt x="221401" y="83286"/>
                </a:lnTo>
                <a:lnTo>
                  <a:pt x="223367" y="73545"/>
                </a:lnTo>
                <a:lnTo>
                  <a:pt x="221401" y="63807"/>
                </a:lnTo>
                <a:lnTo>
                  <a:pt x="216039" y="55854"/>
                </a:lnTo>
                <a:lnTo>
                  <a:pt x="208087" y="50492"/>
                </a:lnTo>
                <a:lnTo>
                  <a:pt x="198348" y="48526"/>
                </a:lnTo>
                <a:close/>
              </a:path>
              <a:path w="229235" h="254634">
                <a:moveTo>
                  <a:pt x="24993" y="48526"/>
                </a:moveTo>
                <a:lnTo>
                  <a:pt x="15264" y="50492"/>
                </a:lnTo>
                <a:lnTo>
                  <a:pt x="7319" y="55854"/>
                </a:lnTo>
                <a:lnTo>
                  <a:pt x="1963" y="63807"/>
                </a:lnTo>
                <a:lnTo>
                  <a:pt x="0" y="73545"/>
                </a:lnTo>
                <a:lnTo>
                  <a:pt x="1963" y="83286"/>
                </a:lnTo>
                <a:lnTo>
                  <a:pt x="7319" y="91243"/>
                </a:lnTo>
                <a:lnTo>
                  <a:pt x="15264" y="96609"/>
                </a:lnTo>
                <a:lnTo>
                  <a:pt x="24993" y="98577"/>
                </a:lnTo>
                <a:lnTo>
                  <a:pt x="30721" y="98577"/>
                </a:lnTo>
                <a:lnTo>
                  <a:pt x="35982" y="96609"/>
                </a:lnTo>
                <a:lnTo>
                  <a:pt x="40182" y="93395"/>
                </a:lnTo>
                <a:lnTo>
                  <a:pt x="70619" y="93395"/>
                </a:lnTo>
                <a:lnTo>
                  <a:pt x="49022" y="80518"/>
                </a:lnTo>
                <a:lnTo>
                  <a:pt x="49669" y="78295"/>
                </a:lnTo>
                <a:lnTo>
                  <a:pt x="50025" y="75958"/>
                </a:lnTo>
                <a:lnTo>
                  <a:pt x="50025" y="73545"/>
                </a:lnTo>
                <a:lnTo>
                  <a:pt x="48058" y="63807"/>
                </a:lnTo>
                <a:lnTo>
                  <a:pt x="42695" y="55854"/>
                </a:lnTo>
                <a:lnTo>
                  <a:pt x="34739" y="50492"/>
                </a:lnTo>
                <a:lnTo>
                  <a:pt x="24993" y="48526"/>
                </a:lnTo>
                <a:close/>
              </a:path>
              <a:path w="229235" h="254634">
                <a:moveTo>
                  <a:pt x="213451" y="92989"/>
                </a:moveTo>
                <a:lnTo>
                  <a:pt x="182613" y="92989"/>
                </a:lnTo>
                <a:lnTo>
                  <a:pt x="186905" y="96481"/>
                </a:lnTo>
                <a:lnTo>
                  <a:pt x="192379" y="98577"/>
                </a:lnTo>
                <a:lnTo>
                  <a:pt x="198348" y="98577"/>
                </a:lnTo>
                <a:lnTo>
                  <a:pt x="208087" y="96609"/>
                </a:lnTo>
                <a:lnTo>
                  <a:pt x="213451" y="929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876351" y="233630"/>
            <a:ext cx="200025" cy="190500"/>
          </a:xfrm>
          <a:custGeom>
            <a:avLst/>
            <a:gdLst/>
            <a:ahLst/>
            <a:cxnLst/>
            <a:rect l="l" t="t" r="r" b="b"/>
            <a:pathLst>
              <a:path w="200025" h="190500">
                <a:moveTo>
                  <a:pt x="200025" y="72656"/>
                </a:moveTo>
                <a:lnTo>
                  <a:pt x="0" y="72656"/>
                </a:lnTo>
                <a:lnTo>
                  <a:pt x="61810" y="117563"/>
                </a:lnTo>
                <a:lnTo>
                  <a:pt x="38201" y="190220"/>
                </a:lnTo>
                <a:lnTo>
                  <a:pt x="100012" y="145313"/>
                </a:lnTo>
                <a:lnTo>
                  <a:pt x="147231" y="145313"/>
                </a:lnTo>
                <a:lnTo>
                  <a:pt x="138214" y="117563"/>
                </a:lnTo>
                <a:lnTo>
                  <a:pt x="200025" y="72656"/>
                </a:lnTo>
                <a:close/>
              </a:path>
              <a:path w="200025" h="190500">
                <a:moveTo>
                  <a:pt x="147231" y="145313"/>
                </a:moveTo>
                <a:lnTo>
                  <a:pt x="100012" y="145313"/>
                </a:lnTo>
                <a:lnTo>
                  <a:pt x="161823" y="190220"/>
                </a:lnTo>
                <a:lnTo>
                  <a:pt x="147231" y="145313"/>
                </a:lnTo>
                <a:close/>
              </a:path>
              <a:path w="200025" h="190500">
                <a:moveTo>
                  <a:pt x="100012" y="0"/>
                </a:moveTo>
                <a:lnTo>
                  <a:pt x="76403" y="72656"/>
                </a:lnTo>
                <a:lnTo>
                  <a:pt x="123621" y="72656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598727" y="405129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3048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613637" y="287020"/>
            <a:ext cx="0" cy="102870"/>
          </a:xfrm>
          <a:custGeom>
            <a:avLst/>
            <a:gdLst/>
            <a:ahLst/>
            <a:cxnLst/>
            <a:rect l="l" t="t" r="r" b="b"/>
            <a:pathLst>
              <a:path h="102870">
                <a:moveTo>
                  <a:pt x="0" y="0"/>
                </a:moveTo>
                <a:lnTo>
                  <a:pt x="0" y="102869"/>
                </a:lnTo>
              </a:path>
            </a:pathLst>
          </a:custGeom>
          <a:ln w="2981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598727" y="272415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2921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812423" y="287426"/>
            <a:ext cx="0" cy="102870"/>
          </a:xfrm>
          <a:custGeom>
            <a:avLst/>
            <a:gdLst/>
            <a:ahLst/>
            <a:cxnLst/>
            <a:rect l="l" t="t" r="r" b="b"/>
            <a:pathLst>
              <a:path h="102870">
                <a:moveTo>
                  <a:pt x="0" y="0"/>
                </a:moveTo>
                <a:lnTo>
                  <a:pt x="0" y="102704"/>
                </a:lnTo>
              </a:path>
            </a:pathLst>
          </a:custGeom>
          <a:ln w="298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605356" y="260122"/>
            <a:ext cx="215900" cy="97155"/>
          </a:xfrm>
          <a:custGeom>
            <a:avLst/>
            <a:gdLst/>
            <a:ahLst/>
            <a:cxnLst/>
            <a:rect l="l" t="t" r="r" b="b"/>
            <a:pathLst>
              <a:path w="215900" h="97154">
                <a:moveTo>
                  <a:pt x="16548" y="0"/>
                </a:moveTo>
                <a:lnTo>
                  <a:pt x="0" y="24803"/>
                </a:lnTo>
                <a:lnTo>
                  <a:pt x="107670" y="96570"/>
                </a:lnTo>
                <a:lnTo>
                  <a:pt x="161420" y="60744"/>
                </a:lnTo>
                <a:lnTo>
                  <a:pt x="107670" y="60744"/>
                </a:lnTo>
                <a:lnTo>
                  <a:pt x="16548" y="0"/>
                </a:lnTo>
                <a:close/>
              </a:path>
              <a:path w="215900" h="97154">
                <a:moveTo>
                  <a:pt x="198793" y="0"/>
                </a:moveTo>
                <a:lnTo>
                  <a:pt x="107670" y="60744"/>
                </a:lnTo>
                <a:lnTo>
                  <a:pt x="161420" y="60744"/>
                </a:lnTo>
                <a:lnTo>
                  <a:pt x="215341" y="24803"/>
                </a:lnTo>
                <a:lnTo>
                  <a:pt x="1987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575964" y="239408"/>
            <a:ext cx="312420" cy="161290"/>
          </a:xfrm>
          <a:custGeom>
            <a:avLst/>
            <a:gdLst/>
            <a:ahLst/>
            <a:cxnLst/>
            <a:rect l="l" t="t" r="r" b="b"/>
            <a:pathLst>
              <a:path w="312420" h="161290">
                <a:moveTo>
                  <a:pt x="156095" y="0"/>
                </a:moveTo>
                <a:lnTo>
                  <a:pt x="0" y="80327"/>
                </a:lnTo>
                <a:lnTo>
                  <a:pt x="156095" y="160667"/>
                </a:lnTo>
                <a:lnTo>
                  <a:pt x="312204" y="80327"/>
                </a:lnTo>
                <a:lnTo>
                  <a:pt x="1560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627831" y="330314"/>
            <a:ext cx="0" cy="63500"/>
          </a:xfrm>
          <a:custGeom>
            <a:avLst/>
            <a:gdLst/>
            <a:ahLst/>
            <a:cxnLst/>
            <a:rect l="l" t="t" r="r" b="b"/>
            <a:pathLst>
              <a:path h="63500">
                <a:moveTo>
                  <a:pt x="0" y="0"/>
                </a:moveTo>
                <a:lnTo>
                  <a:pt x="0" y="6350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446055" y="1096227"/>
            <a:ext cx="4770755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85" dirty="0">
                <a:solidFill>
                  <a:srgbClr val="545960"/>
                </a:solidFill>
                <a:latin typeface="Times New Roman"/>
                <a:cs typeface="Times New Roman"/>
              </a:rPr>
              <a:t>Hi</a:t>
            </a:r>
            <a:r>
              <a:rPr sz="2300" b="1" spc="-85" dirty="0">
                <a:solidFill>
                  <a:srgbClr val="545960"/>
                </a:solidFill>
                <a:latin typeface="Times New Roman"/>
                <a:cs typeface="Times New Roman"/>
              </a:rPr>
              <a:t> </a:t>
            </a:r>
            <a:r>
              <a:rPr sz="2300" b="1" spc="55" dirty="0">
                <a:solidFill>
                  <a:srgbClr val="545960"/>
                </a:solidFill>
                <a:latin typeface="Times New Roman"/>
                <a:cs typeface="Times New Roman"/>
              </a:rPr>
              <a:t>Alexis!</a:t>
            </a:r>
            <a:endParaRPr sz="2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300" b="1" spc="10" dirty="0">
                <a:solidFill>
                  <a:srgbClr val="545960"/>
                </a:solidFill>
                <a:latin typeface="Times New Roman"/>
                <a:cs typeface="Times New Roman"/>
              </a:rPr>
              <a:t>COURSE: </a:t>
            </a:r>
            <a:r>
              <a:rPr sz="2300" b="1" spc="65" dirty="0">
                <a:solidFill>
                  <a:srgbClr val="545960"/>
                </a:solidFill>
                <a:latin typeface="Times New Roman"/>
                <a:cs typeface="Times New Roman"/>
              </a:rPr>
              <a:t>Local/Global</a:t>
            </a:r>
            <a:r>
              <a:rPr sz="2300" b="1" spc="-30" dirty="0">
                <a:solidFill>
                  <a:srgbClr val="545960"/>
                </a:solidFill>
                <a:latin typeface="Times New Roman"/>
                <a:cs typeface="Times New Roman"/>
              </a:rPr>
              <a:t> </a:t>
            </a:r>
            <a:r>
              <a:rPr sz="2300" b="1" spc="85" dirty="0">
                <a:solidFill>
                  <a:srgbClr val="545960"/>
                </a:solidFill>
                <a:latin typeface="Times New Roman"/>
                <a:cs typeface="Times New Roman"/>
              </a:rPr>
              <a:t>Leadership</a:t>
            </a:r>
            <a:endParaRPr sz="23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72440" y="1121944"/>
            <a:ext cx="2514600" cy="6299200"/>
          </a:xfrm>
          <a:custGeom>
            <a:avLst/>
            <a:gdLst/>
            <a:ahLst/>
            <a:cxnLst/>
            <a:rect l="l" t="t" r="r" b="b"/>
            <a:pathLst>
              <a:path w="2514600" h="6299200">
                <a:moveTo>
                  <a:pt x="0" y="6299200"/>
                </a:moveTo>
                <a:lnTo>
                  <a:pt x="2514257" y="6299200"/>
                </a:lnTo>
                <a:lnTo>
                  <a:pt x="2514257" y="0"/>
                </a:lnTo>
                <a:lnTo>
                  <a:pt x="0" y="0"/>
                </a:lnTo>
                <a:lnTo>
                  <a:pt x="0" y="6299200"/>
                </a:lnTo>
                <a:close/>
              </a:path>
            </a:pathLst>
          </a:custGeom>
          <a:ln w="38100">
            <a:solidFill>
              <a:srgbClr val="85D2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72363" y="1121943"/>
            <a:ext cx="2514600" cy="469900"/>
          </a:xfrm>
          <a:custGeom>
            <a:avLst/>
            <a:gdLst/>
            <a:ahLst/>
            <a:cxnLst/>
            <a:rect l="l" t="t" r="r" b="b"/>
            <a:pathLst>
              <a:path w="2514600" h="469900">
                <a:moveTo>
                  <a:pt x="0" y="469900"/>
                </a:moveTo>
                <a:lnTo>
                  <a:pt x="2514320" y="469900"/>
                </a:lnTo>
                <a:lnTo>
                  <a:pt x="2514320" y="0"/>
                </a:lnTo>
                <a:lnTo>
                  <a:pt x="0" y="0"/>
                </a:lnTo>
                <a:lnTo>
                  <a:pt x="0" y="469900"/>
                </a:lnTo>
                <a:close/>
              </a:path>
            </a:pathLst>
          </a:custGeom>
          <a:solidFill>
            <a:srgbClr val="85D2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486670" y="1192632"/>
            <a:ext cx="112522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-5" dirty="0">
                <a:latin typeface="Arial"/>
                <a:cs typeface="Arial"/>
              </a:rPr>
              <a:t>Navigation</a:t>
            </a:r>
            <a:endParaRPr sz="17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51738" y="4385628"/>
            <a:ext cx="1685289" cy="57404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1000" dirty="0">
                <a:solidFill>
                  <a:srgbClr val="63CBF1"/>
                </a:solidFill>
                <a:latin typeface="Arial"/>
                <a:cs typeface="Arial"/>
              </a:rPr>
              <a:t>Projects</a:t>
            </a:r>
            <a:endParaRPr sz="1000">
              <a:latin typeface="Arial"/>
              <a:cs typeface="Arial"/>
            </a:endParaRPr>
          </a:p>
          <a:p>
            <a:pPr marL="204470" indent="-93980">
              <a:lnSpc>
                <a:spcPct val="100000"/>
              </a:lnSpc>
              <a:spcBef>
                <a:spcPts val="240"/>
              </a:spcBef>
              <a:buChar char="•"/>
              <a:tabLst>
                <a:tab pos="205104" algn="l"/>
              </a:tabLst>
            </a:pPr>
            <a:r>
              <a:rPr sz="1000" dirty="0">
                <a:solidFill>
                  <a:srgbClr val="63CBF1"/>
                </a:solidFill>
                <a:latin typeface="Arial"/>
                <a:cs typeface="Arial"/>
              </a:rPr>
              <a:t>Blue Sustainability</a:t>
            </a:r>
            <a:r>
              <a:rPr sz="1000" spc="-105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63CBF1"/>
                </a:solidFill>
                <a:latin typeface="Arial"/>
                <a:cs typeface="Arial"/>
              </a:rPr>
              <a:t>Project</a:t>
            </a:r>
            <a:endParaRPr sz="1000">
              <a:latin typeface="Arial"/>
              <a:cs typeface="Arial"/>
            </a:endParaRPr>
          </a:p>
          <a:p>
            <a:pPr marL="204470" indent="-93980">
              <a:lnSpc>
                <a:spcPct val="100000"/>
              </a:lnSpc>
              <a:spcBef>
                <a:spcPts val="240"/>
              </a:spcBef>
              <a:buChar char="•"/>
              <a:tabLst>
                <a:tab pos="205104" algn="l"/>
              </a:tabLst>
            </a:pPr>
            <a:r>
              <a:rPr sz="1000" spc="-10" dirty="0">
                <a:solidFill>
                  <a:srgbClr val="63CBF1"/>
                </a:solidFill>
                <a:latin typeface="Arial"/>
                <a:cs typeface="Arial"/>
              </a:rPr>
              <a:t>Volufind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51738" y="5117148"/>
            <a:ext cx="750570" cy="7569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1000" spc="-20" dirty="0">
                <a:solidFill>
                  <a:srgbClr val="63CBF1"/>
                </a:solidFill>
                <a:latin typeface="Arial"/>
                <a:cs typeface="Arial"/>
              </a:rPr>
              <a:t>Voices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20000"/>
              </a:lnSpc>
            </a:pPr>
            <a:r>
              <a:rPr sz="1000" spc="-45" dirty="0">
                <a:solidFill>
                  <a:srgbClr val="63CBF1"/>
                </a:solidFill>
                <a:latin typeface="Arial"/>
                <a:cs typeface="Arial"/>
              </a:rPr>
              <a:t>BETA</a:t>
            </a:r>
            <a:r>
              <a:rPr sz="1000" spc="-105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63CBF1"/>
                </a:solidFill>
                <a:latin typeface="Arial"/>
                <a:cs typeface="Arial"/>
              </a:rPr>
              <a:t>Report </a:t>
            </a:r>
            <a:r>
              <a:rPr sz="1000" spc="-10" dirty="0">
                <a:solidFill>
                  <a:srgbClr val="63CBF1"/>
                </a:solidFill>
                <a:latin typeface="Arial"/>
                <a:cs typeface="Arial"/>
              </a:rPr>
              <a:t> Resources  </a:t>
            </a:r>
            <a:r>
              <a:rPr sz="1000" dirty="0">
                <a:solidFill>
                  <a:srgbClr val="63CBF1"/>
                </a:solidFill>
                <a:latin typeface="Arial"/>
                <a:cs typeface="Arial"/>
              </a:rPr>
              <a:t>Links</a:t>
            </a:r>
            <a:endParaRPr sz="10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86826" y="1971979"/>
            <a:ext cx="91440" cy="105410"/>
          </a:xfrm>
          <a:custGeom>
            <a:avLst/>
            <a:gdLst/>
            <a:ahLst/>
            <a:cxnLst/>
            <a:rect l="l" t="t" r="r" b="b"/>
            <a:pathLst>
              <a:path w="91440" h="105410">
                <a:moveTo>
                  <a:pt x="0" y="0"/>
                </a:moveTo>
                <a:lnTo>
                  <a:pt x="0" y="104851"/>
                </a:lnTo>
                <a:lnTo>
                  <a:pt x="90817" y="52425"/>
                </a:lnTo>
                <a:lnTo>
                  <a:pt x="0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86826" y="4466101"/>
            <a:ext cx="91440" cy="105410"/>
          </a:xfrm>
          <a:custGeom>
            <a:avLst/>
            <a:gdLst/>
            <a:ahLst/>
            <a:cxnLst/>
            <a:rect l="l" t="t" r="r" b="b"/>
            <a:pathLst>
              <a:path w="91440" h="105410">
                <a:moveTo>
                  <a:pt x="0" y="0"/>
                </a:moveTo>
                <a:lnTo>
                  <a:pt x="0" y="104851"/>
                </a:lnTo>
                <a:lnTo>
                  <a:pt x="90817" y="52425"/>
                </a:lnTo>
                <a:lnTo>
                  <a:pt x="0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86826" y="5181584"/>
            <a:ext cx="91440" cy="105410"/>
          </a:xfrm>
          <a:custGeom>
            <a:avLst/>
            <a:gdLst/>
            <a:ahLst/>
            <a:cxnLst/>
            <a:rect l="l" t="t" r="r" b="b"/>
            <a:pathLst>
              <a:path w="91440" h="105410">
                <a:moveTo>
                  <a:pt x="0" y="0"/>
                </a:moveTo>
                <a:lnTo>
                  <a:pt x="0" y="104863"/>
                </a:lnTo>
                <a:lnTo>
                  <a:pt x="90817" y="52438"/>
                </a:lnTo>
                <a:lnTo>
                  <a:pt x="0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86826" y="5359538"/>
            <a:ext cx="91440" cy="105410"/>
          </a:xfrm>
          <a:custGeom>
            <a:avLst/>
            <a:gdLst/>
            <a:ahLst/>
            <a:cxnLst/>
            <a:rect l="l" t="t" r="r" b="b"/>
            <a:pathLst>
              <a:path w="91440" h="105410">
                <a:moveTo>
                  <a:pt x="0" y="0"/>
                </a:moveTo>
                <a:lnTo>
                  <a:pt x="0" y="104863"/>
                </a:lnTo>
                <a:lnTo>
                  <a:pt x="90817" y="52438"/>
                </a:lnTo>
                <a:lnTo>
                  <a:pt x="0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86826" y="5537492"/>
            <a:ext cx="91440" cy="105410"/>
          </a:xfrm>
          <a:custGeom>
            <a:avLst/>
            <a:gdLst/>
            <a:ahLst/>
            <a:cxnLst/>
            <a:rect l="l" t="t" r="r" b="b"/>
            <a:pathLst>
              <a:path w="91440" h="105410">
                <a:moveTo>
                  <a:pt x="0" y="0"/>
                </a:moveTo>
                <a:lnTo>
                  <a:pt x="0" y="104851"/>
                </a:lnTo>
                <a:lnTo>
                  <a:pt x="90817" y="52438"/>
                </a:lnTo>
                <a:lnTo>
                  <a:pt x="0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86826" y="5740854"/>
            <a:ext cx="91440" cy="105410"/>
          </a:xfrm>
          <a:custGeom>
            <a:avLst/>
            <a:gdLst/>
            <a:ahLst/>
            <a:cxnLst/>
            <a:rect l="l" t="t" r="r" b="b"/>
            <a:pathLst>
              <a:path w="91440" h="105410">
                <a:moveTo>
                  <a:pt x="0" y="0"/>
                </a:moveTo>
                <a:lnTo>
                  <a:pt x="0" y="104863"/>
                </a:lnTo>
                <a:lnTo>
                  <a:pt x="90817" y="52438"/>
                </a:lnTo>
                <a:lnTo>
                  <a:pt x="0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82140" y="2191965"/>
            <a:ext cx="105410" cy="91440"/>
          </a:xfrm>
          <a:custGeom>
            <a:avLst/>
            <a:gdLst/>
            <a:ahLst/>
            <a:cxnLst/>
            <a:rect l="l" t="t" r="r" b="b"/>
            <a:pathLst>
              <a:path w="105409" h="91439">
                <a:moveTo>
                  <a:pt x="104851" y="0"/>
                </a:moveTo>
                <a:lnTo>
                  <a:pt x="0" y="0"/>
                </a:lnTo>
                <a:lnTo>
                  <a:pt x="52412" y="90817"/>
                </a:lnTo>
                <a:lnTo>
                  <a:pt x="104851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460612" y="1617790"/>
            <a:ext cx="2196465" cy="2610485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sz="1000" spc="10" dirty="0">
                <a:solidFill>
                  <a:srgbClr val="63CBF1"/>
                </a:solidFill>
                <a:latin typeface="Arial"/>
                <a:cs typeface="Arial"/>
              </a:rPr>
              <a:t>Home</a:t>
            </a:r>
            <a:endParaRPr sz="1000">
              <a:latin typeface="Arial"/>
              <a:cs typeface="Arial"/>
            </a:endParaRPr>
          </a:p>
          <a:p>
            <a:pPr marL="203200" marR="1329690">
              <a:lnSpc>
                <a:spcPct val="120000"/>
              </a:lnSpc>
              <a:spcBef>
                <a:spcPts val="414"/>
              </a:spcBef>
            </a:pPr>
            <a:r>
              <a:rPr sz="1000" spc="-155" dirty="0">
                <a:solidFill>
                  <a:srgbClr val="63CBF1"/>
                </a:solidFill>
                <a:latin typeface="Arial"/>
                <a:cs typeface="Arial"/>
              </a:rPr>
              <a:t>T</a:t>
            </a:r>
            <a:r>
              <a:rPr sz="1000" spc="5" dirty="0">
                <a:solidFill>
                  <a:srgbClr val="63CBF1"/>
                </a:solidFill>
                <a:latin typeface="Arial"/>
                <a:cs typeface="Arial"/>
              </a:rPr>
              <a:t>ouchstone  </a:t>
            </a:r>
            <a:r>
              <a:rPr sz="1000" spc="-5" dirty="0">
                <a:solidFill>
                  <a:srgbClr val="63CBF1"/>
                </a:solidFill>
                <a:latin typeface="Arial"/>
                <a:cs typeface="Arial"/>
              </a:rPr>
              <a:t>Courses</a:t>
            </a:r>
            <a:endParaRPr sz="1000">
              <a:latin typeface="Arial"/>
              <a:cs typeface="Arial"/>
            </a:endParaRPr>
          </a:p>
          <a:p>
            <a:pPr marL="395605" indent="-93980">
              <a:lnSpc>
                <a:spcPct val="100000"/>
              </a:lnSpc>
              <a:spcBef>
                <a:spcPts val="320"/>
              </a:spcBef>
              <a:buChar char="•"/>
              <a:tabLst>
                <a:tab pos="396240" algn="l"/>
              </a:tabLst>
            </a:pPr>
            <a:r>
              <a:rPr sz="1000" spc="-5" dirty="0">
                <a:solidFill>
                  <a:srgbClr val="63CBF1"/>
                </a:solidFill>
                <a:latin typeface="Arial"/>
                <a:cs typeface="Arial"/>
              </a:rPr>
              <a:t>Session</a:t>
            </a:r>
            <a:r>
              <a:rPr sz="1000" spc="-65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63CBF1"/>
                </a:solidFill>
                <a:latin typeface="Arial"/>
                <a:cs typeface="Arial"/>
              </a:rPr>
              <a:t>1:</a:t>
            </a:r>
            <a:r>
              <a:rPr sz="1000" spc="-65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spc="5" dirty="0">
                <a:solidFill>
                  <a:srgbClr val="63CBF1"/>
                </a:solidFill>
                <a:latin typeface="Arial"/>
                <a:cs typeface="Arial"/>
              </a:rPr>
              <a:t>Building</a:t>
            </a:r>
            <a:r>
              <a:rPr sz="1000" spc="-65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63CBF1"/>
                </a:solidFill>
                <a:latin typeface="Arial"/>
                <a:cs typeface="Arial"/>
              </a:rPr>
              <a:t>a</a:t>
            </a:r>
            <a:r>
              <a:rPr sz="1000" spc="-65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63CBF1"/>
                </a:solidFill>
                <a:latin typeface="Arial"/>
                <a:cs typeface="Arial"/>
              </a:rPr>
              <a:t>Local</a:t>
            </a:r>
            <a:endParaRPr sz="1000">
              <a:latin typeface="Arial"/>
              <a:cs typeface="Arial"/>
            </a:endParaRPr>
          </a:p>
          <a:p>
            <a:pPr marL="395605" indent="-93980">
              <a:lnSpc>
                <a:spcPct val="100000"/>
              </a:lnSpc>
              <a:spcBef>
                <a:spcPts val="320"/>
              </a:spcBef>
              <a:buChar char="•"/>
              <a:tabLst>
                <a:tab pos="396240" algn="l"/>
              </a:tabLst>
            </a:pPr>
            <a:r>
              <a:rPr sz="1000" spc="-5" dirty="0">
                <a:solidFill>
                  <a:srgbClr val="63CBF1"/>
                </a:solidFill>
                <a:latin typeface="Arial"/>
                <a:cs typeface="Arial"/>
              </a:rPr>
              <a:t>Session </a:t>
            </a:r>
            <a:r>
              <a:rPr sz="1000" spc="-10" dirty="0">
                <a:solidFill>
                  <a:srgbClr val="63CBF1"/>
                </a:solidFill>
                <a:latin typeface="Arial"/>
                <a:cs typeface="Arial"/>
              </a:rPr>
              <a:t>2:</a:t>
            </a:r>
            <a:r>
              <a:rPr sz="1000" spc="-155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63CBF1"/>
                </a:solidFill>
                <a:latin typeface="Arial"/>
                <a:cs typeface="Arial"/>
              </a:rPr>
              <a:t>Teamwork</a:t>
            </a:r>
            <a:endParaRPr sz="1000">
              <a:latin typeface="Arial"/>
              <a:cs typeface="Arial"/>
            </a:endParaRPr>
          </a:p>
          <a:p>
            <a:pPr marL="395605" indent="-93980">
              <a:lnSpc>
                <a:spcPct val="100000"/>
              </a:lnSpc>
              <a:spcBef>
                <a:spcPts val="320"/>
              </a:spcBef>
              <a:buChar char="•"/>
              <a:tabLst>
                <a:tab pos="396240" algn="l"/>
              </a:tabLst>
            </a:pPr>
            <a:r>
              <a:rPr sz="1000" spc="-5" dirty="0">
                <a:solidFill>
                  <a:srgbClr val="63CBF1"/>
                </a:solidFill>
                <a:latin typeface="Arial"/>
                <a:cs typeface="Arial"/>
              </a:rPr>
              <a:t>Session </a:t>
            </a:r>
            <a:r>
              <a:rPr sz="1000" spc="-10" dirty="0">
                <a:solidFill>
                  <a:srgbClr val="63CBF1"/>
                </a:solidFill>
                <a:latin typeface="Arial"/>
                <a:cs typeface="Arial"/>
              </a:rPr>
              <a:t>3:</a:t>
            </a:r>
            <a:r>
              <a:rPr sz="1000" spc="-145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63CBF1"/>
                </a:solidFill>
                <a:latin typeface="Arial"/>
                <a:cs typeface="Arial"/>
              </a:rPr>
              <a:t>Communication</a:t>
            </a:r>
            <a:endParaRPr sz="1000">
              <a:latin typeface="Arial"/>
              <a:cs typeface="Arial"/>
            </a:endParaRPr>
          </a:p>
          <a:p>
            <a:pPr marL="395605" indent="-93980">
              <a:lnSpc>
                <a:spcPct val="100000"/>
              </a:lnSpc>
              <a:spcBef>
                <a:spcPts val="320"/>
              </a:spcBef>
              <a:buChar char="•"/>
              <a:tabLst>
                <a:tab pos="396240" algn="l"/>
              </a:tabLst>
            </a:pPr>
            <a:r>
              <a:rPr sz="1000" spc="-5" dirty="0">
                <a:solidFill>
                  <a:srgbClr val="63CBF1"/>
                </a:solidFill>
                <a:latin typeface="Arial"/>
                <a:cs typeface="Arial"/>
              </a:rPr>
              <a:t>Session </a:t>
            </a:r>
            <a:r>
              <a:rPr sz="1000" spc="-10" dirty="0">
                <a:solidFill>
                  <a:srgbClr val="63CBF1"/>
                </a:solidFill>
                <a:latin typeface="Arial"/>
                <a:cs typeface="Arial"/>
              </a:rPr>
              <a:t>4:</a:t>
            </a:r>
            <a:r>
              <a:rPr sz="1000" spc="-135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63CBF1"/>
                </a:solidFill>
                <a:latin typeface="Arial"/>
                <a:cs typeface="Arial"/>
              </a:rPr>
              <a:t>Problem-Solving</a:t>
            </a:r>
            <a:endParaRPr sz="1000">
              <a:latin typeface="Arial"/>
              <a:cs typeface="Arial"/>
            </a:endParaRPr>
          </a:p>
          <a:p>
            <a:pPr marL="395605" indent="-93980">
              <a:lnSpc>
                <a:spcPct val="100000"/>
              </a:lnSpc>
              <a:spcBef>
                <a:spcPts val="320"/>
              </a:spcBef>
              <a:buChar char="•"/>
              <a:tabLst>
                <a:tab pos="396240" algn="l"/>
              </a:tabLst>
            </a:pPr>
            <a:r>
              <a:rPr sz="1000" spc="-5" dirty="0">
                <a:solidFill>
                  <a:srgbClr val="63CBF1"/>
                </a:solidFill>
                <a:latin typeface="Arial"/>
                <a:cs typeface="Arial"/>
              </a:rPr>
              <a:t>Session </a:t>
            </a:r>
            <a:r>
              <a:rPr sz="1000" spc="-10" dirty="0">
                <a:solidFill>
                  <a:srgbClr val="63CBF1"/>
                </a:solidFill>
                <a:latin typeface="Arial"/>
                <a:cs typeface="Arial"/>
              </a:rPr>
              <a:t>5: </a:t>
            </a:r>
            <a:r>
              <a:rPr sz="1000" spc="5" dirty="0">
                <a:solidFill>
                  <a:srgbClr val="63CBF1"/>
                </a:solidFill>
                <a:latin typeface="Arial"/>
                <a:cs typeface="Arial"/>
              </a:rPr>
              <a:t>Conflict</a:t>
            </a:r>
            <a:r>
              <a:rPr sz="1000" spc="-175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63CBF1"/>
                </a:solidFill>
                <a:latin typeface="Arial"/>
                <a:cs typeface="Arial"/>
              </a:rPr>
              <a:t>Resolution</a:t>
            </a:r>
            <a:endParaRPr sz="1000">
              <a:latin typeface="Arial"/>
              <a:cs typeface="Arial"/>
            </a:endParaRPr>
          </a:p>
          <a:p>
            <a:pPr marL="395605" indent="-93980">
              <a:lnSpc>
                <a:spcPct val="100000"/>
              </a:lnSpc>
              <a:spcBef>
                <a:spcPts val="320"/>
              </a:spcBef>
              <a:buChar char="•"/>
              <a:tabLst>
                <a:tab pos="396240" algn="l"/>
              </a:tabLst>
            </a:pPr>
            <a:r>
              <a:rPr sz="1000" spc="-5" dirty="0">
                <a:solidFill>
                  <a:srgbClr val="63CBF1"/>
                </a:solidFill>
                <a:latin typeface="Arial"/>
                <a:cs typeface="Arial"/>
              </a:rPr>
              <a:t>Session </a:t>
            </a:r>
            <a:r>
              <a:rPr sz="1000" spc="-10" dirty="0">
                <a:solidFill>
                  <a:srgbClr val="63CBF1"/>
                </a:solidFill>
                <a:latin typeface="Arial"/>
                <a:cs typeface="Arial"/>
              </a:rPr>
              <a:t>6: </a:t>
            </a:r>
            <a:r>
              <a:rPr sz="1000" spc="0" dirty="0">
                <a:solidFill>
                  <a:srgbClr val="63CBF1"/>
                </a:solidFill>
                <a:latin typeface="Arial"/>
                <a:cs typeface="Arial"/>
              </a:rPr>
              <a:t>Critical</a:t>
            </a:r>
            <a:r>
              <a:rPr sz="1000" spc="-165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63CBF1"/>
                </a:solidFill>
                <a:latin typeface="Arial"/>
                <a:cs typeface="Arial"/>
              </a:rPr>
              <a:t>Thinking</a:t>
            </a:r>
            <a:endParaRPr sz="1000">
              <a:latin typeface="Arial"/>
              <a:cs typeface="Arial"/>
            </a:endParaRPr>
          </a:p>
          <a:p>
            <a:pPr marL="395605" indent="-93980">
              <a:lnSpc>
                <a:spcPct val="100000"/>
              </a:lnSpc>
              <a:spcBef>
                <a:spcPts val="320"/>
              </a:spcBef>
              <a:buChar char="•"/>
              <a:tabLst>
                <a:tab pos="396240" algn="l"/>
              </a:tabLst>
            </a:pPr>
            <a:r>
              <a:rPr sz="1000" spc="-5" dirty="0">
                <a:solidFill>
                  <a:srgbClr val="63CBF1"/>
                </a:solidFill>
                <a:latin typeface="Arial"/>
                <a:cs typeface="Arial"/>
              </a:rPr>
              <a:t>Session </a:t>
            </a:r>
            <a:r>
              <a:rPr sz="1000" spc="-10" dirty="0">
                <a:solidFill>
                  <a:srgbClr val="63CBF1"/>
                </a:solidFill>
                <a:latin typeface="Arial"/>
                <a:cs typeface="Arial"/>
              </a:rPr>
              <a:t>7: </a:t>
            </a:r>
            <a:r>
              <a:rPr sz="1000" spc="0" dirty="0">
                <a:solidFill>
                  <a:srgbClr val="63CBF1"/>
                </a:solidFill>
                <a:latin typeface="Arial"/>
                <a:cs typeface="Arial"/>
              </a:rPr>
              <a:t>Project</a:t>
            </a:r>
            <a:r>
              <a:rPr sz="1000" spc="-165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63CBF1"/>
                </a:solidFill>
                <a:latin typeface="Arial"/>
                <a:cs typeface="Arial"/>
              </a:rPr>
              <a:t>Management</a:t>
            </a:r>
            <a:endParaRPr sz="1000">
              <a:latin typeface="Arial"/>
              <a:cs typeface="Arial"/>
            </a:endParaRPr>
          </a:p>
          <a:p>
            <a:pPr marL="395605" indent="-93980">
              <a:lnSpc>
                <a:spcPct val="100000"/>
              </a:lnSpc>
              <a:spcBef>
                <a:spcPts val="320"/>
              </a:spcBef>
              <a:buChar char="•"/>
              <a:tabLst>
                <a:tab pos="396240" algn="l"/>
              </a:tabLst>
            </a:pPr>
            <a:r>
              <a:rPr sz="1000" spc="-5" dirty="0">
                <a:solidFill>
                  <a:srgbClr val="63CBF1"/>
                </a:solidFill>
                <a:latin typeface="Arial"/>
                <a:cs typeface="Arial"/>
              </a:rPr>
              <a:t>Session </a:t>
            </a:r>
            <a:r>
              <a:rPr sz="1000" spc="-10" dirty="0">
                <a:solidFill>
                  <a:srgbClr val="63CBF1"/>
                </a:solidFill>
                <a:latin typeface="Arial"/>
                <a:cs typeface="Arial"/>
              </a:rPr>
              <a:t>8: Time</a:t>
            </a:r>
            <a:r>
              <a:rPr sz="1000" spc="-160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63CBF1"/>
                </a:solidFill>
                <a:latin typeface="Arial"/>
                <a:cs typeface="Arial"/>
              </a:rPr>
              <a:t>Management</a:t>
            </a:r>
            <a:endParaRPr sz="1000">
              <a:latin typeface="Arial"/>
              <a:cs typeface="Arial"/>
            </a:endParaRPr>
          </a:p>
          <a:p>
            <a:pPr marL="395605" indent="-93980">
              <a:lnSpc>
                <a:spcPct val="100000"/>
              </a:lnSpc>
              <a:spcBef>
                <a:spcPts val="320"/>
              </a:spcBef>
              <a:buChar char="•"/>
              <a:tabLst>
                <a:tab pos="396240" algn="l"/>
              </a:tabLst>
            </a:pPr>
            <a:r>
              <a:rPr sz="1000" spc="-5" dirty="0">
                <a:solidFill>
                  <a:srgbClr val="63CBF1"/>
                </a:solidFill>
                <a:latin typeface="Arial"/>
                <a:cs typeface="Arial"/>
              </a:rPr>
              <a:t>Session </a:t>
            </a:r>
            <a:r>
              <a:rPr sz="1000" spc="-10" dirty="0">
                <a:solidFill>
                  <a:srgbClr val="63CBF1"/>
                </a:solidFill>
                <a:latin typeface="Arial"/>
                <a:cs typeface="Arial"/>
              </a:rPr>
              <a:t>9:</a:t>
            </a:r>
            <a:r>
              <a:rPr sz="1000" spc="-120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63CBF1"/>
                </a:solidFill>
                <a:latin typeface="Arial"/>
                <a:cs typeface="Arial"/>
              </a:rPr>
              <a:t>Adaptability</a:t>
            </a:r>
            <a:endParaRPr sz="1000">
              <a:latin typeface="Arial"/>
              <a:cs typeface="Arial"/>
            </a:endParaRPr>
          </a:p>
          <a:p>
            <a:pPr marL="395605" indent="-93980">
              <a:lnSpc>
                <a:spcPct val="100000"/>
              </a:lnSpc>
              <a:spcBef>
                <a:spcPts val="320"/>
              </a:spcBef>
              <a:buChar char="•"/>
              <a:tabLst>
                <a:tab pos="396240" algn="l"/>
              </a:tabLst>
            </a:pPr>
            <a:r>
              <a:rPr sz="1000" spc="-5" dirty="0">
                <a:solidFill>
                  <a:srgbClr val="63CBF1"/>
                </a:solidFill>
                <a:latin typeface="Arial"/>
                <a:cs typeface="Arial"/>
              </a:rPr>
              <a:t>Session </a:t>
            </a:r>
            <a:r>
              <a:rPr sz="1000" spc="-15" dirty="0">
                <a:solidFill>
                  <a:srgbClr val="63CBF1"/>
                </a:solidFill>
                <a:latin typeface="Arial"/>
                <a:cs typeface="Arial"/>
              </a:rPr>
              <a:t>10:</a:t>
            </a:r>
            <a:r>
              <a:rPr sz="1000" spc="-110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63CBF1"/>
                </a:solidFill>
                <a:latin typeface="Arial"/>
                <a:cs typeface="Arial"/>
              </a:rPr>
              <a:t>Professionalism</a:t>
            </a:r>
            <a:endParaRPr sz="1000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46942" y="312726"/>
            <a:ext cx="1635565" cy="27058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3454298" y="1909344"/>
            <a:ext cx="5351145" cy="5507990"/>
          </a:xfrm>
          <a:prstGeom prst="rect">
            <a:avLst/>
          </a:prstGeom>
          <a:ln w="38100">
            <a:solidFill>
              <a:srgbClr val="85D2E1"/>
            </a:solidFill>
          </a:ln>
        </p:spPr>
        <p:txBody>
          <a:bodyPr vert="horz" wrap="square" lIns="0" tIns="113030" rIns="0" bIns="0" rtlCol="0">
            <a:spAutoFit/>
          </a:bodyPr>
          <a:lstStyle/>
          <a:p>
            <a:pPr marL="797560" marR="3220085">
              <a:lnSpc>
                <a:spcPct val="166700"/>
              </a:lnSpc>
              <a:spcBef>
                <a:spcPts val="890"/>
              </a:spcBef>
            </a:pPr>
            <a:r>
              <a:rPr sz="1200" spc="-20" dirty="0">
                <a:latin typeface="Baskerville"/>
                <a:cs typeface="Baskerville"/>
              </a:rPr>
              <a:t>Weekly </a:t>
            </a:r>
            <a:r>
              <a:rPr sz="1200" spc="-25" dirty="0">
                <a:latin typeface="Baskerville"/>
                <a:cs typeface="Baskerville"/>
              </a:rPr>
              <a:t>Forum </a:t>
            </a:r>
            <a:r>
              <a:rPr sz="1200" spc="-30" dirty="0">
                <a:latin typeface="Baskerville"/>
                <a:cs typeface="Baskerville"/>
              </a:rPr>
              <a:t>Youth  </a:t>
            </a:r>
            <a:r>
              <a:rPr sz="1200" spc="-5" dirty="0">
                <a:latin typeface="Baskerville"/>
                <a:cs typeface="Baskerville"/>
              </a:rPr>
              <a:t>Attendance  </a:t>
            </a:r>
            <a:r>
              <a:rPr sz="1200" spc="-10" dirty="0">
                <a:latin typeface="Baskerville"/>
                <a:cs typeface="Baskerville"/>
              </a:rPr>
              <a:t>Performance</a:t>
            </a:r>
            <a:r>
              <a:rPr sz="1200" spc="-45" dirty="0">
                <a:latin typeface="Baskerville"/>
                <a:cs typeface="Baskerville"/>
              </a:rPr>
              <a:t> </a:t>
            </a:r>
            <a:r>
              <a:rPr sz="1200" spc="-5" dirty="0">
                <a:latin typeface="Baskerville"/>
                <a:cs typeface="Baskerville"/>
              </a:rPr>
              <a:t>Metrics</a:t>
            </a:r>
            <a:endParaRPr sz="1200">
              <a:latin typeface="Baskerville"/>
              <a:cs typeface="Baskerville"/>
            </a:endParaRPr>
          </a:p>
          <a:p>
            <a:pPr marL="797560" marR="1729105">
              <a:lnSpc>
                <a:spcPct val="166700"/>
              </a:lnSpc>
            </a:pPr>
            <a:r>
              <a:rPr sz="1200" i="1" dirty="0">
                <a:latin typeface="Baskerville"/>
                <a:cs typeface="Baskerville"/>
              </a:rPr>
              <a:t>Stone Soup </a:t>
            </a:r>
            <a:r>
              <a:rPr sz="1200" i="1" spc="-5" dirty="0">
                <a:latin typeface="Baskerville"/>
                <a:cs typeface="Baskerville"/>
              </a:rPr>
              <a:t>for </a:t>
            </a:r>
            <a:r>
              <a:rPr sz="1200" i="1" dirty="0">
                <a:latin typeface="Baskerville"/>
                <a:cs typeface="Baskerville"/>
              </a:rPr>
              <a:t>the </a:t>
            </a:r>
            <a:r>
              <a:rPr sz="1200" i="1" spc="-30" dirty="0">
                <a:latin typeface="Baskerville"/>
                <a:cs typeface="Baskerville"/>
              </a:rPr>
              <a:t>World </a:t>
            </a:r>
            <a:r>
              <a:rPr sz="1200" dirty="0">
                <a:latin typeface="Baskerville"/>
                <a:cs typeface="Baskerville"/>
              </a:rPr>
              <a:t>eBook (English </a:t>
            </a:r>
            <a:r>
              <a:rPr sz="1200" spc="-25" dirty="0">
                <a:latin typeface="Baskerville"/>
                <a:cs typeface="Baskerville"/>
              </a:rPr>
              <a:t>Version)  </a:t>
            </a:r>
            <a:r>
              <a:rPr sz="1200" i="1" spc="-20" dirty="0">
                <a:latin typeface="Baskerville"/>
                <a:cs typeface="Baskerville"/>
              </a:rPr>
              <a:t>Pan </a:t>
            </a:r>
            <a:r>
              <a:rPr sz="1200" i="1" dirty="0">
                <a:latin typeface="Baskerville"/>
                <a:cs typeface="Baskerville"/>
              </a:rPr>
              <a:t>Y Vino </a:t>
            </a:r>
            <a:r>
              <a:rPr sz="1200" i="1" spc="-20" dirty="0">
                <a:latin typeface="Baskerville"/>
                <a:cs typeface="Baskerville"/>
              </a:rPr>
              <a:t>Para </a:t>
            </a:r>
            <a:r>
              <a:rPr sz="1200" i="1" dirty="0">
                <a:latin typeface="Baskerville"/>
                <a:cs typeface="Baskerville"/>
              </a:rPr>
              <a:t>El Camino </a:t>
            </a:r>
            <a:r>
              <a:rPr sz="1200" dirty="0">
                <a:latin typeface="Baskerville"/>
                <a:cs typeface="Baskerville"/>
              </a:rPr>
              <a:t>- Spanish  </a:t>
            </a:r>
            <a:r>
              <a:rPr sz="1200" spc="-10" dirty="0">
                <a:latin typeface="Baskerville"/>
                <a:cs typeface="Baskerville"/>
              </a:rPr>
              <a:t>Performance</a:t>
            </a:r>
            <a:r>
              <a:rPr sz="1200" spc="-25" dirty="0">
                <a:latin typeface="Baskerville"/>
                <a:cs typeface="Baskerville"/>
              </a:rPr>
              <a:t> </a:t>
            </a:r>
            <a:r>
              <a:rPr sz="1200" spc="-5" dirty="0">
                <a:latin typeface="Baskerville"/>
                <a:cs typeface="Baskerville"/>
              </a:rPr>
              <a:t>Evaluation</a:t>
            </a:r>
            <a:endParaRPr sz="1200">
              <a:latin typeface="Baskerville"/>
              <a:cs typeface="Baskerville"/>
            </a:endParaRPr>
          </a:p>
          <a:p>
            <a:pPr marL="797560" marR="3648075">
              <a:lnSpc>
                <a:spcPct val="166700"/>
              </a:lnSpc>
            </a:pPr>
            <a:r>
              <a:rPr sz="1200" spc="-5" dirty="0">
                <a:latin typeface="Baskerville"/>
                <a:cs typeface="Baskerville"/>
              </a:rPr>
              <a:t>GrubBox  Ground</a:t>
            </a:r>
            <a:r>
              <a:rPr sz="1200" spc="-80" dirty="0">
                <a:latin typeface="Baskerville"/>
                <a:cs typeface="Baskerville"/>
              </a:rPr>
              <a:t> </a:t>
            </a:r>
            <a:r>
              <a:rPr sz="1200" spc="-20" dirty="0">
                <a:latin typeface="Baskerville"/>
                <a:cs typeface="Baskerville"/>
              </a:rPr>
              <a:t>Rules</a:t>
            </a:r>
            <a:endParaRPr sz="1200">
              <a:latin typeface="Baskerville"/>
              <a:cs typeface="Baskerville"/>
            </a:endParaRPr>
          </a:p>
          <a:p>
            <a:pPr marL="797560">
              <a:lnSpc>
                <a:spcPct val="100000"/>
              </a:lnSpc>
              <a:spcBef>
                <a:spcPts val="960"/>
              </a:spcBef>
            </a:pPr>
            <a:r>
              <a:rPr sz="1200" dirty="0">
                <a:latin typeface="Baskerville"/>
                <a:cs typeface="Baskerville"/>
              </a:rPr>
              <a:t>Session </a:t>
            </a:r>
            <a:r>
              <a:rPr sz="1200" spc="-5" dirty="0">
                <a:latin typeface="Baskerville"/>
                <a:cs typeface="Baskerville"/>
              </a:rPr>
              <a:t>Make </a:t>
            </a:r>
            <a:r>
              <a:rPr sz="1200" dirty="0">
                <a:latin typeface="Baskerville"/>
                <a:cs typeface="Baskerville"/>
              </a:rPr>
              <a:t>Up</a:t>
            </a:r>
            <a:r>
              <a:rPr sz="1200" spc="-100" dirty="0">
                <a:latin typeface="Baskerville"/>
                <a:cs typeface="Baskerville"/>
              </a:rPr>
              <a:t> </a:t>
            </a:r>
            <a:r>
              <a:rPr sz="1200" dirty="0">
                <a:latin typeface="Baskerville"/>
                <a:cs typeface="Baskerville"/>
              </a:rPr>
              <a:t>Guidelines</a:t>
            </a:r>
            <a:endParaRPr sz="1200">
              <a:latin typeface="Baskerville"/>
              <a:cs typeface="Baskerville"/>
            </a:endParaRPr>
          </a:p>
          <a:p>
            <a:pPr marL="797560" marR="1268095">
              <a:lnSpc>
                <a:spcPct val="166700"/>
              </a:lnSpc>
            </a:pPr>
            <a:r>
              <a:rPr sz="1200" dirty="0">
                <a:latin typeface="Baskerville"/>
                <a:cs typeface="Baskerville"/>
              </a:rPr>
              <a:t>Session 4 </a:t>
            </a:r>
            <a:r>
              <a:rPr sz="1200" spc="-10" dirty="0">
                <a:latin typeface="Baskerville"/>
                <a:cs typeface="Baskerville"/>
              </a:rPr>
              <a:t>Problem </a:t>
            </a:r>
            <a:r>
              <a:rPr sz="1200" dirty="0">
                <a:latin typeface="Baskerville"/>
                <a:cs typeface="Baskerville"/>
              </a:rPr>
              <a:t>Solving Blog </a:t>
            </a:r>
            <a:r>
              <a:rPr sz="1200" spc="-5" dirty="0">
                <a:latin typeface="Baskerville"/>
                <a:cs typeface="Baskerville"/>
              </a:rPr>
              <a:t>Reflection </a:t>
            </a:r>
            <a:r>
              <a:rPr sz="1200" dirty="0">
                <a:latin typeface="Baskerville"/>
                <a:cs typeface="Baskerville"/>
              </a:rPr>
              <a:t>Questions  Start Up Blue</a:t>
            </a:r>
            <a:r>
              <a:rPr sz="1200" spc="-110" dirty="0">
                <a:latin typeface="Baskerville"/>
                <a:cs typeface="Baskerville"/>
              </a:rPr>
              <a:t> </a:t>
            </a:r>
            <a:r>
              <a:rPr sz="1200" spc="-15" dirty="0">
                <a:latin typeface="Baskerville"/>
                <a:cs typeface="Baskerville"/>
              </a:rPr>
              <a:t>Weekend</a:t>
            </a:r>
            <a:endParaRPr sz="1200">
              <a:latin typeface="Baskerville"/>
              <a:cs typeface="Baskerville"/>
            </a:endParaRPr>
          </a:p>
          <a:p>
            <a:pPr marL="797560">
              <a:lnSpc>
                <a:spcPct val="100000"/>
              </a:lnSpc>
              <a:spcBef>
                <a:spcPts val="960"/>
              </a:spcBef>
            </a:pPr>
            <a:r>
              <a:rPr sz="1200" dirty="0">
                <a:latin typeface="Baskerville"/>
                <a:cs typeface="Baskerville"/>
              </a:rPr>
              <a:t>Global</a:t>
            </a:r>
            <a:r>
              <a:rPr sz="1200" spc="-70" dirty="0">
                <a:latin typeface="Baskerville"/>
                <a:cs typeface="Baskerville"/>
              </a:rPr>
              <a:t> </a:t>
            </a:r>
            <a:r>
              <a:rPr sz="1200" spc="-15" dirty="0">
                <a:latin typeface="Baskerville"/>
                <a:cs typeface="Baskerville"/>
              </a:rPr>
              <a:t>Resources</a:t>
            </a:r>
            <a:endParaRPr sz="1200">
              <a:latin typeface="Baskerville"/>
              <a:cs typeface="Baskerville"/>
            </a:endParaRPr>
          </a:p>
          <a:p>
            <a:pPr marL="797560" marR="1467485">
              <a:lnSpc>
                <a:spcPct val="166700"/>
              </a:lnSpc>
            </a:pPr>
            <a:r>
              <a:rPr sz="1200" dirty="0">
                <a:latin typeface="Baskerville"/>
                <a:cs typeface="Baskerville"/>
              </a:rPr>
              <a:t>A few of our </a:t>
            </a:r>
            <a:r>
              <a:rPr sz="1200" spc="-10" dirty="0">
                <a:latin typeface="Baskerville"/>
                <a:cs typeface="Baskerville"/>
              </a:rPr>
              <a:t>favorite </a:t>
            </a:r>
            <a:r>
              <a:rPr sz="1200" dirty="0">
                <a:latin typeface="Baskerville"/>
                <a:cs typeface="Baskerville"/>
              </a:rPr>
              <a:t>global </a:t>
            </a:r>
            <a:r>
              <a:rPr sz="1200" spc="-10" dirty="0">
                <a:latin typeface="Baskerville"/>
                <a:cs typeface="Baskerville"/>
              </a:rPr>
              <a:t>resources </a:t>
            </a:r>
            <a:r>
              <a:rPr sz="1200" dirty="0">
                <a:latin typeface="Baskerville"/>
                <a:cs typeface="Baskerville"/>
              </a:rPr>
              <a:t>and </a:t>
            </a:r>
            <a:r>
              <a:rPr sz="1200" spc="-5" dirty="0">
                <a:latin typeface="Baskerville"/>
                <a:cs typeface="Baskerville"/>
              </a:rPr>
              <a:t>courses  </a:t>
            </a:r>
            <a:r>
              <a:rPr sz="1200" dirty="0">
                <a:latin typeface="Baskerville"/>
                <a:cs typeface="Baskerville"/>
              </a:rPr>
              <a:t>Local</a:t>
            </a:r>
            <a:r>
              <a:rPr sz="1200" spc="-70" dirty="0">
                <a:latin typeface="Baskerville"/>
                <a:cs typeface="Baskerville"/>
              </a:rPr>
              <a:t> </a:t>
            </a:r>
            <a:r>
              <a:rPr sz="1200" spc="-15" dirty="0">
                <a:latin typeface="Baskerville"/>
                <a:cs typeface="Baskerville"/>
              </a:rPr>
              <a:t>Resources</a:t>
            </a:r>
            <a:endParaRPr sz="1200">
              <a:latin typeface="Baskerville"/>
              <a:cs typeface="Baskerville"/>
            </a:endParaRPr>
          </a:p>
          <a:p>
            <a:pPr marL="797560" marR="3345815">
              <a:lnSpc>
                <a:spcPct val="166700"/>
              </a:lnSpc>
            </a:pPr>
            <a:r>
              <a:rPr sz="1200" dirty="0">
                <a:latin typeface="Baskerville"/>
                <a:cs typeface="Baskerville"/>
              </a:rPr>
              <a:t>Stone Soup </a:t>
            </a:r>
            <a:r>
              <a:rPr sz="1200" spc="-10" dirty="0">
                <a:latin typeface="Baskerville"/>
                <a:cs typeface="Baskerville"/>
              </a:rPr>
              <a:t>Videos  </a:t>
            </a:r>
            <a:r>
              <a:rPr sz="1200" dirty="0">
                <a:latin typeface="Baskerville"/>
                <a:cs typeface="Baskerville"/>
              </a:rPr>
              <a:t>News</a:t>
            </a:r>
            <a:r>
              <a:rPr sz="1200" spc="-95" dirty="0">
                <a:latin typeface="Baskerville"/>
                <a:cs typeface="Baskerville"/>
              </a:rPr>
              <a:t> </a:t>
            </a:r>
            <a:r>
              <a:rPr sz="1200" spc="-25" dirty="0">
                <a:latin typeface="Baskerville"/>
                <a:cs typeface="Baskerville"/>
              </a:rPr>
              <a:t>Forum</a:t>
            </a:r>
            <a:endParaRPr sz="1200">
              <a:latin typeface="Baskerville"/>
              <a:cs typeface="Baskerville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894454" y="2141348"/>
            <a:ext cx="296379" cy="4199533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58641" y="2023631"/>
            <a:ext cx="5892800" cy="5397500"/>
          </a:xfrm>
          <a:custGeom>
            <a:avLst/>
            <a:gdLst/>
            <a:ahLst/>
            <a:cxnLst/>
            <a:rect l="l" t="t" r="r" b="b"/>
            <a:pathLst>
              <a:path w="5892800" h="5397500">
                <a:moveTo>
                  <a:pt x="0" y="5397500"/>
                </a:moveTo>
                <a:lnTo>
                  <a:pt x="5892355" y="5397500"/>
                </a:lnTo>
                <a:lnTo>
                  <a:pt x="5892355" y="0"/>
                </a:lnTo>
                <a:lnTo>
                  <a:pt x="0" y="0"/>
                </a:lnTo>
                <a:lnTo>
                  <a:pt x="0" y="5397500"/>
                </a:lnTo>
                <a:close/>
              </a:path>
            </a:pathLst>
          </a:custGeom>
          <a:ln w="38100">
            <a:solidFill>
              <a:srgbClr val="85D2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458464" y="2023630"/>
            <a:ext cx="5892800" cy="469900"/>
          </a:xfrm>
          <a:custGeom>
            <a:avLst/>
            <a:gdLst/>
            <a:ahLst/>
            <a:cxnLst/>
            <a:rect l="l" t="t" r="r" b="b"/>
            <a:pathLst>
              <a:path w="5892800" h="469900">
                <a:moveTo>
                  <a:pt x="0" y="469900"/>
                </a:moveTo>
                <a:lnTo>
                  <a:pt x="5892533" y="469900"/>
                </a:lnTo>
                <a:lnTo>
                  <a:pt x="5892533" y="0"/>
                </a:lnTo>
                <a:lnTo>
                  <a:pt x="0" y="0"/>
                </a:lnTo>
                <a:lnTo>
                  <a:pt x="0" y="469900"/>
                </a:lnTo>
                <a:close/>
              </a:path>
            </a:pathLst>
          </a:custGeom>
          <a:solidFill>
            <a:srgbClr val="85D2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63" y="4356"/>
            <a:ext cx="10054590" cy="850900"/>
          </a:xfrm>
          <a:custGeom>
            <a:avLst/>
            <a:gdLst/>
            <a:ahLst/>
            <a:cxnLst/>
            <a:rect l="l" t="t" r="r" b="b"/>
            <a:pathLst>
              <a:path w="10054590" h="850900">
                <a:moveTo>
                  <a:pt x="0" y="850900"/>
                </a:moveTo>
                <a:lnTo>
                  <a:pt x="10054336" y="850900"/>
                </a:lnTo>
                <a:lnTo>
                  <a:pt x="10054336" y="0"/>
                </a:lnTo>
                <a:lnTo>
                  <a:pt x="0" y="0"/>
                </a:lnTo>
                <a:lnTo>
                  <a:pt x="0" y="850900"/>
                </a:lnTo>
                <a:close/>
              </a:path>
            </a:pathLst>
          </a:custGeom>
          <a:solidFill>
            <a:srgbClr val="6BC5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228481" y="527329"/>
            <a:ext cx="930275" cy="189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50" spc="15" dirty="0">
                <a:solidFill>
                  <a:srgbClr val="FFFFFF"/>
                </a:solidFill>
                <a:latin typeface="Arial"/>
                <a:cs typeface="Arial"/>
              </a:rPr>
              <a:t>My </a:t>
            </a:r>
            <a:r>
              <a:rPr sz="1050" spc="-20" dirty="0">
                <a:solidFill>
                  <a:srgbClr val="FFFFFF"/>
                </a:solidFill>
                <a:latin typeface="Arial"/>
                <a:cs typeface="Arial"/>
              </a:rPr>
              <a:t>Dream</a:t>
            </a:r>
            <a:r>
              <a:rPr sz="1050" spc="-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FFFFFF"/>
                </a:solidFill>
                <a:latin typeface="Arial"/>
                <a:cs typeface="Arial"/>
              </a:rPr>
              <a:t>Map</a:t>
            </a:r>
            <a:endParaRPr sz="10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38551" y="527329"/>
            <a:ext cx="5759450" cy="189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5058410" algn="l"/>
              </a:tabLst>
            </a:pP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   </a:t>
            </a:r>
            <a:r>
              <a:rPr sz="1050" spc="15" dirty="0">
                <a:solidFill>
                  <a:srgbClr val="FFFFFF"/>
                </a:solidFill>
                <a:latin typeface="Arial"/>
                <a:cs typeface="Arial"/>
              </a:rPr>
              <a:t>My </a:t>
            </a:r>
            <a:r>
              <a:rPr sz="1050" spc="-10" dirty="0">
                <a:solidFill>
                  <a:srgbClr val="FFFFFF"/>
                </a:solidFill>
                <a:latin typeface="Arial"/>
                <a:cs typeface="Arial"/>
              </a:rPr>
              <a:t>Courses   </a:t>
            </a: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   </a:t>
            </a:r>
            <a:r>
              <a:rPr sz="1050" spc="-25" dirty="0">
                <a:solidFill>
                  <a:srgbClr val="FFFFFF"/>
                </a:solidFill>
                <a:latin typeface="Arial"/>
                <a:cs typeface="Arial"/>
              </a:rPr>
              <a:t>Youth </a:t>
            </a:r>
            <a:r>
              <a:rPr sz="1050" spc="-15" dirty="0">
                <a:solidFill>
                  <a:srgbClr val="FFFFFF"/>
                </a:solidFill>
                <a:latin typeface="Arial"/>
                <a:cs typeface="Arial"/>
              </a:rPr>
              <a:t>Leaders   </a:t>
            </a: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   </a:t>
            </a:r>
            <a:r>
              <a:rPr sz="1050" spc="-10" dirty="0">
                <a:solidFill>
                  <a:srgbClr val="FFFFFF"/>
                </a:solidFill>
                <a:latin typeface="Arial"/>
                <a:cs typeface="Arial"/>
              </a:rPr>
              <a:t>Facilitator   </a:t>
            </a: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   </a:t>
            </a:r>
            <a:r>
              <a:rPr sz="1050" spc="-7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050" dirty="0">
                <a:solidFill>
                  <a:srgbClr val="FFFFFF"/>
                </a:solidFill>
                <a:latin typeface="Arial"/>
                <a:cs typeface="Arial"/>
              </a:rPr>
              <a:t>Do   </a:t>
            </a: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   </a:t>
            </a:r>
            <a:r>
              <a:rPr sz="1050" spc="-20" dirty="0">
                <a:solidFill>
                  <a:srgbClr val="FFFFFF"/>
                </a:solidFill>
                <a:latin typeface="Arial"/>
                <a:cs typeface="Arial"/>
              </a:rPr>
              <a:t>Events </a:t>
            </a:r>
            <a:r>
              <a:rPr sz="1050" spc="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  </a:t>
            </a:r>
            <a:r>
              <a:rPr sz="10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Arial"/>
                <a:cs typeface="Arial"/>
              </a:rPr>
              <a:t>Messages </a:t>
            </a:r>
            <a:r>
              <a:rPr sz="1050" spc="2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	</a:t>
            </a:r>
            <a:r>
              <a:rPr sz="1050" dirty="0">
                <a:solidFill>
                  <a:srgbClr val="FFFFFF"/>
                </a:solidFill>
                <a:latin typeface="Arial"/>
                <a:cs typeface="Arial"/>
              </a:rPr>
              <a:t>Admin</a:t>
            </a:r>
            <a:r>
              <a:rPr sz="105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20" dirty="0">
                <a:solidFill>
                  <a:srgbClr val="FFFFFF"/>
                </a:solidFill>
                <a:latin typeface="Arial"/>
                <a:cs typeface="Arial"/>
              </a:rPr>
              <a:t>User</a:t>
            </a:r>
            <a:endParaRPr sz="10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77824" y="527329"/>
            <a:ext cx="784860" cy="189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   </a:t>
            </a:r>
            <a:r>
              <a:rPr sz="1050" spc="-5" dirty="0">
                <a:solidFill>
                  <a:srgbClr val="FFFFFF"/>
                </a:solidFill>
                <a:latin typeface="Arial"/>
                <a:cs typeface="Arial"/>
              </a:rPr>
              <a:t>Edit</a:t>
            </a:r>
            <a:r>
              <a:rPr sz="105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20" dirty="0">
                <a:solidFill>
                  <a:srgbClr val="FFFFFF"/>
                </a:solidFill>
                <a:latin typeface="Arial"/>
                <a:cs typeface="Arial"/>
              </a:rPr>
              <a:t>Profile</a:t>
            </a:r>
            <a:endParaRPr sz="105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411322" y="208573"/>
            <a:ext cx="230504" cy="230504"/>
          </a:xfrm>
          <a:custGeom>
            <a:avLst/>
            <a:gdLst/>
            <a:ahLst/>
            <a:cxnLst/>
            <a:rect l="l" t="t" r="r" b="b"/>
            <a:pathLst>
              <a:path w="230504" h="230504">
                <a:moveTo>
                  <a:pt x="194854" y="186816"/>
                </a:moveTo>
                <a:lnTo>
                  <a:pt x="56057" y="186816"/>
                </a:lnTo>
                <a:lnTo>
                  <a:pt x="58140" y="186931"/>
                </a:lnTo>
                <a:lnTo>
                  <a:pt x="64338" y="190461"/>
                </a:lnTo>
                <a:lnTo>
                  <a:pt x="69202" y="193535"/>
                </a:lnTo>
                <a:lnTo>
                  <a:pt x="75018" y="197497"/>
                </a:lnTo>
                <a:lnTo>
                  <a:pt x="75933" y="199212"/>
                </a:lnTo>
                <a:lnTo>
                  <a:pt x="76047" y="204635"/>
                </a:lnTo>
                <a:lnTo>
                  <a:pt x="75628" y="208775"/>
                </a:lnTo>
                <a:lnTo>
                  <a:pt x="75412" y="220243"/>
                </a:lnTo>
                <a:lnTo>
                  <a:pt x="78524" y="224040"/>
                </a:lnTo>
                <a:lnTo>
                  <a:pt x="92049" y="226428"/>
                </a:lnTo>
                <a:lnTo>
                  <a:pt x="114566" y="230047"/>
                </a:lnTo>
                <a:lnTo>
                  <a:pt x="119037" y="227914"/>
                </a:lnTo>
                <a:lnTo>
                  <a:pt x="122542" y="208991"/>
                </a:lnTo>
                <a:lnTo>
                  <a:pt x="126339" y="204304"/>
                </a:lnTo>
                <a:lnTo>
                  <a:pt x="139949" y="204304"/>
                </a:lnTo>
                <a:lnTo>
                  <a:pt x="144475" y="200901"/>
                </a:lnTo>
                <a:lnTo>
                  <a:pt x="189876" y="200901"/>
                </a:lnTo>
                <a:lnTo>
                  <a:pt x="193095" y="198329"/>
                </a:lnTo>
                <a:lnTo>
                  <a:pt x="196141" y="193522"/>
                </a:lnTo>
                <a:lnTo>
                  <a:pt x="195459" y="187972"/>
                </a:lnTo>
                <a:lnTo>
                  <a:pt x="194854" y="186816"/>
                </a:lnTo>
                <a:close/>
              </a:path>
              <a:path w="230504" h="230504">
                <a:moveTo>
                  <a:pt x="189876" y="200901"/>
                </a:moveTo>
                <a:lnTo>
                  <a:pt x="144475" y="200901"/>
                </a:lnTo>
                <a:lnTo>
                  <a:pt x="151320" y="203199"/>
                </a:lnTo>
                <a:lnTo>
                  <a:pt x="153606" y="208000"/>
                </a:lnTo>
                <a:lnTo>
                  <a:pt x="158851" y="212978"/>
                </a:lnTo>
                <a:lnTo>
                  <a:pt x="161520" y="214668"/>
                </a:lnTo>
                <a:lnTo>
                  <a:pt x="164388" y="216776"/>
                </a:lnTo>
                <a:lnTo>
                  <a:pt x="167563" y="215480"/>
                </a:lnTo>
                <a:lnTo>
                  <a:pt x="170675" y="214668"/>
                </a:lnTo>
                <a:lnTo>
                  <a:pt x="177698" y="210286"/>
                </a:lnTo>
                <a:lnTo>
                  <a:pt x="181813" y="207035"/>
                </a:lnTo>
                <a:lnTo>
                  <a:pt x="186029" y="203974"/>
                </a:lnTo>
                <a:lnTo>
                  <a:pt x="189876" y="200901"/>
                </a:lnTo>
                <a:close/>
              </a:path>
              <a:path w="230504" h="230504">
                <a:moveTo>
                  <a:pt x="139949" y="204304"/>
                </a:moveTo>
                <a:lnTo>
                  <a:pt x="126339" y="204304"/>
                </a:lnTo>
                <a:lnTo>
                  <a:pt x="139915" y="204330"/>
                </a:lnTo>
                <a:close/>
              </a:path>
              <a:path w="230504" h="230504">
                <a:moveTo>
                  <a:pt x="9829" y="76161"/>
                </a:moveTo>
                <a:lnTo>
                  <a:pt x="5930" y="79006"/>
                </a:lnTo>
                <a:lnTo>
                  <a:pt x="3136" y="93002"/>
                </a:lnTo>
                <a:lnTo>
                  <a:pt x="1892" y="100685"/>
                </a:lnTo>
                <a:lnTo>
                  <a:pt x="889" y="108381"/>
                </a:lnTo>
                <a:lnTo>
                  <a:pt x="0" y="114973"/>
                </a:lnTo>
                <a:lnTo>
                  <a:pt x="2857" y="118960"/>
                </a:lnTo>
                <a:lnTo>
                  <a:pt x="13195" y="122186"/>
                </a:lnTo>
                <a:lnTo>
                  <a:pt x="17145" y="123075"/>
                </a:lnTo>
                <a:lnTo>
                  <a:pt x="22199" y="124980"/>
                </a:lnTo>
                <a:lnTo>
                  <a:pt x="28143" y="144957"/>
                </a:lnTo>
                <a:lnTo>
                  <a:pt x="27660" y="146837"/>
                </a:lnTo>
                <a:lnTo>
                  <a:pt x="26784" y="147726"/>
                </a:lnTo>
                <a:lnTo>
                  <a:pt x="23914" y="150723"/>
                </a:lnTo>
                <a:lnTo>
                  <a:pt x="20624" y="153327"/>
                </a:lnTo>
                <a:lnTo>
                  <a:pt x="12522" y="161112"/>
                </a:lnTo>
                <a:lnTo>
                  <a:pt x="12026" y="166141"/>
                </a:lnTo>
                <a:lnTo>
                  <a:pt x="20256" y="177888"/>
                </a:lnTo>
                <a:lnTo>
                  <a:pt x="24485" y="183781"/>
                </a:lnTo>
                <a:lnTo>
                  <a:pt x="33020" y="195351"/>
                </a:lnTo>
                <a:lnTo>
                  <a:pt x="37896" y="196456"/>
                </a:lnTo>
                <a:lnTo>
                  <a:pt x="47764" y="191300"/>
                </a:lnTo>
                <a:lnTo>
                  <a:pt x="51168" y="189064"/>
                </a:lnTo>
                <a:lnTo>
                  <a:pt x="54775" y="187388"/>
                </a:lnTo>
                <a:lnTo>
                  <a:pt x="56057" y="186816"/>
                </a:lnTo>
                <a:lnTo>
                  <a:pt x="194854" y="186816"/>
                </a:lnTo>
                <a:lnTo>
                  <a:pt x="191338" y="180098"/>
                </a:lnTo>
                <a:lnTo>
                  <a:pt x="188163" y="174815"/>
                </a:lnTo>
                <a:lnTo>
                  <a:pt x="187337" y="170713"/>
                </a:lnTo>
                <a:lnTo>
                  <a:pt x="193611" y="164795"/>
                </a:lnTo>
                <a:lnTo>
                  <a:pt x="194894" y="162813"/>
                </a:lnTo>
                <a:lnTo>
                  <a:pt x="197764" y="154381"/>
                </a:lnTo>
                <a:lnTo>
                  <a:pt x="198053" y="154152"/>
                </a:lnTo>
                <a:lnTo>
                  <a:pt x="109181" y="154152"/>
                </a:lnTo>
                <a:lnTo>
                  <a:pt x="94133" y="148377"/>
                </a:lnTo>
                <a:lnTo>
                  <a:pt x="82797" y="137515"/>
                </a:lnTo>
                <a:lnTo>
                  <a:pt x="76309" y="123177"/>
                </a:lnTo>
                <a:lnTo>
                  <a:pt x="75806" y="106972"/>
                </a:lnTo>
                <a:lnTo>
                  <a:pt x="81627" y="92143"/>
                </a:lnTo>
                <a:lnTo>
                  <a:pt x="92384" y="80981"/>
                </a:lnTo>
                <a:lnTo>
                  <a:pt x="101325" y="76936"/>
                </a:lnTo>
                <a:lnTo>
                  <a:pt x="29832" y="76936"/>
                </a:lnTo>
                <a:lnTo>
                  <a:pt x="23914" y="76326"/>
                </a:lnTo>
                <a:lnTo>
                  <a:pt x="9829" y="76161"/>
                </a:lnTo>
                <a:close/>
              </a:path>
              <a:path w="230504" h="230504">
                <a:moveTo>
                  <a:pt x="211813" y="74040"/>
                </a:moveTo>
                <a:lnTo>
                  <a:pt x="122516" y="74040"/>
                </a:lnTo>
                <a:lnTo>
                  <a:pt x="137472" y="79857"/>
                </a:lnTo>
                <a:lnTo>
                  <a:pt x="148782" y="90695"/>
                </a:lnTo>
                <a:lnTo>
                  <a:pt x="155283" y="104921"/>
                </a:lnTo>
                <a:lnTo>
                  <a:pt x="155751" y="118960"/>
                </a:lnTo>
                <a:lnTo>
                  <a:pt x="155776" y="121005"/>
                </a:lnTo>
                <a:lnTo>
                  <a:pt x="149997" y="135707"/>
                </a:lnTo>
                <a:lnTo>
                  <a:pt x="139195" y="146958"/>
                </a:lnTo>
                <a:lnTo>
                  <a:pt x="125044" y="153493"/>
                </a:lnTo>
                <a:lnTo>
                  <a:pt x="109181" y="154152"/>
                </a:lnTo>
                <a:lnTo>
                  <a:pt x="198053" y="154152"/>
                </a:lnTo>
                <a:lnTo>
                  <a:pt x="201663" y="151295"/>
                </a:lnTo>
                <a:lnTo>
                  <a:pt x="223378" y="151295"/>
                </a:lnTo>
                <a:lnTo>
                  <a:pt x="224396" y="150482"/>
                </a:lnTo>
                <a:lnTo>
                  <a:pt x="225666" y="143255"/>
                </a:lnTo>
                <a:lnTo>
                  <a:pt x="226822" y="136524"/>
                </a:lnTo>
                <a:lnTo>
                  <a:pt x="227888" y="129755"/>
                </a:lnTo>
                <a:lnTo>
                  <a:pt x="229006" y="123037"/>
                </a:lnTo>
                <a:lnTo>
                  <a:pt x="230352" y="114477"/>
                </a:lnTo>
                <a:lnTo>
                  <a:pt x="227698" y="109689"/>
                </a:lnTo>
                <a:lnTo>
                  <a:pt x="210908" y="106629"/>
                </a:lnTo>
                <a:lnTo>
                  <a:pt x="206006" y="103428"/>
                </a:lnTo>
                <a:lnTo>
                  <a:pt x="206171" y="90081"/>
                </a:lnTo>
                <a:lnTo>
                  <a:pt x="202704" y="85483"/>
                </a:lnTo>
                <a:lnTo>
                  <a:pt x="203809" y="82016"/>
                </a:lnTo>
                <a:lnTo>
                  <a:pt x="204914" y="78460"/>
                </a:lnTo>
                <a:lnTo>
                  <a:pt x="209689" y="76123"/>
                </a:lnTo>
                <a:lnTo>
                  <a:pt x="211813" y="74040"/>
                </a:lnTo>
                <a:close/>
              </a:path>
              <a:path w="230504" h="230504">
                <a:moveTo>
                  <a:pt x="220834" y="153327"/>
                </a:moveTo>
                <a:lnTo>
                  <a:pt x="211658" y="153327"/>
                </a:lnTo>
                <a:lnTo>
                  <a:pt x="220357" y="153708"/>
                </a:lnTo>
                <a:lnTo>
                  <a:pt x="220834" y="153327"/>
                </a:lnTo>
                <a:close/>
              </a:path>
              <a:path w="230504" h="230504">
                <a:moveTo>
                  <a:pt x="223378" y="151295"/>
                </a:moveTo>
                <a:lnTo>
                  <a:pt x="201663" y="151295"/>
                </a:lnTo>
                <a:lnTo>
                  <a:pt x="210083" y="153593"/>
                </a:lnTo>
                <a:lnTo>
                  <a:pt x="211658" y="153327"/>
                </a:lnTo>
                <a:lnTo>
                  <a:pt x="220850" y="153314"/>
                </a:lnTo>
                <a:lnTo>
                  <a:pt x="223378" y="151295"/>
                </a:lnTo>
                <a:close/>
              </a:path>
              <a:path w="230504" h="230504">
                <a:moveTo>
                  <a:pt x="63017" y="12382"/>
                </a:moveTo>
                <a:lnTo>
                  <a:pt x="51333" y="20383"/>
                </a:lnTo>
                <a:lnTo>
                  <a:pt x="45262" y="24752"/>
                </a:lnTo>
                <a:lnTo>
                  <a:pt x="33705" y="33375"/>
                </a:lnTo>
                <a:lnTo>
                  <a:pt x="32677" y="38303"/>
                </a:lnTo>
                <a:lnTo>
                  <a:pt x="37655" y="47878"/>
                </a:lnTo>
                <a:lnTo>
                  <a:pt x="39738" y="51168"/>
                </a:lnTo>
                <a:lnTo>
                  <a:pt x="41351" y="54673"/>
                </a:lnTo>
                <a:lnTo>
                  <a:pt x="41910" y="55829"/>
                </a:lnTo>
                <a:lnTo>
                  <a:pt x="41808" y="57746"/>
                </a:lnTo>
                <a:lnTo>
                  <a:pt x="38265" y="64122"/>
                </a:lnTo>
                <a:lnTo>
                  <a:pt x="35001" y="69176"/>
                </a:lnTo>
                <a:lnTo>
                  <a:pt x="31981" y="74582"/>
                </a:lnTo>
                <a:lnTo>
                  <a:pt x="30975" y="76339"/>
                </a:lnTo>
                <a:lnTo>
                  <a:pt x="29832" y="76936"/>
                </a:lnTo>
                <a:lnTo>
                  <a:pt x="101325" y="76936"/>
                </a:lnTo>
                <a:lnTo>
                  <a:pt x="106529" y="74582"/>
                </a:lnTo>
                <a:lnTo>
                  <a:pt x="122516" y="74040"/>
                </a:lnTo>
                <a:lnTo>
                  <a:pt x="211813" y="74040"/>
                </a:lnTo>
                <a:lnTo>
                  <a:pt x="217538" y="68427"/>
                </a:lnTo>
                <a:lnTo>
                  <a:pt x="218109" y="63499"/>
                </a:lnTo>
                <a:lnTo>
                  <a:pt x="210058" y="51803"/>
                </a:lnTo>
                <a:lnTo>
                  <a:pt x="205676" y="45707"/>
                </a:lnTo>
                <a:lnTo>
                  <a:pt x="202740" y="41782"/>
                </a:lnTo>
                <a:lnTo>
                  <a:pt x="176022" y="41782"/>
                </a:lnTo>
                <a:lnTo>
                  <a:pt x="174104" y="41668"/>
                </a:lnTo>
                <a:lnTo>
                  <a:pt x="173024" y="41020"/>
                </a:lnTo>
                <a:lnTo>
                  <a:pt x="167373" y="37744"/>
                </a:lnTo>
                <a:lnTo>
                  <a:pt x="161791" y="34264"/>
                </a:lnTo>
                <a:lnTo>
                  <a:pt x="156375" y="30670"/>
                </a:lnTo>
                <a:lnTo>
                  <a:pt x="155308" y="29933"/>
                </a:lnTo>
                <a:lnTo>
                  <a:pt x="154355" y="28244"/>
                </a:lnTo>
                <a:lnTo>
                  <a:pt x="154348" y="27978"/>
                </a:lnTo>
                <a:lnTo>
                  <a:pt x="85318" y="27978"/>
                </a:lnTo>
                <a:lnTo>
                  <a:pt x="78232" y="25831"/>
                </a:lnTo>
                <a:lnTo>
                  <a:pt x="75755" y="20916"/>
                </a:lnTo>
                <a:lnTo>
                  <a:pt x="68008" y="12992"/>
                </a:lnTo>
                <a:lnTo>
                  <a:pt x="63017" y="12382"/>
                </a:lnTo>
                <a:close/>
              </a:path>
              <a:path w="230504" h="230504">
                <a:moveTo>
                  <a:pt x="192392" y="33248"/>
                </a:moveTo>
                <a:lnTo>
                  <a:pt x="183261" y="37896"/>
                </a:lnTo>
                <a:lnTo>
                  <a:pt x="180352" y="39852"/>
                </a:lnTo>
                <a:lnTo>
                  <a:pt x="177165" y="41249"/>
                </a:lnTo>
                <a:lnTo>
                  <a:pt x="176022" y="41782"/>
                </a:lnTo>
                <a:lnTo>
                  <a:pt x="202740" y="41782"/>
                </a:lnTo>
                <a:lnTo>
                  <a:pt x="197116" y="34264"/>
                </a:lnTo>
                <a:lnTo>
                  <a:pt x="192392" y="33248"/>
                </a:lnTo>
                <a:close/>
              </a:path>
              <a:path w="230504" h="230504">
                <a:moveTo>
                  <a:pt x="101498" y="22529"/>
                </a:moveTo>
                <a:lnTo>
                  <a:pt x="99009" y="22529"/>
                </a:lnTo>
                <a:lnTo>
                  <a:pt x="96481" y="23266"/>
                </a:lnTo>
                <a:lnTo>
                  <a:pt x="89916" y="24968"/>
                </a:lnTo>
                <a:lnTo>
                  <a:pt x="85318" y="27978"/>
                </a:lnTo>
                <a:lnTo>
                  <a:pt x="154348" y="27978"/>
                </a:lnTo>
                <a:lnTo>
                  <a:pt x="154254" y="24752"/>
                </a:lnTo>
                <a:lnTo>
                  <a:pt x="154258" y="22567"/>
                </a:lnTo>
                <a:lnTo>
                  <a:pt x="105613" y="22567"/>
                </a:lnTo>
                <a:lnTo>
                  <a:pt x="101498" y="22529"/>
                </a:lnTo>
                <a:close/>
              </a:path>
              <a:path w="230504" h="230504">
                <a:moveTo>
                  <a:pt x="116090" y="0"/>
                </a:moveTo>
                <a:lnTo>
                  <a:pt x="111810" y="3035"/>
                </a:lnTo>
                <a:lnTo>
                  <a:pt x="109982" y="8699"/>
                </a:lnTo>
                <a:lnTo>
                  <a:pt x="109093" y="11366"/>
                </a:lnTo>
                <a:lnTo>
                  <a:pt x="108254" y="14071"/>
                </a:lnTo>
                <a:lnTo>
                  <a:pt x="107031" y="20383"/>
                </a:lnTo>
                <a:lnTo>
                  <a:pt x="105613" y="22567"/>
                </a:lnTo>
                <a:lnTo>
                  <a:pt x="154258" y="22567"/>
                </a:lnTo>
                <a:lnTo>
                  <a:pt x="154542" y="20358"/>
                </a:lnTo>
                <a:lnTo>
                  <a:pt x="154419" y="9436"/>
                </a:lnTo>
                <a:lnTo>
                  <a:pt x="151447" y="5803"/>
                </a:lnTo>
                <a:lnTo>
                  <a:pt x="138074" y="3213"/>
                </a:lnTo>
                <a:lnTo>
                  <a:pt x="130009" y="1904"/>
                </a:lnTo>
                <a:lnTo>
                  <a:pt x="1160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525738" y="212015"/>
            <a:ext cx="243840" cy="224154"/>
          </a:xfrm>
          <a:custGeom>
            <a:avLst/>
            <a:gdLst/>
            <a:ahLst/>
            <a:cxnLst/>
            <a:rect l="l" t="t" r="r" b="b"/>
            <a:pathLst>
              <a:path w="243840" h="224154">
                <a:moveTo>
                  <a:pt x="120904" y="0"/>
                </a:moveTo>
                <a:lnTo>
                  <a:pt x="101951" y="2283"/>
                </a:lnTo>
                <a:lnTo>
                  <a:pt x="86470" y="10202"/>
                </a:lnTo>
                <a:lnTo>
                  <a:pt x="76035" y="25358"/>
                </a:lnTo>
                <a:lnTo>
                  <a:pt x="72212" y="49288"/>
                </a:lnTo>
                <a:lnTo>
                  <a:pt x="73939" y="69302"/>
                </a:lnTo>
                <a:lnTo>
                  <a:pt x="78808" y="89701"/>
                </a:lnTo>
                <a:lnTo>
                  <a:pt x="86351" y="108712"/>
                </a:lnTo>
                <a:lnTo>
                  <a:pt x="96100" y="124561"/>
                </a:lnTo>
                <a:lnTo>
                  <a:pt x="95986" y="126009"/>
                </a:lnTo>
                <a:lnTo>
                  <a:pt x="62372" y="149842"/>
                </a:lnTo>
                <a:lnTo>
                  <a:pt x="48523" y="154832"/>
                </a:lnTo>
                <a:lnTo>
                  <a:pt x="11242" y="178855"/>
                </a:lnTo>
                <a:lnTo>
                  <a:pt x="146" y="220596"/>
                </a:lnTo>
                <a:lnTo>
                  <a:pt x="0" y="224129"/>
                </a:lnTo>
                <a:lnTo>
                  <a:pt x="243357" y="224129"/>
                </a:lnTo>
                <a:lnTo>
                  <a:pt x="236004" y="185436"/>
                </a:lnTo>
                <a:lnTo>
                  <a:pt x="194865" y="154887"/>
                </a:lnTo>
                <a:lnTo>
                  <a:pt x="166732" y="145110"/>
                </a:lnTo>
                <a:lnTo>
                  <a:pt x="157822" y="141947"/>
                </a:lnTo>
                <a:lnTo>
                  <a:pt x="147078" y="122618"/>
                </a:lnTo>
                <a:lnTo>
                  <a:pt x="156291" y="106862"/>
                </a:lnTo>
                <a:lnTo>
                  <a:pt x="163385" y="88318"/>
                </a:lnTo>
                <a:lnTo>
                  <a:pt x="167945" y="68608"/>
                </a:lnTo>
                <a:lnTo>
                  <a:pt x="169557" y="49352"/>
                </a:lnTo>
                <a:lnTo>
                  <a:pt x="165732" y="25358"/>
                </a:lnTo>
                <a:lnTo>
                  <a:pt x="155288" y="10194"/>
                </a:lnTo>
                <a:lnTo>
                  <a:pt x="139829" y="2282"/>
                </a:lnTo>
                <a:lnTo>
                  <a:pt x="1209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50473" y="270485"/>
            <a:ext cx="180340" cy="165735"/>
          </a:xfrm>
          <a:custGeom>
            <a:avLst/>
            <a:gdLst/>
            <a:ahLst/>
            <a:cxnLst/>
            <a:rect l="l" t="t" r="r" b="b"/>
            <a:pathLst>
              <a:path w="180339" h="165734">
                <a:moveTo>
                  <a:pt x="89509" y="0"/>
                </a:moveTo>
                <a:lnTo>
                  <a:pt x="75499" y="1687"/>
                </a:lnTo>
                <a:lnTo>
                  <a:pt x="64057" y="7540"/>
                </a:lnTo>
                <a:lnTo>
                  <a:pt x="56343" y="18741"/>
                </a:lnTo>
                <a:lnTo>
                  <a:pt x="53521" y="36474"/>
                </a:lnTo>
                <a:lnTo>
                  <a:pt x="54793" y="51226"/>
                </a:lnTo>
                <a:lnTo>
                  <a:pt x="58391" y="66301"/>
                </a:lnTo>
                <a:lnTo>
                  <a:pt x="63965" y="80350"/>
                </a:lnTo>
                <a:lnTo>
                  <a:pt x="71170" y="92062"/>
                </a:lnTo>
                <a:lnTo>
                  <a:pt x="71094" y="93129"/>
                </a:lnTo>
                <a:lnTo>
                  <a:pt x="46251" y="110755"/>
                </a:lnTo>
                <a:lnTo>
                  <a:pt x="35923" y="114482"/>
                </a:lnTo>
                <a:lnTo>
                  <a:pt x="1003" y="149694"/>
                </a:lnTo>
                <a:lnTo>
                  <a:pt x="0" y="165658"/>
                </a:lnTo>
                <a:lnTo>
                  <a:pt x="180174" y="165658"/>
                </a:lnTo>
                <a:lnTo>
                  <a:pt x="170065" y="128485"/>
                </a:lnTo>
                <a:lnTo>
                  <a:pt x="133766" y="110724"/>
                </a:lnTo>
                <a:lnTo>
                  <a:pt x="123398" y="107264"/>
                </a:lnTo>
                <a:lnTo>
                  <a:pt x="116801" y="104914"/>
                </a:lnTo>
                <a:lnTo>
                  <a:pt x="108864" y="90627"/>
                </a:lnTo>
                <a:lnTo>
                  <a:pt x="115671" y="78985"/>
                </a:lnTo>
                <a:lnTo>
                  <a:pt x="120913" y="65279"/>
                </a:lnTo>
                <a:lnTo>
                  <a:pt x="124284" y="50709"/>
                </a:lnTo>
                <a:lnTo>
                  <a:pt x="125469" y="36436"/>
                </a:lnTo>
                <a:lnTo>
                  <a:pt x="122638" y="18725"/>
                </a:lnTo>
                <a:lnTo>
                  <a:pt x="114932" y="7535"/>
                </a:lnTo>
                <a:lnTo>
                  <a:pt x="103504" y="1687"/>
                </a:lnTo>
                <a:lnTo>
                  <a:pt x="895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664773" y="270485"/>
            <a:ext cx="180340" cy="165735"/>
          </a:xfrm>
          <a:custGeom>
            <a:avLst/>
            <a:gdLst/>
            <a:ahLst/>
            <a:cxnLst/>
            <a:rect l="l" t="t" r="r" b="b"/>
            <a:pathLst>
              <a:path w="180339" h="165734">
                <a:moveTo>
                  <a:pt x="89509" y="0"/>
                </a:moveTo>
                <a:lnTo>
                  <a:pt x="75499" y="1687"/>
                </a:lnTo>
                <a:lnTo>
                  <a:pt x="64057" y="7540"/>
                </a:lnTo>
                <a:lnTo>
                  <a:pt x="56343" y="18741"/>
                </a:lnTo>
                <a:lnTo>
                  <a:pt x="53521" y="36474"/>
                </a:lnTo>
                <a:lnTo>
                  <a:pt x="54793" y="51226"/>
                </a:lnTo>
                <a:lnTo>
                  <a:pt x="58391" y="66301"/>
                </a:lnTo>
                <a:lnTo>
                  <a:pt x="63965" y="80350"/>
                </a:lnTo>
                <a:lnTo>
                  <a:pt x="71170" y="92062"/>
                </a:lnTo>
                <a:lnTo>
                  <a:pt x="71094" y="93129"/>
                </a:lnTo>
                <a:lnTo>
                  <a:pt x="46251" y="110755"/>
                </a:lnTo>
                <a:lnTo>
                  <a:pt x="35923" y="114482"/>
                </a:lnTo>
                <a:lnTo>
                  <a:pt x="1003" y="149694"/>
                </a:lnTo>
                <a:lnTo>
                  <a:pt x="0" y="165658"/>
                </a:lnTo>
                <a:lnTo>
                  <a:pt x="180174" y="165658"/>
                </a:lnTo>
                <a:lnTo>
                  <a:pt x="170065" y="128485"/>
                </a:lnTo>
                <a:lnTo>
                  <a:pt x="133766" y="110724"/>
                </a:lnTo>
                <a:lnTo>
                  <a:pt x="123398" y="107264"/>
                </a:lnTo>
                <a:lnTo>
                  <a:pt x="116801" y="104914"/>
                </a:lnTo>
                <a:lnTo>
                  <a:pt x="108864" y="90627"/>
                </a:lnTo>
                <a:lnTo>
                  <a:pt x="115671" y="78985"/>
                </a:lnTo>
                <a:lnTo>
                  <a:pt x="120913" y="65279"/>
                </a:lnTo>
                <a:lnTo>
                  <a:pt x="124284" y="50709"/>
                </a:lnTo>
                <a:lnTo>
                  <a:pt x="125469" y="36436"/>
                </a:lnTo>
                <a:lnTo>
                  <a:pt x="122638" y="18725"/>
                </a:lnTo>
                <a:lnTo>
                  <a:pt x="114932" y="7535"/>
                </a:lnTo>
                <a:lnTo>
                  <a:pt x="103504" y="1687"/>
                </a:lnTo>
                <a:lnTo>
                  <a:pt x="895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779073" y="270485"/>
            <a:ext cx="180340" cy="165735"/>
          </a:xfrm>
          <a:custGeom>
            <a:avLst/>
            <a:gdLst/>
            <a:ahLst/>
            <a:cxnLst/>
            <a:rect l="l" t="t" r="r" b="b"/>
            <a:pathLst>
              <a:path w="180339" h="165734">
                <a:moveTo>
                  <a:pt x="89509" y="0"/>
                </a:moveTo>
                <a:lnTo>
                  <a:pt x="75499" y="1687"/>
                </a:lnTo>
                <a:lnTo>
                  <a:pt x="64057" y="7540"/>
                </a:lnTo>
                <a:lnTo>
                  <a:pt x="56343" y="18741"/>
                </a:lnTo>
                <a:lnTo>
                  <a:pt x="53521" y="36474"/>
                </a:lnTo>
                <a:lnTo>
                  <a:pt x="54793" y="51226"/>
                </a:lnTo>
                <a:lnTo>
                  <a:pt x="58391" y="66301"/>
                </a:lnTo>
                <a:lnTo>
                  <a:pt x="63965" y="80350"/>
                </a:lnTo>
                <a:lnTo>
                  <a:pt x="71170" y="92062"/>
                </a:lnTo>
                <a:lnTo>
                  <a:pt x="71094" y="93129"/>
                </a:lnTo>
                <a:lnTo>
                  <a:pt x="46251" y="110755"/>
                </a:lnTo>
                <a:lnTo>
                  <a:pt x="35923" y="114482"/>
                </a:lnTo>
                <a:lnTo>
                  <a:pt x="1003" y="149694"/>
                </a:lnTo>
                <a:lnTo>
                  <a:pt x="0" y="165658"/>
                </a:lnTo>
                <a:lnTo>
                  <a:pt x="180174" y="165658"/>
                </a:lnTo>
                <a:lnTo>
                  <a:pt x="170065" y="128485"/>
                </a:lnTo>
                <a:lnTo>
                  <a:pt x="133766" y="110724"/>
                </a:lnTo>
                <a:lnTo>
                  <a:pt x="123398" y="107264"/>
                </a:lnTo>
                <a:lnTo>
                  <a:pt x="116801" y="104914"/>
                </a:lnTo>
                <a:lnTo>
                  <a:pt x="108864" y="90627"/>
                </a:lnTo>
                <a:lnTo>
                  <a:pt x="115671" y="78985"/>
                </a:lnTo>
                <a:lnTo>
                  <a:pt x="120913" y="65279"/>
                </a:lnTo>
                <a:lnTo>
                  <a:pt x="124284" y="50709"/>
                </a:lnTo>
                <a:lnTo>
                  <a:pt x="125469" y="36436"/>
                </a:lnTo>
                <a:lnTo>
                  <a:pt x="122638" y="18725"/>
                </a:lnTo>
                <a:lnTo>
                  <a:pt x="114932" y="7535"/>
                </a:lnTo>
                <a:lnTo>
                  <a:pt x="103504" y="1687"/>
                </a:lnTo>
                <a:lnTo>
                  <a:pt x="895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96222" y="202731"/>
            <a:ext cx="238125" cy="236854"/>
          </a:xfrm>
          <a:custGeom>
            <a:avLst/>
            <a:gdLst/>
            <a:ahLst/>
            <a:cxnLst/>
            <a:rect l="l" t="t" r="r" b="b"/>
            <a:pathLst>
              <a:path w="238125" h="236854">
                <a:moveTo>
                  <a:pt x="130759" y="0"/>
                </a:moveTo>
                <a:lnTo>
                  <a:pt x="109359" y="0"/>
                </a:lnTo>
                <a:lnTo>
                  <a:pt x="94611" y="3209"/>
                </a:lnTo>
                <a:lnTo>
                  <a:pt x="51726" y="21147"/>
                </a:lnTo>
                <a:lnTo>
                  <a:pt x="12091" y="64596"/>
                </a:lnTo>
                <a:lnTo>
                  <a:pt x="571" y="100545"/>
                </a:lnTo>
                <a:lnTo>
                  <a:pt x="0" y="103403"/>
                </a:lnTo>
                <a:lnTo>
                  <a:pt x="0" y="125996"/>
                </a:lnTo>
                <a:lnTo>
                  <a:pt x="1193" y="132397"/>
                </a:lnTo>
                <a:lnTo>
                  <a:pt x="2171" y="138836"/>
                </a:lnTo>
                <a:lnTo>
                  <a:pt x="17271" y="178965"/>
                </a:lnTo>
                <a:lnTo>
                  <a:pt x="69974" y="226599"/>
                </a:lnTo>
                <a:lnTo>
                  <a:pt x="104533" y="236410"/>
                </a:lnTo>
                <a:lnTo>
                  <a:pt x="142029" y="235253"/>
                </a:lnTo>
                <a:lnTo>
                  <a:pt x="165605" y="227190"/>
                </a:lnTo>
                <a:lnTo>
                  <a:pt x="124929" y="227190"/>
                </a:lnTo>
                <a:lnTo>
                  <a:pt x="105638" y="227114"/>
                </a:lnTo>
                <a:lnTo>
                  <a:pt x="100926" y="225221"/>
                </a:lnTo>
                <a:lnTo>
                  <a:pt x="98884" y="221373"/>
                </a:lnTo>
                <a:lnTo>
                  <a:pt x="86817" y="221373"/>
                </a:lnTo>
                <a:lnTo>
                  <a:pt x="75464" y="217437"/>
                </a:lnTo>
                <a:lnTo>
                  <a:pt x="65039" y="212078"/>
                </a:lnTo>
                <a:lnTo>
                  <a:pt x="55220" y="205512"/>
                </a:lnTo>
                <a:lnTo>
                  <a:pt x="45681" y="197954"/>
                </a:lnTo>
                <a:lnTo>
                  <a:pt x="59135" y="190080"/>
                </a:lnTo>
                <a:lnTo>
                  <a:pt x="37490" y="190080"/>
                </a:lnTo>
                <a:lnTo>
                  <a:pt x="26661" y="175668"/>
                </a:lnTo>
                <a:lnTo>
                  <a:pt x="18830" y="160056"/>
                </a:lnTo>
                <a:lnTo>
                  <a:pt x="13762" y="143057"/>
                </a:lnTo>
                <a:lnTo>
                  <a:pt x="11391" y="124815"/>
                </a:lnTo>
                <a:lnTo>
                  <a:pt x="237731" y="124815"/>
                </a:lnTo>
                <a:lnTo>
                  <a:pt x="237731" y="112521"/>
                </a:lnTo>
                <a:lnTo>
                  <a:pt x="125094" y="112521"/>
                </a:lnTo>
                <a:lnTo>
                  <a:pt x="63614" y="112496"/>
                </a:lnTo>
                <a:lnTo>
                  <a:pt x="11137" y="112483"/>
                </a:lnTo>
                <a:lnTo>
                  <a:pt x="13197" y="94515"/>
                </a:lnTo>
                <a:lnTo>
                  <a:pt x="18907" y="76071"/>
                </a:lnTo>
                <a:lnTo>
                  <a:pt x="27279" y="59482"/>
                </a:lnTo>
                <a:lnTo>
                  <a:pt x="37325" y="47078"/>
                </a:lnTo>
                <a:lnTo>
                  <a:pt x="59981" y="47078"/>
                </a:lnTo>
                <a:lnTo>
                  <a:pt x="45237" y="39166"/>
                </a:lnTo>
                <a:lnTo>
                  <a:pt x="54590" y="31149"/>
                </a:lnTo>
                <a:lnTo>
                  <a:pt x="64493" y="24834"/>
                </a:lnTo>
                <a:lnTo>
                  <a:pt x="74973" y="19939"/>
                </a:lnTo>
                <a:lnTo>
                  <a:pt x="86055" y="16179"/>
                </a:lnTo>
                <a:lnTo>
                  <a:pt x="100053" y="16179"/>
                </a:lnTo>
                <a:lnTo>
                  <a:pt x="101447" y="14274"/>
                </a:lnTo>
                <a:lnTo>
                  <a:pt x="103301" y="11976"/>
                </a:lnTo>
                <a:lnTo>
                  <a:pt x="109463" y="11976"/>
                </a:lnTo>
                <a:lnTo>
                  <a:pt x="112547" y="11188"/>
                </a:lnTo>
                <a:lnTo>
                  <a:pt x="129766" y="11188"/>
                </a:lnTo>
                <a:lnTo>
                  <a:pt x="131254" y="10769"/>
                </a:lnTo>
                <a:lnTo>
                  <a:pt x="169463" y="10769"/>
                </a:lnTo>
                <a:lnTo>
                  <a:pt x="134759" y="1003"/>
                </a:lnTo>
                <a:lnTo>
                  <a:pt x="133400" y="838"/>
                </a:lnTo>
                <a:lnTo>
                  <a:pt x="132092" y="342"/>
                </a:lnTo>
                <a:lnTo>
                  <a:pt x="130759" y="0"/>
                </a:lnTo>
                <a:close/>
              </a:path>
              <a:path w="238125" h="236854">
                <a:moveTo>
                  <a:pt x="174478" y="172313"/>
                </a:moveTo>
                <a:lnTo>
                  <a:pt x="124929" y="172313"/>
                </a:lnTo>
                <a:lnTo>
                  <a:pt x="160540" y="180212"/>
                </a:lnTo>
                <a:lnTo>
                  <a:pt x="148267" y="202616"/>
                </a:lnTo>
                <a:lnTo>
                  <a:pt x="142429" y="213001"/>
                </a:lnTo>
                <a:lnTo>
                  <a:pt x="136347" y="223240"/>
                </a:lnTo>
                <a:lnTo>
                  <a:pt x="134810" y="225717"/>
                </a:lnTo>
                <a:lnTo>
                  <a:pt x="129324" y="225767"/>
                </a:lnTo>
                <a:lnTo>
                  <a:pt x="124929" y="227190"/>
                </a:lnTo>
                <a:lnTo>
                  <a:pt x="165605" y="227190"/>
                </a:lnTo>
                <a:lnTo>
                  <a:pt x="175983" y="223640"/>
                </a:lnTo>
                <a:lnTo>
                  <a:pt x="179698" y="220891"/>
                </a:lnTo>
                <a:lnTo>
                  <a:pt x="151612" y="220891"/>
                </a:lnTo>
                <a:lnTo>
                  <a:pt x="169100" y="185432"/>
                </a:lnTo>
                <a:lnTo>
                  <a:pt x="191151" y="185432"/>
                </a:lnTo>
                <a:lnTo>
                  <a:pt x="173469" y="176237"/>
                </a:lnTo>
                <a:lnTo>
                  <a:pt x="174478" y="172313"/>
                </a:lnTo>
                <a:close/>
              </a:path>
              <a:path w="238125" h="236854">
                <a:moveTo>
                  <a:pt x="174524" y="172135"/>
                </a:moveTo>
                <a:lnTo>
                  <a:pt x="112509" y="172135"/>
                </a:lnTo>
                <a:lnTo>
                  <a:pt x="112509" y="225577"/>
                </a:lnTo>
                <a:lnTo>
                  <a:pt x="105638" y="227114"/>
                </a:lnTo>
                <a:lnTo>
                  <a:pt x="124929" y="227114"/>
                </a:lnTo>
                <a:lnTo>
                  <a:pt x="124929" y="172313"/>
                </a:lnTo>
                <a:lnTo>
                  <a:pt x="174478" y="172313"/>
                </a:lnTo>
                <a:lnTo>
                  <a:pt x="174524" y="172135"/>
                </a:lnTo>
                <a:close/>
              </a:path>
              <a:path w="238125" h="236854">
                <a:moveTo>
                  <a:pt x="78849" y="185051"/>
                </a:moveTo>
                <a:lnTo>
                  <a:pt x="67729" y="185051"/>
                </a:lnTo>
                <a:lnTo>
                  <a:pt x="86817" y="221373"/>
                </a:lnTo>
                <a:lnTo>
                  <a:pt x="98884" y="221373"/>
                </a:lnTo>
                <a:lnTo>
                  <a:pt x="96780" y="217437"/>
                </a:lnTo>
                <a:lnTo>
                  <a:pt x="92633" y="209766"/>
                </a:lnTo>
                <a:lnTo>
                  <a:pt x="85974" y="197777"/>
                </a:lnTo>
                <a:lnTo>
                  <a:pt x="78849" y="185051"/>
                </a:lnTo>
                <a:close/>
              </a:path>
              <a:path w="238125" h="236854">
                <a:moveTo>
                  <a:pt x="191151" y="185432"/>
                </a:moveTo>
                <a:lnTo>
                  <a:pt x="169100" y="185432"/>
                </a:lnTo>
                <a:lnTo>
                  <a:pt x="191477" y="197777"/>
                </a:lnTo>
                <a:lnTo>
                  <a:pt x="182696" y="206096"/>
                </a:lnTo>
                <a:lnTo>
                  <a:pt x="173131" y="212582"/>
                </a:lnTo>
                <a:lnTo>
                  <a:pt x="162772" y="217443"/>
                </a:lnTo>
                <a:lnTo>
                  <a:pt x="151612" y="220891"/>
                </a:lnTo>
                <a:lnTo>
                  <a:pt x="179698" y="220891"/>
                </a:lnTo>
                <a:lnTo>
                  <a:pt x="204385" y="202616"/>
                </a:lnTo>
                <a:lnTo>
                  <a:pt x="213255" y="190106"/>
                </a:lnTo>
                <a:lnTo>
                  <a:pt x="200139" y="190106"/>
                </a:lnTo>
                <a:lnTo>
                  <a:pt x="191151" y="185432"/>
                </a:lnTo>
                <a:close/>
              </a:path>
              <a:path w="238125" h="236854">
                <a:moveTo>
                  <a:pt x="237714" y="124917"/>
                </a:moveTo>
                <a:lnTo>
                  <a:pt x="226085" y="124917"/>
                </a:lnTo>
                <a:lnTo>
                  <a:pt x="223710" y="142934"/>
                </a:lnTo>
                <a:lnTo>
                  <a:pt x="218617" y="159745"/>
                </a:lnTo>
                <a:lnTo>
                  <a:pt x="210772" y="175439"/>
                </a:lnTo>
                <a:lnTo>
                  <a:pt x="200139" y="190106"/>
                </a:lnTo>
                <a:lnTo>
                  <a:pt x="213255" y="190106"/>
                </a:lnTo>
                <a:lnTo>
                  <a:pt x="232965" y="152734"/>
                </a:lnTo>
                <a:lnTo>
                  <a:pt x="236867" y="129019"/>
                </a:lnTo>
                <a:lnTo>
                  <a:pt x="237388" y="126911"/>
                </a:lnTo>
                <a:lnTo>
                  <a:pt x="237714" y="124917"/>
                </a:lnTo>
                <a:close/>
              </a:path>
              <a:path w="238125" h="236854">
                <a:moveTo>
                  <a:pt x="237731" y="124815"/>
                </a:moveTo>
                <a:lnTo>
                  <a:pt x="51574" y="124815"/>
                </a:lnTo>
                <a:lnTo>
                  <a:pt x="63677" y="176733"/>
                </a:lnTo>
                <a:lnTo>
                  <a:pt x="37490" y="190080"/>
                </a:lnTo>
                <a:lnTo>
                  <a:pt x="59135" y="190080"/>
                </a:lnTo>
                <a:lnTo>
                  <a:pt x="67729" y="185051"/>
                </a:lnTo>
                <a:lnTo>
                  <a:pt x="78849" y="185051"/>
                </a:lnTo>
                <a:lnTo>
                  <a:pt x="76403" y="180682"/>
                </a:lnTo>
                <a:lnTo>
                  <a:pt x="112509" y="172135"/>
                </a:lnTo>
                <a:lnTo>
                  <a:pt x="174524" y="172135"/>
                </a:lnTo>
                <a:lnTo>
                  <a:pt x="174723" y="171361"/>
                </a:lnTo>
                <a:lnTo>
                  <a:pt x="74574" y="171361"/>
                </a:lnTo>
                <a:lnTo>
                  <a:pt x="70226" y="160496"/>
                </a:lnTo>
                <a:lnTo>
                  <a:pt x="67117" y="149086"/>
                </a:lnTo>
                <a:lnTo>
                  <a:pt x="64905" y="137101"/>
                </a:lnTo>
                <a:lnTo>
                  <a:pt x="63309" y="124993"/>
                </a:lnTo>
                <a:lnTo>
                  <a:pt x="125018" y="124993"/>
                </a:lnTo>
                <a:lnTo>
                  <a:pt x="186654" y="124955"/>
                </a:lnTo>
                <a:lnTo>
                  <a:pt x="237714" y="124917"/>
                </a:lnTo>
                <a:close/>
              </a:path>
              <a:path w="238125" h="236854">
                <a:moveTo>
                  <a:pt x="125018" y="124993"/>
                </a:moveTo>
                <a:lnTo>
                  <a:pt x="112496" y="124993"/>
                </a:lnTo>
                <a:lnTo>
                  <a:pt x="112496" y="161950"/>
                </a:lnTo>
                <a:lnTo>
                  <a:pt x="74574" y="171361"/>
                </a:lnTo>
                <a:lnTo>
                  <a:pt x="174723" y="171361"/>
                </a:lnTo>
                <a:lnTo>
                  <a:pt x="174808" y="171030"/>
                </a:lnTo>
                <a:lnTo>
                  <a:pt x="163156" y="171030"/>
                </a:lnTo>
                <a:lnTo>
                  <a:pt x="125018" y="162001"/>
                </a:lnTo>
                <a:lnTo>
                  <a:pt x="125018" y="124993"/>
                </a:lnTo>
                <a:close/>
              </a:path>
              <a:path w="238125" h="236854">
                <a:moveTo>
                  <a:pt x="186654" y="124955"/>
                </a:moveTo>
                <a:lnTo>
                  <a:pt x="173520" y="124955"/>
                </a:lnTo>
                <a:lnTo>
                  <a:pt x="172547" y="137101"/>
                </a:lnTo>
                <a:lnTo>
                  <a:pt x="170338" y="148774"/>
                </a:lnTo>
                <a:lnTo>
                  <a:pt x="167130" y="160056"/>
                </a:lnTo>
                <a:lnTo>
                  <a:pt x="163156" y="171030"/>
                </a:lnTo>
                <a:lnTo>
                  <a:pt x="174808" y="171030"/>
                </a:lnTo>
                <a:lnTo>
                  <a:pt x="186654" y="124955"/>
                </a:lnTo>
                <a:close/>
              </a:path>
              <a:path w="238125" h="236854">
                <a:moveTo>
                  <a:pt x="174827" y="65138"/>
                </a:moveTo>
                <a:lnTo>
                  <a:pt x="163360" y="65138"/>
                </a:lnTo>
                <a:lnTo>
                  <a:pt x="167450" y="76476"/>
                </a:lnTo>
                <a:lnTo>
                  <a:pt x="170474" y="88095"/>
                </a:lnTo>
                <a:lnTo>
                  <a:pt x="172495" y="100069"/>
                </a:lnTo>
                <a:lnTo>
                  <a:pt x="173558" y="112521"/>
                </a:lnTo>
                <a:lnTo>
                  <a:pt x="185788" y="112521"/>
                </a:lnTo>
                <a:lnTo>
                  <a:pt x="174827" y="65138"/>
                </a:lnTo>
                <a:close/>
              </a:path>
              <a:path w="238125" h="236854">
                <a:moveTo>
                  <a:pt x="212405" y="46469"/>
                </a:moveTo>
                <a:lnTo>
                  <a:pt x="199428" y="46469"/>
                </a:lnTo>
                <a:lnTo>
                  <a:pt x="210570" y="61010"/>
                </a:lnTo>
                <a:lnTo>
                  <a:pt x="218540" y="76909"/>
                </a:lnTo>
                <a:lnTo>
                  <a:pt x="223611" y="94102"/>
                </a:lnTo>
                <a:lnTo>
                  <a:pt x="226059" y="112521"/>
                </a:lnTo>
                <a:lnTo>
                  <a:pt x="237731" y="112521"/>
                </a:lnTo>
                <a:lnTo>
                  <a:pt x="237731" y="110540"/>
                </a:lnTo>
                <a:lnTo>
                  <a:pt x="236740" y="104330"/>
                </a:lnTo>
                <a:lnTo>
                  <a:pt x="236029" y="98056"/>
                </a:lnTo>
                <a:lnTo>
                  <a:pt x="234683" y="91909"/>
                </a:lnTo>
                <a:lnTo>
                  <a:pt x="221516" y="57794"/>
                </a:lnTo>
                <a:lnTo>
                  <a:pt x="212405" y="46469"/>
                </a:lnTo>
                <a:close/>
              </a:path>
              <a:path w="238125" h="236854">
                <a:moveTo>
                  <a:pt x="174821" y="65112"/>
                </a:moveTo>
                <a:lnTo>
                  <a:pt x="74028" y="65112"/>
                </a:lnTo>
                <a:lnTo>
                  <a:pt x="112483" y="74929"/>
                </a:lnTo>
                <a:lnTo>
                  <a:pt x="112483" y="112496"/>
                </a:lnTo>
                <a:lnTo>
                  <a:pt x="125094" y="112496"/>
                </a:lnTo>
                <a:lnTo>
                  <a:pt x="125094" y="74815"/>
                </a:lnTo>
                <a:lnTo>
                  <a:pt x="163360" y="65138"/>
                </a:lnTo>
                <a:lnTo>
                  <a:pt x="174827" y="65138"/>
                </a:lnTo>
                <a:close/>
              </a:path>
              <a:path w="238125" h="236854">
                <a:moveTo>
                  <a:pt x="59981" y="47078"/>
                </a:moveTo>
                <a:lnTo>
                  <a:pt x="37325" y="47078"/>
                </a:lnTo>
                <a:lnTo>
                  <a:pt x="63563" y="60464"/>
                </a:lnTo>
                <a:lnTo>
                  <a:pt x="51917" y="112483"/>
                </a:lnTo>
                <a:lnTo>
                  <a:pt x="63615" y="112483"/>
                </a:lnTo>
                <a:lnTo>
                  <a:pt x="64389" y="100069"/>
                </a:lnTo>
                <a:lnTo>
                  <a:pt x="66549" y="88063"/>
                </a:lnTo>
                <a:lnTo>
                  <a:pt x="69856" y="76408"/>
                </a:lnTo>
                <a:lnTo>
                  <a:pt x="74028" y="65112"/>
                </a:lnTo>
                <a:lnTo>
                  <a:pt x="174821" y="65112"/>
                </a:lnTo>
                <a:lnTo>
                  <a:pt x="174472" y="63601"/>
                </a:lnTo>
                <a:lnTo>
                  <a:pt x="112547" y="63601"/>
                </a:lnTo>
                <a:lnTo>
                  <a:pt x="77711" y="56260"/>
                </a:lnTo>
                <a:lnTo>
                  <a:pt x="79966" y="51079"/>
                </a:lnTo>
                <a:lnTo>
                  <a:pt x="67436" y="51079"/>
                </a:lnTo>
                <a:lnTo>
                  <a:pt x="59981" y="47078"/>
                </a:lnTo>
                <a:close/>
              </a:path>
              <a:path w="238125" h="236854">
                <a:moveTo>
                  <a:pt x="129766" y="11188"/>
                </a:moveTo>
                <a:lnTo>
                  <a:pt x="112547" y="11188"/>
                </a:lnTo>
                <a:lnTo>
                  <a:pt x="112547" y="63601"/>
                </a:lnTo>
                <a:lnTo>
                  <a:pt x="174472" y="63601"/>
                </a:lnTo>
                <a:lnTo>
                  <a:pt x="174307" y="62890"/>
                </a:lnTo>
                <a:lnTo>
                  <a:pt x="124942" y="62890"/>
                </a:lnTo>
                <a:lnTo>
                  <a:pt x="124942" y="12547"/>
                </a:lnTo>
                <a:lnTo>
                  <a:pt x="129766" y="11188"/>
                </a:lnTo>
                <a:close/>
              </a:path>
              <a:path w="238125" h="236854">
                <a:moveTo>
                  <a:pt x="169463" y="10769"/>
                </a:moveTo>
                <a:lnTo>
                  <a:pt x="131254" y="10769"/>
                </a:lnTo>
                <a:lnTo>
                  <a:pt x="135559" y="12712"/>
                </a:lnTo>
                <a:lnTo>
                  <a:pt x="143954" y="26992"/>
                </a:lnTo>
                <a:lnTo>
                  <a:pt x="160210" y="54279"/>
                </a:lnTo>
                <a:lnTo>
                  <a:pt x="151374" y="58304"/>
                </a:lnTo>
                <a:lnTo>
                  <a:pt x="142586" y="60632"/>
                </a:lnTo>
                <a:lnTo>
                  <a:pt x="133792" y="61937"/>
                </a:lnTo>
                <a:lnTo>
                  <a:pt x="124942" y="62890"/>
                </a:lnTo>
                <a:lnTo>
                  <a:pt x="174307" y="62890"/>
                </a:lnTo>
                <a:lnTo>
                  <a:pt x="173872" y="61010"/>
                </a:lnTo>
                <a:lnTo>
                  <a:pt x="173877" y="60464"/>
                </a:lnTo>
                <a:lnTo>
                  <a:pt x="189690" y="51803"/>
                </a:lnTo>
                <a:lnTo>
                  <a:pt x="170002" y="51803"/>
                </a:lnTo>
                <a:lnTo>
                  <a:pt x="150304" y="15722"/>
                </a:lnTo>
                <a:lnTo>
                  <a:pt x="177262" y="15722"/>
                </a:lnTo>
                <a:lnTo>
                  <a:pt x="169957" y="10908"/>
                </a:lnTo>
                <a:lnTo>
                  <a:pt x="169463" y="10769"/>
                </a:lnTo>
                <a:close/>
              </a:path>
              <a:path w="238125" h="236854">
                <a:moveTo>
                  <a:pt x="177262" y="15722"/>
                </a:moveTo>
                <a:lnTo>
                  <a:pt x="150304" y="15722"/>
                </a:lnTo>
                <a:lnTo>
                  <a:pt x="161211" y="19848"/>
                </a:lnTo>
                <a:lnTo>
                  <a:pt x="171637" y="25109"/>
                </a:lnTo>
                <a:lnTo>
                  <a:pt x="181744" y="31515"/>
                </a:lnTo>
                <a:lnTo>
                  <a:pt x="191693" y="39077"/>
                </a:lnTo>
                <a:lnTo>
                  <a:pt x="170002" y="51803"/>
                </a:lnTo>
                <a:lnTo>
                  <a:pt x="189690" y="51803"/>
                </a:lnTo>
                <a:lnTo>
                  <a:pt x="199428" y="46469"/>
                </a:lnTo>
                <a:lnTo>
                  <a:pt x="212405" y="46469"/>
                </a:lnTo>
                <a:lnTo>
                  <a:pt x="199409" y="30316"/>
                </a:lnTo>
                <a:lnTo>
                  <a:pt x="177262" y="15722"/>
                </a:lnTo>
                <a:close/>
              </a:path>
              <a:path w="238125" h="236854">
                <a:moveTo>
                  <a:pt x="100053" y="16179"/>
                </a:moveTo>
                <a:lnTo>
                  <a:pt x="86055" y="16179"/>
                </a:lnTo>
                <a:lnTo>
                  <a:pt x="67436" y="51079"/>
                </a:lnTo>
                <a:lnTo>
                  <a:pt x="79966" y="51079"/>
                </a:lnTo>
                <a:lnTo>
                  <a:pt x="82714" y="44766"/>
                </a:lnTo>
                <a:lnTo>
                  <a:pt x="88260" y="33967"/>
                </a:lnTo>
                <a:lnTo>
                  <a:pt x="94465" y="23819"/>
                </a:lnTo>
                <a:lnTo>
                  <a:pt x="100053" y="16179"/>
                </a:lnTo>
                <a:close/>
              </a:path>
              <a:path w="238125" h="236854">
                <a:moveTo>
                  <a:pt x="109463" y="11976"/>
                </a:moveTo>
                <a:lnTo>
                  <a:pt x="103301" y="11976"/>
                </a:lnTo>
                <a:lnTo>
                  <a:pt x="108369" y="12255"/>
                </a:lnTo>
                <a:lnTo>
                  <a:pt x="109463" y="11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254699" y="230806"/>
            <a:ext cx="205104" cy="185420"/>
          </a:xfrm>
          <a:custGeom>
            <a:avLst/>
            <a:gdLst/>
            <a:ahLst/>
            <a:cxnLst/>
            <a:rect l="l" t="t" r="r" b="b"/>
            <a:pathLst>
              <a:path w="205104" h="185420">
                <a:moveTo>
                  <a:pt x="20196" y="88096"/>
                </a:moveTo>
                <a:lnTo>
                  <a:pt x="12704" y="89415"/>
                </a:lnTo>
                <a:lnTo>
                  <a:pt x="6057" y="93654"/>
                </a:lnTo>
                <a:lnTo>
                  <a:pt x="1583" y="100147"/>
                </a:lnTo>
                <a:lnTo>
                  <a:pt x="0" y="107594"/>
                </a:lnTo>
                <a:lnTo>
                  <a:pt x="1321" y="115091"/>
                </a:lnTo>
                <a:lnTo>
                  <a:pt x="5562" y="121734"/>
                </a:lnTo>
                <a:lnTo>
                  <a:pt x="64846" y="183126"/>
                </a:lnTo>
                <a:lnTo>
                  <a:pt x="70002" y="185297"/>
                </a:lnTo>
                <a:lnTo>
                  <a:pt x="76161" y="185297"/>
                </a:lnTo>
                <a:lnTo>
                  <a:pt x="82372" y="184916"/>
                </a:lnTo>
                <a:lnTo>
                  <a:pt x="87731" y="182033"/>
                </a:lnTo>
                <a:lnTo>
                  <a:pt x="123270" y="134954"/>
                </a:lnTo>
                <a:lnTo>
                  <a:pt x="73520" y="134954"/>
                </a:lnTo>
                <a:lnTo>
                  <a:pt x="34124" y="94149"/>
                </a:lnTo>
                <a:lnTo>
                  <a:pt x="27635" y="89680"/>
                </a:lnTo>
                <a:lnTo>
                  <a:pt x="20196" y="88096"/>
                </a:lnTo>
                <a:close/>
              </a:path>
              <a:path w="205104" h="185420">
                <a:moveTo>
                  <a:pt x="182678" y="0"/>
                </a:moveTo>
                <a:lnTo>
                  <a:pt x="175482" y="2473"/>
                </a:lnTo>
                <a:lnTo>
                  <a:pt x="169583" y="7700"/>
                </a:lnTo>
                <a:lnTo>
                  <a:pt x="73520" y="134954"/>
                </a:lnTo>
                <a:lnTo>
                  <a:pt x="123270" y="134954"/>
                </a:lnTo>
                <a:lnTo>
                  <a:pt x="201269" y="31627"/>
                </a:lnTo>
                <a:lnTo>
                  <a:pt x="204678" y="24513"/>
                </a:lnTo>
                <a:lnTo>
                  <a:pt x="205084" y="16911"/>
                </a:lnTo>
                <a:lnTo>
                  <a:pt x="202610" y="9714"/>
                </a:lnTo>
                <a:lnTo>
                  <a:pt x="197383" y="3814"/>
                </a:lnTo>
                <a:lnTo>
                  <a:pt x="190276" y="405"/>
                </a:lnTo>
                <a:lnTo>
                  <a:pt x="1826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566092" y="194082"/>
            <a:ext cx="229235" cy="254635"/>
          </a:xfrm>
          <a:custGeom>
            <a:avLst/>
            <a:gdLst/>
            <a:ahLst/>
            <a:cxnLst/>
            <a:rect l="l" t="t" r="r" b="b"/>
            <a:pathLst>
              <a:path w="229235" h="254634">
                <a:moveTo>
                  <a:pt x="178546" y="153187"/>
                </a:moveTo>
                <a:lnTo>
                  <a:pt x="80772" y="153187"/>
                </a:lnTo>
                <a:lnTo>
                  <a:pt x="84858" y="158246"/>
                </a:lnTo>
                <a:lnTo>
                  <a:pt x="88957" y="162393"/>
                </a:lnTo>
                <a:lnTo>
                  <a:pt x="94312" y="165508"/>
                </a:lnTo>
                <a:lnTo>
                  <a:pt x="102171" y="167474"/>
                </a:lnTo>
                <a:lnTo>
                  <a:pt x="102171" y="205714"/>
                </a:lnTo>
                <a:lnTo>
                  <a:pt x="94509" y="209215"/>
                </a:lnTo>
                <a:lnTo>
                  <a:pt x="90036" y="214636"/>
                </a:lnTo>
                <a:lnTo>
                  <a:pt x="87944" y="221552"/>
                </a:lnTo>
                <a:lnTo>
                  <a:pt x="87426" y="229539"/>
                </a:lnTo>
                <a:lnTo>
                  <a:pt x="89605" y="239278"/>
                </a:lnTo>
                <a:lnTo>
                  <a:pt x="95432" y="247230"/>
                </a:lnTo>
                <a:lnTo>
                  <a:pt x="103848" y="252592"/>
                </a:lnTo>
                <a:lnTo>
                  <a:pt x="113792" y="254558"/>
                </a:lnTo>
                <a:lnTo>
                  <a:pt x="123937" y="252592"/>
                </a:lnTo>
                <a:lnTo>
                  <a:pt x="132799" y="247230"/>
                </a:lnTo>
                <a:lnTo>
                  <a:pt x="139071" y="239278"/>
                </a:lnTo>
                <a:lnTo>
                  <a:pt x="141452" y="229539"/>
                </a:lnTo>
                <a:lnTo>
                  <a:pt x="141069" y="221791"/>
                </a:lnTo>
                <a:lnTo>
                  <a:pt x="139274" y="215033"/>
                </a:lnTo>
                <a:lnTo>
                  <a:pt x="135098" y="209651"/>
                </a:lnTo>
                <a:lnTo>
                  <a:pt x="127571" y="206032"/>
                </a:lnTo>
                <a:lnTo>
                  <a:pt x="127571" y="167322"/>
                </a:lnTo>
                <a:lnTo>
                  <a:pt x="140271" y="165379"/>
                </a:lnTo>
                <a:lnTo>
                  <a:pt x="142798" y="160388"/>
                </a:lnTo>
                <a:lnTo>
                  <a:pt x="148577" y="153454"/>
                </a:lnTo>
                <a:lnTo>
                  <a:pt x="179032" y="153454"/>
                </a:lnTo>
                <a:lnTo>
                  <a:pt x="178546" y="153187"/>
                </a:lnTo>
                <a:close/>
              </a:path>
              <a:path w="229235" h="254634">
                <a:moveTo>
                  <a:pt x="31673" y="150799"/>
                </a:moveTo>
                <a:lnTo>
                  <a:pt x="24993" y="150799"/>
                </a:lnTo>
                <a:lnTo>
                  <a:pt x="15264" y="152765"/>
                </a:lnTo>
                <a:lnTo>
                  <a:pt x="7319" y="158127"/>
                </a:lnTo>
                <a:lnTo>
                  <a:pt x="1963" y="166080"/>
                </a:lnTo>
                <a:lnTo>
                  <a:pt x="0" y="175818"/>
                </a:lnTo>
                <a:lnTo>
                  <a:pt x="1963" y="185555"/>
                </a:lnTo>
                <a:lnTo>
                  <a:pt x="7319" y="193503"/>
                </a:lnTo>
                <a:lnTo>
                  <a:pt x="15264" y="198860"/>
                </a:lnTo>
                <a:lnTo>
                  <a:pt x="24993" y="200825"/>
                </a:lnTo>
                <a:lnTo>
                  <a:pt x="34739" y="198860"/>
                </a:lnTo>
                <a:lnTo>
                  <a:pt x="42695" y="193503"/>
                </a:lnTo>
                <a:lnTo>
                  <a:pt x="48058" y="185555"/>
                </a:lnTo>
                <a:lnTo>
                  <a:pt x="50025" y="175818"/>
                </a:lnTo>
                <a:lnTo>
                  <a:pt x="50016" y="174244"/>
                </a:lnTo>
                <a:lnTo>
                  <a:pt x="49836" y="172707"/>
                </a:lnTo>
                <a:lnTo>
                  <a:pt x="49618" y="171424"/>
                </a:lnTo>
                <a:lnTo>
                  <a:pt x="73092" y="157683"/>
                </a:lnTo>
                <a:lnTo>
                  <a:pt x="42214" y="157683"/>
                </a:lnTo>
                <a:lnTo>
                  <a:pt x="37731" y="153428"/>
                </a:lnTo>
                <a:lnTo>
                  <a:pt x="31673" y="150799"/>
                </a:lnTo>
                <a:close/>
              </a:path>
              <a:path w="229235" h="254634">
                <a:moveTo>
                  <a:pt x="179032" y="153454"/>
                </a:moveTo>
                <a:lnTo>
                  <a:pt x="148577" y="153454"/>
                </a:lnTo>
                <a:lnTo>
                  <a:pt x="179971" y="171208"/>
                </a:lnTo>
                <a:lnTo>
                  <a:pt x="179666" y="172707"/>
                </a:lnTo>
                <a:lnTo>
                  <a:pt x="178993" y="174244"/>
                </a:lnTo>
                <a:lnTo>
                  <a:pt x="178993" y="175818"/>
                </a:lnTo>
                <a:lnTo>
                  <a:pt x="180926" y="185555"/>
                </a:lnTo>
                <a:lnTo>
                  <a:pt x="186213" y="193503"/>
                </a:lnTo>
                <a:lnTo>
                  <a:pt x="194092" y="198860"/>
                </a:lnTo>
                <a:lnTo>
                  <a:pt x="203796" y="200825"/>
                </a:lnTo>
                <a:lnTo>
                  <a:pt x="213508" y="198860"/>
                </a:lnTo>
                <a:lnTo>
                  <a:pt x="221413" y="193503"/>
                </a:lnTo>
                <a:lnTo>
                  <a:pt x="226730" y="185555"/>
                </a:lnTo>
                <a:lnTo>
                  <a:pt x="228676" y="175818"/>
                </a:lnTo>
                <a:lnTo>
                  <a:pt x="226690" y="166080"/>
                </a:lnTo>
                <a:lnTo>
                  <a:pt x="221284" y="158127"/>
                </a:lnTo>
                <a:lnTo>
                  <a:pt x="220413" y="157543"/>
                </a:lnTo>
                <a:lnTo>
                  <a:pt x="186486" y="157543"/>
                </a:lnTo>
                <a:lnTo>
                  <a:pt x="179032" y="153454"/>
                </a:lnTo>
                <a:close/>
              </a:path>
              <a:path w="229235" h="254634">
                <a:moveTo>
                  <a:pt x="70619" y="93395"/>
                </a:moveTo>
                <a:lnTo>
                  <a:pt x="40182" y="93395"/>
                </a:lnTo>
                <a:lnTo>
                  <a:pt x="76161" y="114858"/>
                </a:lnTo>
                <a:lnTo>
                  <a:pt x="74904" y="118783"/>
                </a:lnTo>
                <a:lnTo>
                  <a:pt x="74218" y="122948"/>
                </a:lnTo>
                <a:lnTo>
                  <a:pt x="74236" y="131635"/>
                </a:lnTo>
                <a:lnTo>
                  <a:pt x="74866" y="135623"/>
                </a:lnTo>
                <a:lnTo>
                  <a:pt x="76073" y="139458"/>
                </a:lnTo>
                <a:lnTo>
                  <a:pt x="42214" y="157683"/>
                </a:lnTo>
                <a:lnTo>
                  <a:pt x="73092" y="157683"/>
                </a:lnTo>
                <a:lnTo>
                  <a:pt x="80772" y="153187"/>
                </a:lnTo>
                <a:lnTo>
                  <a:pt x="178546" y="153187"/>
                </a:lnTo>
                <a:lnTo>
                  <a:pt x="154101" y="139776"/>
                </a:lnTo>
                <a:lnTo>
                  <a:pt x="155371" y="135826"/>
                </a:lnTo>
                <a:lnTo>
                  <a:pt x="156057" y="131635"/>
                </a:lnTo>
                <a:lnTo>
                  <a:pt x="156057" y="121894"/>
                </a:lnTo>
                <a:lnTo>
                  <a:pt x="155016" y="116751"/>
                </a:lnTo>
                <a:lnTo>
                  <a:pt x="153111" y="112039"/>
                </a:lnTo>
                <a:lnTo>
                  <a:pt x="169947" y="101168"/>
                </a:lnTo>
                <a:lnTo>
                  <a:pt x="83654" y="101168"/>
                </a:lnTo>
                <a:lnTo>
                  <a:pt x="70619" y="93395"/>
                </a:lnTo>
                <a:close/>
              </a:path>
              <a:path w="229235" h="254634">
                <a:moveTo>
                  <a:pt x="203530" y="150799"/>
                </a:moveTo>
                <a:lnTo>
                  <a:pt x="196938" y="150799"/>
                </a:lnTo>
                <a:lnTo>
                  <a:pt x="190957" y="153377"/>
                </a:lnTo>
                <a:lnTo>
                  <a:pt x="186486" y="157543"/>
                </a:lnTo>
                <a:lnTo>
                  <a:pt x="220413" y="157543"/>
                </a:lnTo>
                <a:lnTo>
                  <a:pt x="213288" y="152765"/>
                </a:lnTo>
                <a:lnTo>
                  <a:pt x="203530" y="150799"/>
                </a:lnTo>
                <a:close/>
              </a:path>
              <a:path w="229235" h="254634">
                <a:moveTo>
                  <a:pt x="113398" y="0"/>
                </a:moveTo>
                <a:lnTo>
                  <a:pt x="103661" y="1966"/>
                </a:lnTo>
                <a:lnTo>
                  <a:pt x="95713" y="7327"/>
                </a:lnTo>
                <a:lnTo>
                  <a:pt x="90356" y="15280"/>
                </a:lnTo>
                <a:lnTo>
                  <a:pt x="88392" y="25019"/>
                </a:lnTo>
                <a:lnTo>
                  <a:pt x="89710" y="33045"/>
                </a:lnTo>
                <a:lnTo>
                  <a:pt x="93375" y="39993"/>
                </a:lnTo>
                <a:lnTo>
                  <a:pt x="98952" y="45430"/>
                </a:lnTo>
                <a:lnTo>
                  <a:pt x="106006" y="48920"/>
                </a:lnTo>
                <a:lnTo>
                  <a:pt x="106667" y="87249"/>
                </a:lnTo>
                <a:lnTo>
                  <a:pt x="100005" y="89257"/>
                </a:lnTo>
                <a:lnTo>
                  <a:pt x="93879" y="92317"/>
                </a:lnTo>
                <a:lnTo>
                  <a:pt x="88395" y="96323"/>
                </a:lnTo>
                <a:lnTo>
                  <a:pt x="83654" y="101168"/>
                </a:lnTo>
                <a:lnTo>
                  <a:pt x="169947" y="101168"/>
                </a:lnTo>
                <a:lnTo>
                  <a:pt x="173388" y="98945"/>
                </a:lnTo>
                <a:lnTo>
                  <a:pt x="144640" y="98945"/>
                </a:lnTo>
                <a:lnTo>
                  <a:pt x="138747" y="92824"/>
                </a:lnTo>
                <a:lnTo>
                  <a:pt x="130987" y="88531"/>
                </a:lnTo>
                <a:lnTo>
                  <a:pt x="122262" y="87007"/>
                </a:lnTo>
                <a:lnTo>
                  <a:pt x="121602" y="48628"/>
                </a:lnTo>
                <a:lnTo>
                  <a:pt x="128360" y="45041"/>
                </a:lnTo>
                <a:lnTo>
                  <a:pt x="133681" y="39647"/>
                </a:lnTo>
                <a:lnTo>
                  <a:pt x="137166" y="32842"/>
                </a:lnTo>
                <a:lnTo>
                  <a:pt x="138417" y="25019"/>
                </a:lnTo>
                <a:lnTo>
                  <a:pt x="136451" y="15280"/>
                </a:lnTo>
                <a:lnTo>
                  <a:pt x="131089" y="7327"/>
                </a:lnTo>
                <a:lnTo>
                  <a:pt x="123136" y="1966"/>
                </a:lnTo>
                <a:lnTo>
                  <a:pt x="113398" y="0"/>
                </a:lnTo>
                <a:close/>
              </a:path>
              <a:path w="229235" h="254634">
                <a:moveTo>
                  <a:pt x="198348" y="48526"/>
                </a:moveTo>
                <a:lnTo>
                  <a:pt x="188602" y="50492"/>
                </a:lnTo>
                <a:lnTo>
                  <a:pt x="180646" y="55854"/>
                </a:lnTo>
                <a:lnTo>
                  <a:pt x="175283" y="63807"/>
                </a:lnTo>
                <a:lnTo>
                  <a:pt x="173316" y="73545"/>
                </a:lnTo>
                <a:lnTo>
                  <a:pt x="173349" y="75958"/>
                </a:lnTo>
                <a:lnTo>
                  <a:pt x="173634" y="77851"/>
                </a:lnTo>
                <a:lnTo>
                  <a:pt x="174155" y="79883"/>
                </a:lnTo>
                <a:lnTo>
                  <a:pt x="144640" y="98945"/>
                </a:lnTo>
                <a:lnTo>
                  <a:pt x="173388" y="98945"/>
                </a:lnTo>
                <a:lnTo>
                  <a:pt x="182613" y="92989"/>
                </a:lnTo>
                <a:lnTo>
                  <a:pt x="213451" y="92989"/>
                </a:lnTo>
                <a:lnTo>
                  <a:pt x="216039" y="91243"/>
                </a:lnTo>
                <a:lnTo>
                  <a:pt x="221401" y="83286"/>
                </a:lnTo>
                <a:lnTo>
                  <a:pt x="223367" y="73545"/>
                </a:lnTo>
                <a:lnTo>
                  <a:pt x="221401" y="63807"/>
                </a:lnTo>
                <a:lnTo>
                  <a:pt x="216039" y="55854"/>
                </a:lnTo>
                <a:lnTo>
                  <a:pt x="208087" y="50492"/>
                </a:lnTo>
                <a:lnTo>
                  <a:pt x="198348" y="48526"/>
                </a:lnTo>
                <a:close/>
              </a:path>
              <a:path w="229235" h="254634">
                <a:moveTo>
                  <a:pt x="24993" y="48526"/>
                </a:moveTo>
                <a:lnTo>
                  <a:pt x="15264" y="50492"/>
                </a:lnTo>
                <a:lnTo>
                  <a:pt x="7319" y="55854"/>
                </a:lnTo>
                <a:lnTo>
                  <a:pt x="1963" y="63807"/>
                </a:lnTo>
                <a:lnTo>
                  <a:pt x="0" y="73545"/>
                </a:lnTo>
                <a:lnTo>
                  <a:pt x="1963" y="83286"/>
                </a:lnTo>
                <a:lnTo>
                  <a:pt x="7319" y="91243"/>
                </a:lnTo>
                <a:lnTo>
                  <a:pt x="15264" y="96609"/>
                </a:lnTo>
                <a:lnTo>
                  <a:pt x="24993" y="98577"/>
                </a:lnTo>
                <a:lnTo>
                  <a:pt x="30721" y="98577"/>
                </a:lnTo>
                <a:lnTo>
                  <a:pt x="35982" y="96609"/>
                </a:lnTo>
                <a:lnTo>
                  <a:pt x="40182" y="93395"/>
                </a:lnTo>
                <a:lnTo>
                  <a:pt x="70619" y="93395"/>
                </a:lnTo>
                <a:lnTo>
                  <a:pt x="49022" y="80518"/>
                </a:lnTo>
                <a:lnTo>
                  <a:pt x="49669" y="78295"/>
                </a:lnTo>
                <a:lnTo>
                  <a:pt x="50025" y="75958"/>
                </a:lnTo>
                <a:lnTo>
                  <a:pt x="50025" y="73545"/>
                </a:lnTo>
                <a:lnTo>
                  <a:pt x="48058" y="63807"/>
                </a:lnTo>
                <a:lnTo>
                  <a:pt x="42695" y="55854"/>
                </a:lnTo>
                <a:lnTo>
                  <a:pt x="34739" y="50492"/>
                </a:lnTo>
                <a:lnTo>
                  <a:pt x="24993" y="48526"/>
                </a:lnTo>
                <a:close/>
              </a:path>
              <a:path w="229235" h="254634">
                <a:moveTo>
                  <a:pt x="213451" y="92989"/>
                </a:moveTo>
                <a:lnTo>
                  <a:pt x="182613" y="92989"/>
                </a:lnTo>
                <a:lnTo>
                  <a:pt x="186905" y="96481"/>
                </a:lnTo>
                <a:lnTo>
                  <a:pt x="192379" y="98577"/>
                </a:lnTo>
                <a:lnTo>
                  <a:pt x="198348" y="98577"/>
                </a:lnTo>
                <a:lnTo>
                  <a:pt x="208087" y="96609"/>
                </a:lnTo>
                <a:lnTo>
                  <a:pt x="213451" y="929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876351" y="233630"/>
            <a:ext cx="200025" cy="190500"/>
          </a:xfrm>
          <a:custGeom>
            <a:avLst/>
            <a:gdLst/>
            <a:ahLst/>
            <a:cxnLst/>
            <a:rect l="l" t="t" r="r" b="b"/>
            <a:pathLst>
              <a:path w="200025" h="190500">
                <a:moveTo>
                  <a:pt x="200025" y="72656"/>
                </a:moveTo>
                <a:lnTo>
                  <a:pt x="0" y="72656"/>
                </a:lnTo>
                <a:lnTo>
                  <a:pt x="61810" y="117563"/>
                </a:lnTo>
                <a:lnTo>
                  <a:pt x="38201" y="190220"/>
                </a:lnTo>
                <a:lnTo>
                  <a:pt x="100012" y="145313"/>
                </a:lnTo>
                <a:lnTo>
                  <a:pt x="147231" y="145313"/>
                </a:lnTo>
                <a:lnTo>
                  <a:pt x="138214" y="117563"/>
                </a:lnTo>
                <a:lnTo>
                  <a:pt x="200025" y="72656"/>
                </a:lnTo>
                <a:close/>
              </a:path>
              <a:path w="200025" h="190500">
                <a:moveTo>
                  <a:pt x="147231" y="145313"/>
                </a:moveTo>
                <a:lnTo>
                  <a:pt x="100012" y="145313"/>
                </a:lnTo>
                <a:lnTo>
                  <a:pt x="161823" y="190220"/>
                </a:lnTo>
                <a:lnTo>
                  <a:pt x="147231" y="145313"/>
                </a:lnTo>
                <a:close/>
              </a:path>
              <a:path w="200025" h="190500">
                <a:moveTo>
                  <a:pt x="100012" y="0"/>
                </a:moveTo>
                <a:lnTo>
                  <a:pt x="76403" y="72656"/>
                </a:lnTo>
                <a:lnTo>
                  <a:pt x="123621" y="72656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598727" y="405129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3048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613637" y="287020"/>
            <a:ext cx="0" cy="102870"/>
          </a:xfrm>
          <a:custGeom>
            <a:avLst/>
            <a:gdLst/>
            <a:ahLst/>
            <a:cxnLst/>
            <a:rect l="l" t="t" r="r" b="b"/>
            <a:pathLst>
              <a:path h="102870">
                <a:moveTo>
                  <a:pt x="0" y="0"/>
                </a:moveTo>
                <a:lnTo>
                  <a:pt x="0" y="102869"/>
                </a:lnTo>
              </a:path>
            </a:pathLst>
          </a:custGeom>
          <a:ln w="2981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598727" y="272415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2921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812423" y="287426"/>
            <a:ext cx="0" cy="102870"/>
          </a:xfrm>
          <a:custGeom>
            <a:avLst/>
            <a:gdLst/>
            <a:ahLst/>
            <a:cxnLst/>
            <a:rect l="l" t="t" r="r" b="b"/>
            <a:pathLst>
              <a:path h="102870">
                <a:moveTo>
                  <a:pt x="0" y="0"/>
                </a:moveTo>
                <a:lnTo>
                  <a:pt x="0" y="102704"/>
                </a:lnTo>
              </a:path>
            </a:pathLst>
          </a:custGeom>
          <a:ln w="298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605356" y="260122"/>
            <a:ext cx="215900" cy="97155"/>
          </a:xfrm>
          <a:custGeom>
            <a:avLst/>
            <a:gdLst/>
            <a:ahLst/>
            <a:cxnLst/>
            <a:rect l="l" t="t" r="r" b="b"/>
            <a:pathLst>
              <a:path w="215900" h="97154">
                <a:moveTo>
                  <a:pt x="16548" y="0"/>
                </a:moveTo>
                <a:lnTo>
                  <a:pt x="0" y="24803"/>
                </a:lnTo>
                <a:lnTo>
                  <a:pt x="107670" y="96570"/>
                </a:lnTo>
                <a:lnTo>
                  <a:pt x="161420" y="60744"/>
                </a:lnTo>
                <a:lnTo>
                  <a:pt x="107670" y="60744"/>
                </a:lnTo>
                <a:lnTo>
                  <a:pt x="16548" y="0"/>
                </a:lnTo>
                <a:close/>
              </a:path>
              <a:path w="215900" h="97154">
                <a:moveTo>
                  <a:pt x="198793" y="0"/>
                </a:moveTo>
                <a:lnTo>
                  <a:pt x="107670" y="60744"/>
                </a:lnTo>
                <a:lnTo>
                  <a:pt x="161420" y="60744"/>
                </a:lnTo>
                <a:lnTo>
                  <a:pt x="215341" y="24803"/>
                </a:lnTo>
                <a:lnTo>
                  <a:pt x="1987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575964" y="239408"/>
            <a:ext cx="312420" cy="161290"/>
          </a:xfrm>
          <a:custGeom>
            <a:avLst/>
            <a:gdLst/>
            <a:ahLst/>
            <a:cxnLst/>
            <a:rect l="l" t="t" r="r" b="b"/>
            <a:pathLst>
              <a:path w="312420" h="161290">
                <a:moveTo>
                  <a:pt x="156095" y="0"/>
                </a:moveTo>
                <a:lnTo>
                  <a:pt x="0" y="80327"/>
                </a:lnTo>
                <a:lnTo>
                  <a:pt x="156095" y="160667"/>
                </a:lnTo>
                <a:lnTo>
                  <a:pt x="312204" y="80327"/>
                </a:lnTo>
                <a:lnTo>
                  <a:pt x="1560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627831" y="330314"/>
            <a:ext cx="0" cy="63500"/>
          </a:xfrm>
          <a:custGeom>
            <a:avLst/>
            <a:gdLst/>
            <a:ahLst/>
            <a:cxnLst/>
            <a:rect l="l" t="t" r="r" b="b"/>
            <a:pathLst>
              <a:path h="63500">
                <a:moveTo>
                  <a:pt x="0" y="0"/>
                </a:moveTo>
                <a:lnTo>
                  <a:pt x="0" y="6350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3446055" y="1083514"/>
            <a:ext cx="3439795" cy="777875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300" b="1" spc="85" dirty="0">
                <a:solidFill>
                  <a:srgbClr val="545960"/>
                </a:solidFill>
                <a:latin typeface="Times New Roman"/>
                <a:cs typeface="Times New Roman"/>
              </a:rPr>
              <a:t>Hi</a:t>
            </a:r>
            <a:r>
              <a:rPr sz="2300" b="1" spc="-85" dirty="0">
                <a:solidFill>
                  <a:srgbClr val="545960"/>
                </a:solidFill>
                <a:latin typeface="Times New Roman"/>
                <a:cs typeface="Times New Roman"/>
              </a:rPr>
              <a:t> </a:t>
            </a:r>
            <a:r>
              <a:rPr sz="2300" b="1" spc="55" dirty="0">
                <a:solidFill>
                  <a:srgbClr val="545960"/>
                </a:solidFill>
                <a:latin typeface="Times New Roman"/>
                <a:cs typeface="Times New Roman"/>
              </a:rPr>
              <a:t>Alexis!</a:t>
            </a:r>
            <a:endParaRPr sz="2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2300" b="1" spc="10" dirty="0">
                <a:solidFill>
                  <a:srgbClr val="545960"/>
                </a:solidFill>
                <a:latin typeface="Times New Roman"/>
                <a:cs typeface="Times New Roman"/>
              </a:rPr>
              <a:t>COURSE: </a:t>
            </a:r>
            <a:r>
              <a:rPr sz="2300" b="1" spc="55" dirty="0">
                <a:solidFill>
                  <a:srgbClr val="545960"/>
                </a:solidFill>
                <a:latin typeface="Times New Roman"/>
                <a:cs typeface="Times New Roman"/>
              </a:rPr>
              <a:t>Career</a:t>
            </a:r>
            <a:r>
              <a:rPr sz="2300" b="1" spc="-25" dirty="0">
                <a:solidFill>
                  <a:srgbClr val="545960"/>
                </a:solidFill>
                <a:latin typeface="Times New Roman"/>
                <a:cs typeface="Times New Roman"/>
              </a:rPr>
              <a:t> </a:t>
            </a:r>
            <a:r>
              <a:rPr sz="2300" b="1" spc="75" dirty="0">
                <a:solidFill>
                  <a:srgbClr val="545960"/>
                </a:solidFill>
                <a:latin typeface="Times New Roman"/>
                <a:cs typeface="Times New Roman"/>
              </a:rPr>
              <a:t>Mentor</a:t>
            </a:r>
            <a:endParaRPr sz="23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686746" y="2659127"/>
            <a:ext cx="46558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25" dirty="0">
                <a:latin typeface="Arial"/>
                <a:cs typeface="Arial"/>
              </a:rPr>
              <a:t>My </a:t>
            </a:r>
            <a:r>
              <a:rPr sz="1400" spc="-5" dirty="0">
                <a:latin typeface="Arial"/>
                <a:cs typeface="Arial"/>
              </a:rPr>
              <a:t>dream </a:t>
            </a:r>
            <a:r>
              <a:rPr sz="1400" spc="10" dirty="0">
                <a:latin typeface="Arial"/>
                <a:cs typeface="Arial"/>
              </a:rPr>
              <a:t>for </a:t>
            </a:r>
            <a:r>
              <a:rPr sz="1400" spc="5" dirty="0">
                <a:latin typeface="Arial"/>
                <a:cs typeface="Arial"/>
              </a:rPr>
              <a:t>my </a:t>
            </a:r>
            <a:r>
              <a:rPr sz="1400" dirty="0">
                <a:latin typeface="Arial"/>
                <a:cs typeface="Arial"/>
              </a:rPr>
              <a:t>professional </a:t>
            </a:r>
            <a:r>
              <a:rPr sz="1400" spc="-5" dirty="0">
                <a:latin typeface="Arial"/>
                <a:cs typeface="Arial"/>
              </a:rPr>
              <a:t>life </a:t>
            </a:r>
            <a:r>
              <a:rPr sz="1400" dirty="0">
                <a:latin typeface="Arial"/>
                <a:cs typeface="Arial"/>
              </a:rPr>
              <a:t>is: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Entrepreneur/Director</a:t>
            </a:r>
            <a:endParaRPr sz="14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686746" y="3080691"/>
            <a:ext cx="4876800" cy="201676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210185" indent="-197485">
              <a:lnSpc>
                <a:spcPct val="100000"/>
              </a:lnSpc>
              <a:spcBef>
                <a:spcPts val="660"/>
              </a:spcBef>
              <a:buAutoNum type="arabicPeriod"/>
              <a:tabLst>
                <a:tab pos="210820" algn="l"/>
              </a:tabLst>
            </a:pPr>
            <a:r>
              <a:rPr sz="1400" spc="5" dirty="0">
                <a:latin typeface="Arial"/>
                <a:cs typeface="Arial"/>
              </a:rPr>
              <a:t>School: </a:t>
            </a:r>
            <a:r>
              <a:rPr sz="1400" spc="-5" dirty="0">
                <a:latin typeface="Arial"/>
                <a:cs typeface="Arial"/>
              </a:rPr>
              <a:t>Graduate </a:t>
            </a:r>
            <a:r>
              <a:rPr sz="1400" spc="5" dirty="0">
                <a:latin typeface="Arial"/>
                <a:cs typeface="Arial"/>
              </a:rPr>
              <a:t>Community </a:t>
            </a:r>
            <a:r>
              <a:rPr sz="1400" spc="-5" dirty="0">
                <a:latin typeface="Arial"/>
                <a:cs typeface="Arial"/>
              </a:rPr>
              <a:t>College; </a:t>
            </a:r>
            <a:r>
              <a:rPr sz="1400" spc="0" dirty="0">
                <a:latin typeface="Arial"/>
                <a:cs typeface="Arial"/>
              </a:rPr>
              <a:t>then </a:t>
            </a:r>
            <a:r>
              <a:rPr sz="1400" spc="-5" dirty="0">
                <a:latin typeface="Arial"/>
                <a:cs typeface="Arial"/>
              </a:rPr>
              <a:t>4 </a:t>
            </a:r>
            <a:r>
              <a:rPr sz="1400" spc="-65" dirty="0">
                <a:latin typeface="Arial"/>
                <a:cs typeface="Arial"/>
              </a:rPr>
              <a:t>Year</a:t>
            </a:r>
            <a:r>
              <a:rPr sz="1400" spc="6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College</a:t>
            </a:r>
            <a:endParaRPr sz="1400">
              <a:latin typeface="Arial"/>
              <a:cs typeface="Arial"/>
            </a:endParaRPr>
          </a:p>
          <a:p>
            <a:pPr marL="210185" indent="-197485">
              <a:lnSpc>
                <a:spcPct val="100000"/>
              </a:lnSpc>
              <a:spcBef>
                <a:spcPts val="560"/>
              </a:spcBef>
              <a:buAutoNum type="arabicPeriod"/>
              <a:tabLst>
                <a:tab pos="210820" algn="l"/>
              </a:tabLst>
            </a:pPr>
            <a:r>
              <a:rPr sz="1400" spc="-5" dirty="0">
                <a:latin typeface="Arial"/>
                <a:cs typeface="Arial"/>
              </a:rPr>
              <a:t>College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Prep</a:t>
            </a:r>
            <a:endParaRPr sz="1400">
              <a:latin typeface="Arial"/>
              <a:cs typeface="Arial"/>
            </a:endParaRPr>
          </a:p>
          <a:p>
            <a:pPr marL="210185" indent="-197485">
              <a:lnSpc>
                <a:spcPct val="100000"/>
              </a:lnSpc>
              <a:spcBef>
                <a:spcPts val="560"/>
              </a:spcBef>
              <a:buAutoNum type="arabicPeriod"/>
              <a:tabLst>
                <a:tab pos="210820" algn="l"/>
              </a:tabLst>
            </a:pPr>
            <a:r>
              <a:rPr sz="1400" spc="-20" dirty="0">
                <a:latin typeface="Arial"/>
                <a:cs typeface="Arial"/>
              </a:rPr>
              <a:t>Career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spc="5" dirty="0">
                <a:latin typeface="Arial"/>
                <a:cs typeface="Arial"/>
              </a:rPr>
              <a:t>Mentors</a:t>
            </a:r>
            <a:endParaRPr sz="1400">
              <a:latin typeface="Arial"/>
              <a:cs typeface="Arial"/>
            </a:endParaRPr>
          </a:p>
          <a:p>
            <a:pPr marL="210185" indent="-197485">
              <a:lnSpc>
                <a:spcPct val="100000"/>
              </a:lnSpc>
              <a:spcBef>
                <a:spcPts val="560"/>
              </a:spcBef>
              <a:buAutoNum type="arabicPeriod"/>
              <a:tabLst>
                <a:tab pos="210820" algn="l"/>
              </a:tabLst>
            </a:pPr>
            <a:r>
              <a:rPr sz="1400" spc="25" dirty="0">
                <a:latin typeface="Arial"/>
                <a:cs typeface="Arial"/>
              </a:rPr>
              <a:t>Job </a:t>
            </a:r>
            <a:r>
              <a:rPr sz="1400" spc="5" dirty="0">
                <a:latin typeface="Arial"/>
                <a:cs typeface="Arial"/>
              </a:rPr>
              <a:t>Shadow</a:t>
            </a:r>
            <a:r>
              <a:rPr sz="1400" spc="-10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Day</a:t>
            </a:r>
            <a:endParaRPr sz="1400">
              <a:latin typeface="Arial"/>
              <a:cs typeface="Arial"/>
            </a:endParaRPr>
          </a:p>
          <a:p>
            <a:pPr marL="210185" indent="-197485">
              <a:lnSpc>
                <a:spcPct val="100000"/>
              </a:lnSpc>
              <a:spcBef>
                <a:spcPts val="560"/>
              </a:spcBef>
              <a:buAutoNum type="arabicPeriod"/>
              <a:tabLst>
                <a:tab pos="210820" algn="l"/>
              </a:tabLst>
            </a:pPr>
            <a:r>
              <a:rPr sz="1400" spc="0" dirty="0">
                <a:latin typeface="Arial"/>
                <a:cs typeface="Arial"/>
              </a:rPr>
              <a:t>Internship</a:t>
            </a:r>
            <a:endParaRPr sz="1400">
              <a:latin typeface="Arial"/>
              <a:cs typeface="Arial"/>
            </a:endParaRPr>
          </a:p>
          <a:p>
            <a:pPr marL="210185" indent="-197485">
              <a:lnSpc>
                <a:spcPct val="100000"/>
              </a:lnSpc>
              <a:spcBef>
                <a:spcPts val="560"/>
              </a:spcBef>
              <a:buAutoNum type="arabicPeriod"/>
              <a:tabLst>
                <a:tab pos="210820" algn="l"/>
              </a:tabLst>
            </a:pPr>
            <a:r>
              <a:rPr sz="1400" dirty="0">
                <a:latin typeface="Arial"/>
                <a:cs typeface="Arial"/>
              </a:rPr>
              <a:t>Summer</a:t>
            </a:r>
            <a:r>
              <a:rPr sz="1400" spc="-85" dirty="0">
                <a:latin typeface="Arial"/>
                <a:cs typeface="Arial"/>
              </a:rPr>
              <a:t> </a:t>
            </a:r>
            <a:r>
              <a:rPr sz="1400" spc="25" dirty="0">
                <a:latin typeface="Arial"/>
                <a:cs typeface="Arial"/>
              </a:rPr>
              <a:t>Job</a:t>
            </a:r>
            <a:endParaRPr sz="1400">
              <a:latin typeface="Arial"/>
              <a:cs typeface="Arial"/>
            </a:endParaRPr>
          </a:p>
          <a:p>
            <a:pPr marL="210185" indent="-197485">
              <a:lnSpc>
                <a:spcPct val="100000"/>
              </a:lnSpc>
              <a:spcBef>
                <a:spcPts val="560"/>
              </a:spcBef>
              <a:buAutoNum type="arabicPeriod"/>
              <a:tabLst>
                <a:tab pos="210820" algn="l"/>
              </a:tabLst>
            </a:pPr>
            <a:r>
              <a:rPr sz="1400" spc="-25" dirty="0">
                <a:latin typeface="Arial"/>
                <a:cs typeface="Arial"/>
              </a:rPr>
              <a:t>Youth </a:t>
            </a:r>
            <a:r>
              <a:rPr sz="1400" dirty="0">
                <a:latin typeface="Arial"/>
                <a:cs typeface="Arial"/>
              </a:rPr>
              <a:t>Leadership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5" dirty="0">
                <a:latin typeface="Arial"/>
                <a:cs typeface="Arial"/>
              </a:rPr>
              <a:t>Summit</a:t>
            </a:r>
            <a:endParaRPr sz="14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686746" y="5427651"/>
            <a:ext cx="133667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25" dirty="0">
                <a:latin typeface="Arial"/>
                <a:cs typeface="Arial"/>
              </a:rPr>
              <a:t>My </a:t>
            </a:r>
            <a:r>
              <a:rPr sz="1400" spc="10" dirty="0">
                <a:latin typeface="Arial"/>
                <a:cs typeface="Arial"/>
              </a:rPr>
              <a:t>Action</a:t>
            </a:r>
            <a:r>
              <a:rPr sz="1400" spc="-110" dirty="0">
                <a:latin typeface="Arial"/>
                <a:cs typeface="Arial"/>
              </a:rPr>
              <a:t> </a:t>
            </a:r>
            <a:r>
              <a:rPr sz="1400" spc="5" dirty="0">
                <a:latin typeface="Arial"/>
                <a:cs typeface="Arial"/>
              </a:rPr>
              <a:t>Steps</a:t>
            </a:r>
            <a:endParaRPr sz="14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686746" y="6103367"/>
            <a:ext cx="299402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u="sng" spc="-55" dirty="0">
                <a:solidFill>
                  <a:srgbClr val="64C8EF"/>
                </a:solidFill>
                <a:latin typeface="Arial"/>
                <a:cs typeface="Arial"/>
              </a:rPr>
              <a:t>NEXT: </a:t>
            </a:r>
            <a:r>
              <a:rPr sz="1600" b="1" u="sng" dirty="0">
                <a:solidFill>
                  <a:srgbClr val="64C8EF"/>
                </a:solidFill>
                <a:latin typeface="Arial"/>
                <a:cs typeface="Arial"/>
              </a:rPr>
              <a:t>College </a:t>
            </a:r>
            <a:r>
              <a:rPr sz="1600" b="1" u="sng" spc="-5" dirty="0">
                <a:solidFill>
                  <a:srgbClr val="64C8EF"/>
                </a:solidFill>
                <a:latin typeface="Arial"/>
                <a:cs typeface="Arial"/>
              </a:rPr>
              <a:t>Prep</a:t>
            </a:r>
            <a:r>
              <a:rPr sz="1600" b="1" u="sng" spc="5" dirty="0">
                <a:solidFill>
                  <a:srgbClr val="64C8EF"/>
                </a:solidFill>
                <a:latin typeface="Arial"/>
                <a:cs typeface="Arial"/>
              </a:rPr>
              <a:t> </a:t>
            </a:r>
            <a:r>
              <a:rPr sz="1600" b="1" u="sng" spc="-5" dirty="0">
                <a:solidFill>
                  <a:srgbClr val="64C8EF"/>
                </a:solidFill>
                <a:latin typeface="Arial"/>
                <a:cs typeface="Arial"/>
              </a:rPr>
              <a:t>Worksheet</a:t>
            </a:r>
            <a:endParaRPr sz="16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712464" y="2112570"/>
            <a:ext cx="246380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-15" dirty="0">
                <a:latin typeface="Arial"/>
                <a:cs typeface="Arial"/>
              </a:rPr>
              <a:t>Professional</a:t>
            </a:r>
            <a:r>
              <a:rPr sz="1700" b="1" spc="-55" dirty="0">
                <a:latin typeface="Arial"/>
                <a:cs typeface="Arial"/>
              </a:rPr>
              <a:t> </a:t>
            </a:r>
            <a:r>
              <a:rPr sz="1700" b="1" spc="-5" dirty="0">
                <a:latin typeface="Arial"/>
                <a:cs typeface="Arial"/>
              </a:rPr>
              <a:t>Worksheet</a:t>
            </a:r>
            <a:endParaRPr sz="17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72440" y="1121944"/>
            <a:ext cx="2633345" cy="6299200"/>
          </a:xfrm>
          <a:custGeom>
            <a:avLst/>
            <a:gdLst/>
            <a:ahLst/>
            <a:cxnLst/>
            <a:rect l="l" t="t" r="r" b="b"/>
            <a:pathLst>
              <a:path w="2633345" h="6299200">
                <a:moveTo>
                  <a:pt x="0" y="6299200"/>
                </a:moveTo>
                <a:lnTo>
                  <a:pt x="2632773" y="6299200"/>
                </a:lnTo>
                <a:lnTo>
                  <a:pt x="2632773" y="0"/>
                </a:lnTo>
                <a:lnTo>
                  <a:pt x="0" y="0"/>
                </a:lnTo>
                <a:lnTo>
                  <a:pt x="0" y="6299200"/>
                </a:lnTo>
                <a:close/>
              </a:path>
            </a:pathLst>
          </a:custGeom>
          <a:ln w="38100">
            <a:solidFill>
              <a:srgbClr val="85D2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72363" y="1121943"/>
            <a:ext cx="2625090" cy="469900"/>
          </a:xfrm>
          <a:custGeom>
            <a:avLst/>
            <a:gdLst/>
            <a:ahLst/>
            <a:cxnLst/>
            <a:rect l="l" t="t" r="r" b="b"/>
            <a:pathLst>
              <a:path w="2625090" h="469900">
                <a:moveTo>
                  <a:pt x="0" y="469900"/>
                </a:moveTo>
                <a:lnTo>
                  <a:pt x="2624950" y="469900"/>
                </a:lnTo>
                <a:lnTo>
                  <a:pt x="2624950" y="0"/>
                </a:lnTo>
                <a:lnTo>
                  <a:pt x="0" y="0"/>
                </a:lnTo>
                <a:lnTo>
                  <a:pt x="0" y="469900"/>
                </a:lnTo>
                <a:close/>
              </a:path>
            </a:pathLst>
          </a:custGeom>
          <a:solidFill>
            <a:srgbClr val="85D2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486670" y="1192632"/>
            <a:ext cx="112522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-5" dirty="0">
                <a:latin typeface="Arial"/>
                <a:cs typeface="Arial"/>
              </a:rPr>
              <a:t>Navigation</a:t>
            </a:r>
            <a:endParaRPr sz="17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86826" y="1971979"/>
            <a:ext cx="91440" cy="105410"/>
          </a:xfrm>
          <a:custGeom>
            <a:avLst/>
            <a:gdLst/>
            <a:ahLst/>
            <a:cxnLst/>
            <a:rect l="l" t="t" r="r" b="b"/>
            <a:pathLst>
              <a:path w="91440" h="105410">
                <a:moveTo>
                  <a:pt x="0" y="0"/>
                </a:moveTo>
                <a:lnTo>
                  <a:pt x="0" y="104851"/>
                </a:lnTo>
                <a:lnTo>
                  <a:pt x="90817" y="52425"/>
                </a:lnTo>
                <a:lnTo>
                  <a:pt x="0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08077" y="2540877"/>
            <a:ext cx="90805" cy="105410"/>
          </a:xfrm>
          <a:custGeom>
            <a:avLst/>
            <a:gdLst/>
            <a:ahLst/>
            <a:cxnLst/>
            <a:rect l="l" t="t" r="r" b="b"/>
            <a:pathLst>
              <a:path w="90804" h="105410">
                <a:moveTo>
                  <a:pt x="0" y="0"/>
                </a:moveTo>
                <a:lnTo>
                  <a:pt x="0" y="104851"/>
                </a:lnTo>
                <a:lnTo>
                  <a:pt x="90805" y="52425"/>
                </a:lnTo>
                <a:lnTo>
                  <a:pt x="0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08077" y="2714713"/>
            <a:ext cx="90805" cy="105410"/>
          </a:xfrm>
          <a:custGeom>
            <a:avLst/>
            <a:gdLst/>
            <a:ahLst/>
            <a:cxnLst/>
            <a:rect l="l" t="t" r="r" b="b"/>
            <a:pathLst>
              <a:path w="90804" h="105410">
                <a:moveTo>
                  <a:pt x="0" y="0"/>
                </a:moveTo>
                <a:lnTo>
                  <a:pt x="0" y="104838"/>
                </a:lnTo>
                <a:lnTo>
                  <a:pt x="90805" y="52438"/>
                </a:lnTo>
                <a:lnTo>
                  <a:pt x="0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08077" y="2888543"/>
            <a:ext cx="90805" cy="105410"/>
          </a:xfrm>
          <a:custGeom>
            <a:avLst/>
            <a:gdLst/>
            <a:ahLst/>
            <a:cxnLst/>
            <a:rect l="l" t="t" r="r" b="b"/>
            <a:pathLst>
              <a:path w="90804" h="105410">
                <a:moveTo>
                  <a:pt x="0" y="0"/>
                </a:moveTo>
                <a:lnTo>
                  <a:pt x="0" y="104851"/>
                </a:lnTo>
                <a:lnTo>
                  <a:pt x="90805" y="52412"/>
                </a:lnTo>
                <a:lnTo>
                  <a:pt x="0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08077" y="3062380"/>
            <a:ext cx="90805" cy="105410"/>
          </a:xfrm>
          <a:custGeom>
            <a:avLst/>
            <a:gdLst/>
            <a:ahLst/>
            <a:cxnLst/>
            <a:rect l="l" t="t" r="r" b="b"/>
            <a:pathLst>
              <a:path w="90804" h="105410">
                <a:moveTo>
                  <a:pt x="0" y="0"/>
                </a:moveTo>
                <a:lnTo>
                  <a:pt x="0" y="104838"/>
                </a:lnTo>
                <a:lnTo>
                  <a:pt x="90805" y="52425"/>
                </a:lnTo>
                <a:lnTo>
                  <a:pt x="0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08077" y="3248920"/>
            <a:ext cx="90805" cy="105410"/>
          </a:xfrm>
          <a:custGeom>
            <a:avLst/>
            <a:gdLst/>
            <a:ahLst/>
            <a:cxnLst/>
            <a:rect l="l" t="t" r="r" b="b"/>
            <a:pathLst>
              <a:path w="90804" h="105410">
                <a:moveTo>
                  <a:pt x="0" y="0"/>
                </a:moveTo>
                <a:lnTo>
                  <a:pt x="0" y="104851"/>
                </a:lnTo>
                <a:lnTo>
                  <a:pt x="90805" y="52412"/>
                </a:lnTo>
                <a:lnTo>
                  <a:pt x="0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08077" y="3428920"/>
            <a:ext cx="90805" cy="105410"/>
          </a:xfrm>
          <a:custGeom>
            <a:avLst/>
            <a:gdLst/>
            <a:ahLst/>
            <a:cxnLst/>
            <a:rect l="l" t="t" r="r" b="b"/>
            <a:pathLst>
              <a:path w="90804" h="105410">
                <a:moveTo>
                  <a:pt x="0" y="0"/>
                </a:moveTo>
                <a:lnTo>
                  <a:pt x="0" y="104863"/>
                </a:lnTo>
                <a:lnTo>
                  <a:pt x="90805" y="52425"/>
                </a:lnTo>
                <a:lnTo>
                  <a:pt x="0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08077" y="3621661"/>
            <a:ext cx="90805" cy="105410"/>
          </a:xfrm>
          <a:custGeom>
            <a:avLst/>
            <a:gdLst/>
            <a:ahLst/>
            <a:cxnLst/>
            <a:rect l="l" t="t" r="r" b="b"/>
            <a:pathLst>
              <a:path w="90804" h="105410">
                <a:moveTo>
                  <a:pt x="0" y="0"/>
                </a:moveTo>
                <a:lnTo>
                  <a:pt x="0" y="104838"/>
                </a:lnTo>
                <a:lnTo>
                  <a:pt x="90805" y="52425"/>
                </a:lnTo>
                <a:lnTo>
                  <a:pt x="0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08077" y="3814381"/>
            <a:ext cx="90805" cy="105410"/>
          </a:xfrm>
          <a:custGeom>
            <a:avLst/>
            <a:gdLst/>
            <a:ahLst/>
            <a:cxnLst/>
            <a:rect l="l" t="t" r="r" b="b"/>
            <a:pathLst>
              <a:path w="90804" h="105410">
                <a:moveTo>
                  <a:pt x="0" y="0"/>
                </a:moveTo>
                <a:lnTo>
                  <a:pt x="0" y="104851"/>
                </a:lnTo>
                <a:lnTo>
                  <a:pt x="90805" y="52425"/>
                </a:lnTo>
                <a:lnTo>
                  <a:pt x="0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08077" y="3996122"/>
            <a:ext cx="90805" cy="105410"/>
          </a:xfrm>
          <a:custGeom>
            <a:avLst/>
            <a:gdLst/>
            <a:ahLst/>
            <a:cxnLst/>
            <a:rect l="l" t="t" r="r" b="b"/>
            <a:pathLst>
              <a:path w="90804" h="105410">
                <a:moveTo>
                  <a:pt x="25" y="0"/>
                </a:moveTo>
                <a:lnTo>
                  <a:pt x="0" y="104838"/>
                </a:lnTo>
                <a:lnTo>
                  <a:pt x="90805" y="52400"/>
                </a:lnTo>
                <a:lnTo>
                  <a:pt x="25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08077" y="4177847"/>
            <a:ext cx="90805" cy="105410"/>
          </a:xfrm>
          <a:custGeom>
            <a:avLst/>
            <a:gdLst/>
            <a:ahLst/>
            <a:cxnLst/>
            <a:rect l="l" t="t" r="r" b="b"/>
            <a:pathLst>
              <a:path w="90804" h="105410">
                <a:moveTo>
                  <a:pt x="0" y="0"/>
                </a:moveTo>
                <a:lnTo>
                  <a:pt x="0" y="104851"/>
                </a:lnTo>
                <a:lnTo>
                  <a:pt x="90805" y="52412"/>
                </a:lnTo>
                <a:lnTo>
                  <a:pt x="0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08077" y="4359585"/>
            <a:ext cx="90805" cy="105410"/>
          </a:xfrm>
          <a:custGeom>
            <a:avLst/>
            <a:gdLst/>
            <a:ahLst/>
            <a:cxnLst/>
            <a:rect l="l" t="t" r="r" b="b"/>
            <a:pathLst>
              <a:path w="90804" h="105410">
                <a:moveTo>
                  <a:pt x="0" y="0"/>
                </a:moveTo>
                <a:lnTo>
                  <a:pt x="0" y="104851"/>
                </a:lnTo>
                <a:lnTo>
                  <a:pt x="90805" y="52412"/>
                </a:lnTo>
                <a:lnTo>
                  <a:pt x="0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08077" y="4541310"/>
            <a:ext cx="90805" cy="105410"/>
          </a:xfrm>
          <a:custGeom>
            <a:avLst/>
            <a:gdLst/>
            <a:ahLst/>
            <a:cxnLst/>
            <a:rect l="l" t="t" r="r" b="b"/>
            <a:pathLst>
              <a:path w="90804" h="105410">
                <a:moveTo>
                  <a:pt x="0" y="0"/>
                </a:moveTo>
                <a:lnTo>
                  <a:pt x="0" y="104851"/>
                </a:lnTo>
                <a:lnTo>
                  <a:pt x="90805" y="52412"/>
                </a:lnTo>
                <a:lnTo>
                  <a:pt x="0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08077" y="4723047"/>
            <a:ext cx="90805" cy="105410"/>
          </a:xfrm>
          <a:custGeom>
            <a:avLst/>
            <a:gdLst/>
            <a:ahLst/>
            <a:cxnLst/>
            <a:rect l="l" t="t" r="r" b="b"/>
            <a:pathLst>
              <a:path w="90804" h="105410">
                <a:moveTo>
                  <a:pt x="0" y="0"/>
                </a:moveTo>
                <a:lnTo>
                  <a:pt x="0" y="104851"/>
                </a:lnTo>
                <a:lnTo>
                  <a:pt x="90805" y="52412"/>
                </a:lnTo>
                <a:lnTo>
                  <a:pt x="0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08077" y="4904761"/>
            <a:ext cx="90805" cy="105410"/>
          </a:xfrm>
          <a:custGeom>
            <a:avLst/>
            <a:gdLst/>
            <a:ahLst/>
            <a:cxnLst/>
            <a:rect l="l" t="t" r="r" b="b"/>
            <a:pathLst>
              <a:path w="90804" h="105410">
                <a:moveTo>
                  <a:pt x="0" y="0"/>
                </a:moveTo>
                <a:lnTo>
                  <a:pt x="0" y="104863"/>
                </a:lnTo>
                <a:lnTo>
                  <a:pt x="90805" y="52425"/>
                </a:lnTo>
                <a:lnTo>
                  <a:pt x="0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08077" y="5086498"/>
            <a:ext cx="90805" cy="105410"/>
          </a:xfrm>
          <a:custGeom>
            <a:avLst/>
            <a:gdLst/>
            <a:ahLst/>
            <a:cxnLst/>
            <a:rect l="l" t="t" r="r" b="b"/>
            <a:pathLst>
              <a:path w="90804" h="105410">
                <a:moveTo>
                  <a:pt x="0" y="0"/>
                </a:moveTo>
                <a:lnTo>
                  <a:pt x="0" y="104863"/>
                </a:lnTo>
                <a:lnTo>
                  <a:pt x="90805" y="52425"/>
                </a:lnTo>
                <a:lnTo>
                  <a:pt x="0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08077" y="5268224"/>
            <a:ext cx="90805" cy="105410"/>
          </a:xfrm>
          <a:custGeom>
            <a:avLst/>
            <a:gdLst/>
            <a:ahLst/>
            <a:cxnLst/>
            <a:rect l="l" t="t" r="r" b="b"/>
            <a:pathLst>
              <a:path w="90804" h="105410">
                <a:moveTo>
                  <a:pt x="0" y="0"/>
                </a:moveTo>
                <a:lnTo>
                  <a:pt x="0" y="104863"/>
                </a:lnTo>
                <a:lnTo>
                  <a:pt x="90805" y="52425"/>
                </a:lnTo>
                <a:lnTo>
                  <a:pt x="0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08077" y="5449961"/>
            <a:ext cx="90805" cy="105410"/>
          </a:xfrm>
          <a:custGeom>
            <a:avLst/>
            <a:gdLst/>
            <a:ahLst/>
            <a:cxnLst/>
            <a:rect l="l" t="t" r="r" b="b"/>
            <a:pathLst>
              <a:path w="90804" h="105410">
                <a:moveTo>
                  <a:pt x="0" y="0"/>
                </a:moveTo>
                <a:lnTo>
                  <a:pt x="0" y="104863"/>
                </a:lnTo>
                <a:lnTo>
                  <a:pt x="90805" y="52425"/>
                </a:lnTo>
                <a:lnTo>
                  <a:pt x="0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08077" y="5631698"/>
            <a:ext cx="90805" cy="105410"/>
          </a:xfrm>
          <a:custGeom>
            <a:avLst/>
            <a:gdLst/>
            <a:ahLst/>
            <a:cxnLst/>
            <a:rect l="l" t="t" r="r" b="b"/>
            <a:pathLst>
              <a:path w="90804" h="105410">
                <a:moveTo>
                  <a:pt x="0" y="0"/>
                </a:moveTo>
                <a:lnTo>
                  <a:pt x="0" y="104851"/>
                </a:lnTo>
                <a:lnTo>
                  <a:pt x="90805" y="52425"/>
                </a:lnTo>
                <a:lnTo>
                  <a:pt x="0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08077" y="5813423"/>
            <a:ext cx="90805" cy="105410"/>
          </a:xfrm>
          <a:custGeom>
            <a:avLst/>
            <a:gdLst/>
            <a:ahLst/>
            <a:cxnLst/>
            <a:rect l="l" t="t" r="r" b="b"/>
            <a:pathLst>
              <a:path w="90804" h="105410">
                <a:moveTo>
                  <a:pt x="0" y="0"/>
                </a:moveTo>
                <a:lnTo>
                  <a:pt x="0" y="104863"/>
                </a:lnTo>
                <a:lnTo>
                  <a:pt x="90805" y="52425"/>
                </a:lnTo>
                <a:lnTo>
                  <a:pt x="0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08077" y="5995160"/>
            <a:ext cx="90805" cy="105410"/>
          </a:xfrm>
          <a:custGeom>
            <a:avLst/>
            <a:gdLst/>
            <a:ahLst/>
            <a:cxnLst/>
            <a:rect l="l" t="t" r="r" b="b"/>
            <a:pathLst>
              <a:path w="90804" h="105410">
                <a:moveTo>
                  <a:pt x="0" y="0"/>
                </a:moveTo>
                <a:lnTo>
                  <a:pt x="0" y="104863"/>
                </a:lnTo>
                <a:lnTo>
                  <a:pt x="90805" y="52425"/>
                </a:lnTo>
                <a:lnTo>
                  <a:pt x="0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82140" y="2191965"/>
            <a:ext cx="105410" cy="91440"/>
          </a:xfrm>
          <a:custGeom>
            <a:avLst/>
            <a:gdLst/>
            <a:ahLst/>
            <a:cxnLst/>
            <a:rect l="l" t="t" r="r" b="b"/>
            <a:pathLst>
              <a:path w="105409" h="91439">
                <a:moveTo>
                  <a:pt x="104851" y="0"/>
                </a:moveTo>
                <a:lnTo>
                  <a:pt x="0" y="0"/>
                </a:lnTo>
                <a:lnTo>
                  <a:pt x="52412" y="90817"/>
                </a:lnTo>
                <a:lnTo>
                  <a:pt x="104851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00657" y="2357906"/>
            <a:ext cx="105410" cy="91440"/>
          </a:xfrm>
          <a:custGeom>
            <a:avLst/>
            <a:gdLst/>
            <a:ahLst/>
            <a:cxnLst/>
            <a:rect l="l" t="t" r="r" b="b"/>
            <a:pathLst>
              <a:path w="105409" h="91439">
                <a:moveTo>
                  <a:pt x="104851" y="0"/>
                </a:moveTo>
                <a:lnTo>
                  <a:pt x="0" y="0"/>
                </a:lnTo>
                <a:lnTo>
                  <a:pt x="52425" y="90817"/>
                </a:lnTo>
                <a:lnTo>
                  <a:pt x="104851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460612" y="1617803"/>
            <a:ext cx="2469515" cy="4520565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sz="1000" spc="10" dirty="0">
                <a:solidFill>
                  <a:srgbClr val="63CBF1"/>
                </a:solidFill>
                <a:latin typeface="Arial"/>
                <a:cs typeface="Arial"/>
              </a:rPr>
              <a:t>Home</a:t>
            </a:r>
            <a:endParaRPr sz="1000">
              <a:latin typeface="Arial"/>
              <a:cs typeface="Arial"/>
            </a:endParaRPr>
          </a:p>
          <a:p>
            <a:pPr marL="191135" marR="1615440">
              <a:lnSpc>
                <a:spcPct val="120000"/>
              </a:lnSpc>
              <a:spcBef>
                <a:spcPts val="415"/>
              </a:spcBef>
            </a:pPr>
            <a:r>
              <a:rPr sz="1000" spc="-155" dirty="0">
                <a:solidFill>
                  <a:srgbClr val="63CBF1"/>
                </a:solidFill>
                <a:latin typeface="Arial"/>
                <a:cs typeface="Arial"/>
              </a:rPr>
              <a:t>T</a:t>
            </a:r>
            <a:r>
              <a:rPr sz="1000" spc="5" dirty="0">
                <a:solidFill>
                  <a:srgbClr val="63CBF1"/>
                </a:solidFill>
                <a:latin typeface="Arial"/>
                <a:cs typeface="Arial"/>
              </a:rPr>
              <a:t>ouchstone  </a:t>
            </a:r>
            <a:r>
              <a:rPr sz="1000" spc="-5" dirty="0">
                <a:solidFill>
                  <a:srgbClr val="63CBF1"/>
                </a:solidFill>
                <a:latin typeface="Arial"/>
                <a:cs typeface="Arial"/>
              </a:rPr>
              <a:t>Courses</a:t>
            </a:r>
            <a:endParaRPr sz="1000">
              <a:latin typeface="Arial"/>
              <a:cs typeface="Arial"/>
            </a:endParaRPr>
          </a:p>
          <a:p>
            <a:pPr marL="387350" marR="1116330" indent="-98425">
              <a:lnSpc>
                <a:spcPct val="120000"/>
              </a:lnSpc>
            </a:pPr>
            <a:r>
              <a:rPr sz="1000" spc="5" dirty="0">
                <a:solidFill>
                  <a:srgbClr val="63CBF1"/>
                </a:solidFill>
                <a:latin typeface="Arial"/>
                <a:cs typeface="Arial"/>
              </a:rPr>
              <a:t>Mentor  </a:t>
            </a:r>
            <a:r>
              <a:rPr sz="1000" spc="0" dirty="0">
                <a:solidFill>
                  <a:srgbClr val="63CBF1"/>
                </a:solidFill>
                <a:latin typeface="Arial"/>
                <a:cs typeface="Arial"/>
              </a:rPr>
              <a:t>Participants  </a:t>
            </a:r>
            <a:r>
              <a:rPr sz="1000" dirty="0">
                <a:solidFill>
                  <a:srgbClr val="63CBF1"/>
                </a:solidFill>
                <a:latin typeface="Arial"/>
                <a:cs typeface="Arial"/>
              </a:rPr>
              <a:t>Badges  Communications  </a:t>
            </a:r>
            <a:r>
              <a:rPr sz="1000" spc="-10" dirty="0">
                <a:solidFill>
                  <a:srgbClr val="63CBF1"/>
                </a:solidFill>
                <a:latin typeface="Arial"/>
                <a:cs typeface="Arial"/>
              </a:rPr>
              <a:t>Videos</a:t>
            </a:r>
            <a:endParaRPr sz="1000">
              <a:latin typeface="Arial"/>
              <a:cs typeface="Arial"/>
            </a:endParaRPr>
          </a:p>
          <a:p>
            <a:pPr marL="521334" indent="-133985">
              <a:lnSpc>
                <a:spcPct val="100000"/>
              </a:lnSpc>
              <a:spcBef>
                <a:spcPts val="240"/>
              </a:spcBef>
              <a:buAutoNum type="arabicPeriod"/>
              <a:tabLst>
                <a:tab pos="521970" algn="l"/>
              </a:tabLst>
            </a:pPr>
            <a:r>
              <a:rPr sz="1000" spc="0" dirty="0">
                <a:solidFill>
                  <a:srgbClr val="63CBF1"/>
                </a:solidFill>
                <a:latin typeface="Arial"/>
                <a:cs typeface="Arial"/>
              </a:rPr>
              <a:t>Starting</a:t>
            </a:r>
            <a:r>
              <a:rPr sz="1000" spc="-130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spc="-30" dirty="0">
                <a:solidFill>
                  <a:srgbClr val="63CBF1"/>
                </a:solidFill>
                <a:latin typeface="Arial"/>
                <a:cs typeface="Arial"/>
              </a:rPr>
              <a:t>Tasks</a:t>
            </a:r>
            <a:endParaRPr sz="1000">
              <a:latin typeface="Arial"/>
              <a:cs typeface="Arial"/>
            </a:endParaRPr>
          </a:p>
          <a:p>
            <a:pPr marL="521334" indent="-133985">
              <a:lnSpc>
                <a:spcPct val="100000"/>
              </a:lnSpc>
              <a:spcBef>
                <a:spcPts val="240"/>
              </a:spcBef>
              <a:buAutoNum type="arabicPeriod"/>
              <a:tabLst>
                <a:tab pos="521970" algn="l"/>
              </a:tabLst>
            </a:pPr>
            <a:r>
              <a:rPr sz="1000" spc="25" dirty="0">
                <a:solidFill>
                  <a:srgbClr val="63CBF1"/>
                </a:solidFill>
                <a:latin typeface="Arial"/>
                <a:cs typeface="Arial"/>
              </a:rPr>
              <a:t>My </a:t>
            </a:r>
            <a:r>
              <a:rPr sz="1000" dirty="0">
                <a:solidFill>
                  <a:srgbClr val="63CBF1"/>
                </a:solidFill>
                <a:latin typeface="Arial"/>
                <a:cs typeface="Arial"/>
              </a:rPr>
              <a:t>Life</a:t>
            </a:r>
            <a:r>
              <a:rPr sz="1000" spc="-180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63CBF1"/>
                </a:solidFill>
                <a:latin typeface="Arial"/>
                <a:cs typeface="Arial"/>
              </a:rPr>
              <a:t>Purpose</a:t>
            </a:r>
            <a:endParaRPr sz="1000">
              <a:latin typeface="Arial"/>
              <a:cs typeface="Arial"/>
            </a:endParaRPr>
          </a:p>
          <a:p>
            <a:pPr marL="521334" indent="-133985">
              <a:lnSpc>
                <a:spcPct val="100000"/>
              </a:lnSpc>
              <a:spcBef>
                <a:spcPts val="240"/>
              </a:spcBef>
              <a:buAutoNum type="arabicPeriod"/>
              <a:tabLst>
                <a:tab pos="521970" algn="l"/>
              </a:tabLst>
            </a:pPr>
            <a:r>
              <a:rPr sz="1000" spc="25" dirty="0">
                <a:solidFill>
                  <a:srgbClr val="63CBF1"/>
                </a:solidFill>
                <a:latin typeface="Arial"/>
                <a:cs typeface="Arial"/>
              </a:rPr>
              <a:t>My</a:t>
            </a:r>
            <a:r>
              <a:rPr sz="1000" spc="-125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63CBF1"/>
                </a:solidFill>
                <a:latin typeface="Arial"/>
                <a:cs typeface="Arial"/>
              </a:rPr>
              <a:t>Story</a:t>
            </a:r>
            <a:endParaRPr sz="1000">
              <a:latin typeface="Arial"/>
              <a:cs typeface="Arial"/>
            </a:endParaRPr>
          </a:p>
          <a:p>
            <a:pPr marL="521334" indent="-133985">
              <a:lnSpc>
                <a:spcPct val="100000"/>
              </a:lnSpc>
              <a:spcBef>
                <a:spcPts val="240"/>
              </a:spcBef>
              <a:buAutoNum type="arabicPeriod"/>
              <a:tabLst>
                <a:tab pos="521970" algn="l"/>
              </a:tabLst>
            </a:pPr>
            <a:r>
              <a:rPr sz="1000" spc="25" dirty="0">
                <a:solidFill>
                  <a:srgbClr val="63CBF1"/>
                </a:solidFill>
                <a:latin typeface="Arial"/>
                <a:cs typeface="Arial"/>
              </a:rPr>
              <a:t>My</a:t>
            </a:r>
            <a:r>
              <a:rPr sz="1000" spc="-125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63CBF1"/>
                </a:solidFill>
                <a:latin typeface="Arial"/>
                <a:cs typeface="Arial"/>
              </a:rPr>
              <a:t>Gifts</a:t>
            </a:r>
            <a:endParaRPr sz="1000">
              <a:latin typeface="Arial"/>
              <a:cs typeface="Arial"/>
            </a:endParaRPr>
          </a:p>
          <a:p>
            <a:pPr marL="521334" indent="-133985">
              <a:lnSpc>
                <a:spcPct val="100000"/>
              </a:lnSpc>
              <a:spcBef>
                <a:spcPts val="240"/>
              </a:spcBef>
              <a:buAutoNum type="arabicPeriod"/>
              <a:tabLst>
                <a:tab pos="521970" algn="l"/>
              </a:tabLst>
            </a:pPr>
            <a:r>
              <a:rPr sz="1000" spc="25" dirty="0">
                <a:solidFill>
                  <a:srgbClr val="63CBF1"/>
                </a:solidFill>
                <a:latin typeface="Arial"/>
                <a:cs typeface="Arial"/>
              </a:rPr>
              <a:t>My </a:t>
            </a:r>
            <a:r>
              <a:rPr sz="1000" spc="-5" dirty="0">
                <a:solidFill>
                  <a:srgbClr val="63CBF1"/>
                </a:solidFill>
                <a:latin typeface="Arial"/>
                <a:cs typeface="Arial"/>
              </a:rPr>
              <a:t>Personal</a:t>
            </a:r>
            <a:r>
              <a:rPr sz="1000" spc="-185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63CBF1"/>
                </a:solidFill>
                <a:latin typeface="Arial"/>
                <a:cs typeface="Arial"/>
              </a:rPr>
              <a:t>Brand</a:t>
            </a:r>
            <a:endParaRPr sz="1000">
              <a:latin typeface="Arial"/>
              <a:cs typeface="Arial"/>
            </a:endParaRPr>
          </a:p>
          <a:p>
            <a:pPr marL="521334" indent="-133985">
              <a:lnSpc>
                <a:spcPct val="100000"/>
              </a:lnSpc>
              <a:spcBef>
                <a:spcPts val="240"/>
              </a:spcBef>
              <a:buAutoNum type="arabicPeriod"/>
              <a:tabLst>
                <a:tab pos="521970" algn="l"/>
              </a:tabLst>
            </a:pPr>
            <a:r>
              <a:rPr sz="1000" spc="25" dirty="0">
                <a:solidFill>
                  <a:srgbClr val="63CBF1"/>
                </a:solidFill>
                <a:latin typeface="Arial"/>
                <a:cs typeface="Arial"/>
              </a:rPr>
              <a:t>My </a:t>
            </a:r>
            <a:r>
              <a:rPr sz="1000" spc="-5" dirty="0">
                <a:solidFill>
                  <a:srgbClr val="63CBF1"/>
                </a:solidFill>
                <a:latin typeface="Arial"/>
                <a:cs typeface="Arial"/>
              </a:rPr>
              <a:t>5 </a:t>
            </a:r>
            <a:r>
              <a:rPr sz="1000" spc="-40" dirty="0">
                <a:solidFill>
                  <a:srgbClr val="63CBF1"/>
                </a:solidFill>
                <a:latin typeface="Arial"/>
                <a:cs typeface="Arial"/>
              </a:rPr>
              <a:t>Year</a:t>
            </a:r>
            <a:r>
              <a:rPr sz="1000" spc="-210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63CBF1"/>
                </a:solidFill>
                <a:latin typeface="Arial"/>
                <a:cs typeface="Arial"/>
              </a:rPr>
              <a:t>Plan</a:t>
            </a:r>
            <a:endParaRPr sz="1000">
              <a:latin typeface="Arial"/>
              <a:cs typeface="Arial"/>
            </a:endParaRPr>
          </a:p>
          <a:p>
            <a:pPr marL="521334" indent="-133985">
              <a:lnSpc>
                <a:spcPct val="100000"/>
              </a:lnSpc>
              <a:spcBef>
                <a:spcPts val="240"/>
              </a:spcBef>
              <a:buAutoNum type="arabicPeriod"/>
              <a:tabLst>
                <a:tab pos="521970" algn="l"/>
              </a:tabLst>
            </a:pPr>
            <a:r>
              <a:rPr sz="1000" spc="25" dirty="0">
                <a:solidFill>
                  <a:srgbClr val="63CBF1"/>
                </a:solidFill>
                <a:latin typeface="Arial"/>
                <a:cs typeface="Arial"/>
              </a:rPr>
              <a:t>My </a:t>
            </a:r>
            <a:r>
              <a:rPr sz="1000" spc="5" dirty="0">
                <a:solidFill>
                  <a:srgbClr val="63CBF1"/>
                </a:solidFill>
                <a:latin typeface="Arial"/>
                <a:cs typeface="Arial"/>
              </a:rPr>
              <a:t>Monthly</a:t>
            </a:r>
            <a:r>
              <a:rPr sz="1000" spc="-140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63CBF1"/>
                </a:solidFill>
                <a:latin typeface="Arial"/>
                <a:cs typeface="Arial"/>
              </a:rPr>
              <a:t>Calendar</a:t>
            </a:r>
            <a:endParaRPr sz="1000">
              <a:latin typeface="Arial"/>
              <a:cs typeface="Arial"/>
            </a:endParaRPr>
          </a:p>
          <a:p>
            <a:pPr marL="521334" indent="-133985">
              <a:lnSpc>
                <a:spcPct val="100000"/>
              </a:lnSpc>
              <a:spcBef>
                <a:spcPts val="240"/>
              </a:spcBef>
              <a:buAutoNum type="arabicPeriod"/>
              <a:tabLst>
                <a:tab pos="521970" algn="l"/>
              </a:tabLst>
            </a:pPr>
            <a:r>
              <a:rPr sz="1000" spc="25" dirty="0">
                <a:solidFill>
                  <a:srgbClr val="63CBF1"/>
                </a:solidFill>
                <a:latin typeface="Arial"/>
                <a:cs typeface="Arial"/>
              </a:rPr>
              <a:t>My</a:t>
            </a:r>
            <a:r>
              <a:rPr sz="1000" spc="-100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63CBF1"/>
                </a:solidFill>
                <a:latin typeface="Arial"/>
                <a:cs typeface="Arial"/>
              </a:rPr>
              <a:t>Portfolio</a:t>
            </a:r>
            <a:endParaRPr sz="1000">
              <a:latin typeface="Arial"/>
              <a:cs typeface="Arial"/>
            </a:endParaRPr>
          </a:p>
          <a:p>
            <a:pPr marL="521334" indent="-133985">
              <a:lnSpc>
                <a:spcPct val="100000"/>
              </a:lnSpc>
              <a:spcBef>
                <a:spcPts val="240"/>
              </a:spcBef>
              <a:buAutoNum type="arabicPeriod"/>
              <a:tabLst>
                <a:tab pos="521970" algn="l"/>
              </a:tabLst>
            </a:pPr>
            <a:r>
              <a:rPr sz="1000" spc="25" dirty="0">
                <a:solidFill>
                  <a:srgbClr val="63CBF1"/>
                </a:solidFill>
                <a:latin typeface="Arial"/>
                <a:cs typeface="Arial"/>
              </a:rPr>
              <a:t>My</a:t>
            </a:r>
            <a:r>
              <a:rPr sz="1000" spc="-110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63CBF1"/>
                </a:solidFill>
                <a:latin typeface="Arial"/>
                <a:cs typeface="Arial"/>
              </a:rPr>
              <a:t>Mentors</a:t>
            </a:r>
            <a:endParaRPr sz="1000">
              <a:latin typeface="Arial"/>
              <a:cs typeface="Arial"/>
            </a:endParaRPr>
          </a:p>
          <a:p>
            <a:pPr marL="521334" indent="-133985">
              <a:lnSpc>
                <a:spcPct val="100000"/>
              </a:lnSpc>
              <a:spcBef>
                <a:spcPts val="240"/>
              </a:spcBef>
              <a:buAutoNum type="arabicPeriod"/>
              <a:tabLst>
                <a:tab pos="521970" algn="l"/>
              </a:tabLst>
            </a:pPr>
            <a:r>
              <a:rPr sz="1000" spc="25" dirty="0">
                <a:solidFill>
                  <a:srgbClr val="63CBF1"/>
                </a:solidFill>
                <a:latin typeface="Arial"/>
                <a:cs typeface="Arial"/>
              </a:rPr>
              <a:t>My</a:t>
            </a:r>
            <a:r>
              <a:rPr sz="1000" spc="-110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63CBF1"/>
                </a:solidFill>
                <a:latin typeface="Arial"/>
                <a:cs typeface="Arial"/>
              </a:rPr>
              <a:t>Network</a:t>
            </a:r>
            <a:endParaRPr sz="1000">
              <a:latin typeface="Arial"/>
              <a:cs typeface="Arial"/>
            </a:endParaRPr>
          </a:p>
          <a:p>
            <a:pPr marL="589280" indent="-201930">
              <a:lnSpc>
                <a:spcPct val="100000"/>
              </a:lnSpc>
              <a:spcBef>
                <a:spcPts val="240"/>
              </a:spcBef>
              <a:buAutoNum type="arabicPeriod"/>
              <a:tabLst>
                <a:tab pos="589915" algn="l"/>
              </a:tabLst>
            </a:pPr>
            <a:r>
              <a:rPr sz="1000" spc="25" dirty="0">
                <a:solidFill>
                  <a:srgbClr val="63CBF1"/>
                </a:solidFill>
                <a:latin typeface="Arial"/>
                <a:cs typeface="Arial"/>
              </a:rPr>
              <a:t>My </a:t>
            </a:r>
            <a:r>
              <a:rPr sz="1000" spc="-5" dirty="0">
                <a:solidFill>
                  <a:srgbClr val="63CBF1"/>
                </a:solidFill>
                <a:latin typeface="Arial"/>
                <a:cs typeface="Arial"/>
              </a:rPr>
              <a:t>Elevator</a:t>
            </a:r>
            <a:r>
              <a:rPr sz="1000" spc="-165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63CBF1"/>
                </a:solidFill>
                <a:latin typeface="Arial"/>
                <a:cs typeface="Arial"/>
              </a:rPr>
              <a:t>Pitch</a:t>
            </a:r>
            <a:endParaRPr sz="1000">
              <a:latin typeface="Arial"/>
              <a:cs typeface="Arial"/>
            </a:endParaRPr>
          </a:p>
          <a:p>
            <a:pPr marL="589280" indent="-201930">
              <a:lnSpc>
                <a:spcPct val="100000"/>
              </a:lnSpc>
              <a:spcBef>
                <a:spcPts val="240"/>
              </a:spcBef>
              <a:buAutoNum type="arabicPeriod"/>
              <a:tabLst>
                <a:tab pos="589915" algn="l"/>
              </a:tabLst>
            </a:pPr>
            <a:r>
              <a:rPr sz="1000" spc="25" dirty="0">
                <a:solidFill>
                  <a:srgbClr val="63CBF1"/>
                </a:solidFill>
                <a:latin typeface="Arial"/>
                <a:cs typeface="Arial"/>
              </a:rPr>
              <a:t>My Job</a:t>
            </a:r>
            <a:r>
              <a:rPr sz="1000" spc="-200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63CBF1"/>
                </a:solidFill>
                <a:latin typeface="Arial"/>
                <a:cs typeface="Arial"/>
              </a:rPr>
              <a:t>Shadow </a:t>
            </a:r>
            <a:r>
              <a:rPr sz="1000" spc="-5" dirty="0">
                <a:solidFill>
                  <a:srgbClr val="63CBF1"/>
                </a:solidFill>
                <a:latin typeface="Arial"/>
                <a:cs typeface="Arial"/>
              </a:rPr>
              <a:t>Experience</a:t>
            </a:r>
            <a:endParaRPr sz="1000">
              <a:latin typeface="Arial"/>
              <a:cs typeface="Arial"/>
            </a:endParaRPr>
          </a:p>
          <a:p>
            <a:pPr marL="589280" indent="-201930">
              <a:lnSpc>
                <a:spcPct val="100000"/>
              </a:lnSpc>
              <a:spcBef>
                <a:spcPts val="240"/>
              </a:spcBef>
              <a:buAutoNum type="arabicPeriod"/>
              <a:tabLst>
                <a:tab pos="589915" algn="l"/>
              </a:tabLst>
            </a:pPr>
            <a:r>
              <a:rPr sz="1000" spc="25" dirty="0">
                <a:solidFill>
                  <a:srgbClr val="63CBF1"/>
                </a:solidFill>
                <a:latin typeface="Arial"/>
                <a:cs typeface="Arial"/>
              </a:rPr>
              <a:t>My </a:t>
            </a:r>
            <a:r>
              <a:rPr sz="1000" spc="5" dirty="0">
                <a:solidFill>
                  <a:srgbClr val="63CBF1"/>
                </a:solidFill>
                <a:latin typeface="Arial"/>
                <a:cs typeface="Arial"/>
              </a:rPr>
              <a:t>Mentor</a:t>
            </a:r>
            <a:r>
              <a:rPr sz="1000" spc="-170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63CBF1"/>
                </a:solidFill>
                <a:latin typeface="Arial"/>
                <a:cs typeface="Arial"/>
              </a:rPr>
              <a:t>Interview</a:t>
            </a:r>
            <a:endParaRPr sz="1000">
              <a:latin typeface="Arial"/>
              <a:cs typeface="Arial"/>
            </a:endParaRPr>
          </a:p>
          <a:p>
            <a:pPr marL="589280" indent="-201930">
              <a:lnSpc>
                <a:spcPct val="100000"/>
              </a:lnSpc>
              <a:spcBef>
                <a:spcPts val="240"/>
              </a:spcBef>
              <a:buAutoNum type="arabicPeriod"/>
              <a:tabLst>
                <a:tab pos="589915" algn="l"/>
              </a:tabLst>
            </a:pPr>
            <a:r>
              <a:rPr sz="1000" spc="25" dirty="0">
                <a:solidFill>
                  <a:srgbClr val="63CBF1"/>
                </a:solidFill>
                <a:latin typeface="Arial"/>
                <a:cs typeface="Arial"/>
              </a:rPr>
              <a:t>My </a:t>
            </a:r>
            <a:r>
              <a:rPr sz="1000" spc="0" dirty="0">
                <a:solidFill>
                  <a:srgbClr val="63CBF1"/>
                </a:solidFill>
                <a:latin typeface="Arial"/>
                <a:cs typeface="Arial"/>
              </a:rPr>
              <a:t>Communications</a:t>
            </a:r>
            <a:r>
              <a:rPr sz="1000" spc="-145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63CBF1"/>
                </a:solidFill>
                <a:latin typeface="Arial"/>
                <a:cs typeface="Arial"/>
              </a:rPr>
              <a:t>Plan</a:t>
            </a:r>
            <a:endParaRPr sz="1000">
              <a:latin typeface="Arial"/>
              <a:cs typeface="Arial"/>
            </a:endParaRPr>
          </a:p>
          <a:p>
            <a:pPr marL="589280" indent="-201930">
              <a:lnSpc>
                <a:spcPct val="100000"/>
              </a:lnSpc>
              <a:spcBef>
                <a:spcPts val="240"/>
              </a:spcBef>
              <a:buAutoNum type="arabicPeriod"/>
              <a:tabLst>
                <a:tab pos="589915" algn="l"/>
              </a:tabLst>
            </a:pPr>
            <a:r>
              <a:rPr sz="1000" spc="25" dirty="0">
                <a:solidFill>
                  <a:srgbClr val="63CBF1"/>
                </a:solidFill>
                <a:latin typeface="Arial"/>
                <a:cs typeface="Arial"/>
              </a:rPr>
              <a:t>My </a:t>
            </a:r>
            <a:r>
              <a:rPr sz="1000" spc="0" dirty="0">
                <a:solidFill>
                  <a:srgbClr val="63CBF1"/>
                </a:solidFill>
                <a:latin typeface="Arial"/>
                <a:cs typeface="Arial"/>
              </a:rPr>
              <a:t>Continuous </a:t>
            </a:r>
            <a:r>
              <a:rPr sz="1000" dirty="0">
                <a:solidFill>
                  <a:srgbClr val="63CBF1"/>
                </a:solidFill>
                <a:latin typeface="Arial"/>
                <a:cs typeface="Arial"/>
              </a:rPr>
              <a:t>Learning</a:t>
            </a:r>
            <a:r>
              <a:rPr sz="1000" spc="-210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63CBF1"/>
                </a:solidFill>
                <a:latin typeface="Arial"/>
                <a:cs typeface="Arial"/>
              </a:rPr>
              <a:t>Journey</a:t>
            </a:r>
            <a:endParaRPr sz="1000">
              <a:latin typeface="Arial"/>
              <a:cs typeface="Arial"/>
            </a:endParaRPr>
          </a:p>
          <a:p>
            <a:pPr marL="589280" indent="-201930">
              <a:lnSpc>
                <a:spcPct val="100000"/>
              </a:lnSpc>
              <a:spcBef>
                <a:spcPts val="240"/>
              </a:spcBef>
              <a:buAutoNum type="arabicPeriod"/>
              <a:tabLst>
                <a:tab pos="589915" algn="l"/>
              </a:tabLst>
            </a:pPr>
            <a:r>
              <a:rPr sz="1000" spc="25" dirty="0">
                <a:solidFill>
                  <a:srgbClr val="63CBF1"/>
                </a:solidFill>
                <a:latin typeface="Arial"/>
                <a:cs typeface="Arial"/>
              </a:rPr>
              <a:t>My </a:t>
            </a:r>
            <a:r>
              <a:rPr sz="1000" spc="-10" dirty="0">
                <a:solidFill>
                  <a:srgbClr val="63CBF1"/>
                </a:solidFill>
                <a:latin typeface="Arial"/>
                <a:cs typeface="Arial"/>
              </a:rPr>
              <a:t>Pay </a:t>
            </a:r>
            <a:r>
              <a:rPr sz="1000" spc="10" dirty="0">
                <a:solidFill>
                  <a:srgbClr val="63CBF1"/>
                </a:solidFill>
                <a:latin typeface="Arial"/>
                <a:cs typeface="Arial"/>
              </a:rPr>
              <a:t>It</a:t>
            </a:r>
            <a:r>
              <a:rPr sz="1000" spc="-190" dirty="0">
                <a:solidFill>
                  <a:srgbClr val="63CBF1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63CBF1"/>
                </a:solidFill>
                <a:latin typeface="Arial"/>
                <a:cs typeface="Arial"/>
              </a:rPr>
              <a:t>Forward</a:t>
            </a:r>
            <a:endParaRPr sz="1000">
              <a:latin typeface="Arial"/>
              <a:cs typeface="Arial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246942" y="312726"/>
            <a:ext cx="1635565" cy="27058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0265" y="2051570"/>
            <a:ext cx="9057005" cy="568960"/>
          </a:xfrm>
          <a:custGeom>
            <a:avLst/>
            <a:gdLst/>
            <a:ahLst/>
            <a:cxnLst/>
            <a:rect l="l" t="t" r="r" b="b"/>
            <a:pathLst>
              <a:path w="9057005" h="568960">
                <a:moveTo>
                  <a:pt x="8978112" y="0"/>
                </a:moveTo>
                <a:lnTo>
                  <a:pt x="78498" y="0"/>
                </a:lnTo>
                <a:lnTo>
                  <a:pt x="47952" y="6168"/>
                </a:lnTo>
                <a:lnTo>
                  <a:pt x="22999" y="22988"/>
                </a:lnTo>
                <a:lnTo>
                  <a:pt x="6171" y="47936"/>
                </a:lnTo>
                <a:lnTo>
                  <a:pt x="0" y="78485"/>
                </a:lnTo>
                <a:lnTo>
                  <a:pt x="0" y="490423"/>
                </a:lnTo>
                <a:lnTo>
                  <a:pt x="6171" y="520974"/>
                </a:lnTo>
                <a:lnTo>
                  <a:pt x="22999" y="545926"/>
                </a:lnTo>
                <a:lnTo>
                  <a:pt x="47952" y="562751"/>
                </a:lnTo>
                <a:lnTo>
                  <a:pt x="78498" y="568921"/>
                </a:lnTo>
                <a:lnTo>
                  <a:pt x="8978112" y="568921"/>
                </a:lnTo>
                <a:lnTo>
                  <a:pt x="9008662" y="562751"/>
                </a:lnTo>
                <a:lnTo>
                  <a:pt x="9033610" y="545926"/>
                </a:lnTo>
                <a:lnTo>
                  <a:pt x="9050430" y="520974"/>
                </a:lnTo>
                <a:lnTo>
                  <a:pt x="9056598" y="490423"/>
                </a:lnTo>
                <a:lnTo>
                  <a:pt x="9056598" y="78485"/>
                </a:lnTo>
                <a:lnTo>
                  <a:pt x="9050430" y="47936"/>
                </a:lnTo>
                <a:lnTo>
                  <a:pt x="9033610" y="22988"/>
                </a:lnTo>
                <a:lnTo>
                  <a:pt x="9008662" y="6168"/>
                </a:lnTo>
                <a:lnTo>
                  <a:pt x="8978112" y="0"/>
                </a:lnTo>
                <a:close/>
              </a:path>
            </a:pathLst>
          </a:custGeom>
          <a:solidFill>
            <a:srgbClr val="85D2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51918" y="2118767"/>
            <a:ext cx="2134235" cy="3848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50" b="1" spc="60" dirty="0">
                <a:solidFill>
                  <a:srgbClr val="545960"/>
                </a:solidFill>
                <a:latin typeface="Times New Roman"/>
                <a:cs typeface="Times New Roman"/>
              </a:rPr>
              <a:t>My </a:t>
            </a:r>
            <a:r>
              <a:rPr sz="2350" b="1" dirty="0">
                <a:solidFill>
                  <a:srgbClr val="545960"/>
                </a:solidFill>
                <a:latin typeface="Times New Roman"/>
                <a:cs typeface="Times New Roman"/>
              </a:rPr>
              <a:t>5 </a:t>
            </a:r>
            <a:r>
              <a:rPr sz="2350" b="1" spc="50" dirty="0">
                <a:solidFill>
                  <a:srgbClr val="545960"/>
                </a:solidFill>
                <a:latin typeface="Times New Roman"/>
                <a:cs typeface="Times New Roman"/>
              </a:rPr>
              <a:t>Year</a:t>
            </a:r>
            <a:r>
              <a:rPr sz="2350" b="1" spc="-140" dirty="0">
                <a:solidFill>
                  <a:srgbClr val="545960"/>
                </a:solidFill>
                <a:latin typeface="Times New Roman"/>
                <a:cs typeface="Times New Roman"/>
              </a:rPr>
              <a:t> </a:t>
            </a:r>
            <a:r>
              <a:rPr sz="2350" b="1" spc="85" dirty="0">
                <a:solidFill>
                  <a:srgbClr val="545960"/>
                </a:solidFill>
                <a:latin typeface="Times New Roman"/>
                <a:cs typeface="Times New Roman"/>
              </a:rPr>
              <a:t>Plan</a:t>
            </a:r>
            <a:endParaRPr sz="23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0265" y="2051555"/>
            <a:ext cx="9057005" cy="5067935"/>
          </a:xfrm>
          <a:custGeom>
            <a:avLst/>
            <a:gdLst/>
            <a:ahLst/>
            <a:cxnLst/>
            <a:rect l="l" t="t" r="r" b="b"/>
            <a:pathLst>
              <a:path w="9057005" h="5067934">
                <a:moveTo>
                  <a:pt x="9056598" y="4989245"/>
                </a:moveTo>
                <a:lnTo>
                  <a:pt x="9050430" y="5019797"/>
                </a:lnTo>
                <a:lnTo>
                  <a:pt x="9033610" y="5044749"/>
                </a:lnTo>
                <a:lnTo>
                  <a:pt x="9008662" y="5061574"/>
                </a:lnTo>
                <a:lnTo>
                  <a:pt x="8978112" y="5067744"/>
                </a:lnTo>
                <a:lnTo>
                  <a:pt x="78498" y="5067744"/>
                </a:lnTo>
                <a:lnTo>
                  <a:pt x="47952" y="5061574"/>
                </a:lnTo>
                <a:lnTo>
                  <a:pt x="22999" y="5044749"/>
                </a:lnTo>
                <a:lnTo>
                  <a:pt x="6171" y="5019797"/>
                </a:lnTo>
                <a:lnTo>
                  <a:pt x="0" y="4989245"/>
                </a:lnTo>
                <a:lnTo>
                  <a:pt x="0" y="78498"/>
                </a:lnTo>
                <a:lnTo>
                  <a:pt x="6171" y="47947"/>
                </a:lnTo>
                <a:lnTo>
                  <a:pt x="22999" y="22994"/>
                </a:lnTo>
                <a:lnTo>
                  <a:pt x="47952" y="6170"/>
                </a:lnTo>
                <a:lnTo>
                  <a:pt x="78498" y="0"/>
                </a:lnTo>
                <a:lnTo>
                  <a:pt x="8978112" y="0"/>
                </a:lnTo>
                <a:lnTo>
                  <a:pt x="9008662" y="6170"/>
                </a:lnTo>
                <a:lnTo>
                  <a:pt x="9033610" y="22994"/>
                </a:lnTo>
                <a:lnTo>
                  <a:pt x="9050430" y="47947"/>
                </a:lnTo>
                <a:lnTo>
                  <a:pt x="9056598" y="78498"/>
                </a:lnTo>
                <a:lnTo>
                  <a:pt x="9056598" y="4989245"/>
                </a:lnTo>
                <a:close/>
              </a:path>
            </a:pathLst>
          </a:custGeom>
          <a:ln w="38100">
            <a:solidFill>
              <a:srgbClr val="6BC5E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63" y="4356"/>
            <a:ext cx="10054590" cy="850900"/>
          </a:xfrm>
          <a:custGeom>
            <a:avLst/>
            <a:gdLst/>
            <a:ahLst/>
            <a:cxnLst/>
            <a:rect l="l" t="t" r="r" b="b"/>
            <a:pathLst>
              <a:path w="10054590" h="850900">
                <a:moveTo>
                  <a:pt x="0" y="850900"/>
                </a:moveTo>
                <a:lnTo>
                  <a:pt x="10054336" y="850900"/>
                </a:lnTo>
                <a:lnTo>
                  <a:pt x="10054336" y="0"/>
                </a:lnTo>
                <a:lnTo>
                  <a:pt x="0" y="0"/>
                </a:lnTo>
                <a:lnTo>
                  <a:pt x="0" y="850900"/>
                </a:lnTo>
                <a:close/>
              </a:path>
            </a:pathLst>
          </a:custGeom>
          <a:solidFill>
            <a:srgbClr val="6BC5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228481" y="527329"/>
            <a:ext cx="7634605" cy="189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6068695" algn="l"/>
              </a:tabLst>
            </a:pPr>
            <a:r>
              <a:rPr sz="1050" spc="15" dirty="0">
                <a:solidFill>
                  <a:srgbClr val="FFFFFF"/>
                </a:solidFill>
                <a:latin typeface="Arial"/>
                <a:cs typeface="Arial"/>
              </a:rPr>
              <a:t>My </a:t>
            </a:r>
            <a:r>
              <a:rPr sz="1050" spc="-20" dirty="0">
                <a:solidFill>
                  <a:srgbClr val="FFFFFF"/>
                </a:solidFill>
                <a:latin typeface="Arial"/>
                <a:cs typeface="Arial"/>
              </a:rPr>
              <a:t>Dream </a:t>
            </a:r>
            <a:r>
              <a:rPr sz="1050" spc="10" dirty="0">
                <a:solidFill>
                  <a:srgbClr val="FFFFFF"/>
                </a:solidFill>
                <a:latin typeface="Arial"/>
                <a:cs typeface="Arial"/>
              </a:rPr>
              <a:t>Map   </a:t>
            </a: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   </a:t>
            </a:r>
            <a:r>
              <a:rPr sz="1050" spc="15" dirty="0">
                <a:solidFill>
                  <a:srgbClr val="FFFFFF"/>
                </a:solidFill>
                <a:latin typeface="Arial"/>
                <a:cs typeface="Arial"/>
              </a:rPr>
              <a:t>My </a:t>
            </a:r>
            <a:r>
              <a:rPr sz="1050" spc="-10" dirty="0">
                <a:solidFill>
                  <a:srgbClr val="FFFFFF"/>
                </a:solidFill>
                <a:latin typeface="Arial"/>
                <a:cs typeface="Arial"/>
              </a:rPr>
              <a:t>Courses   </a:t>
            </a: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   </a:t>
            </a:r>
            <a:r>
              <a:rPr sz="1050" spc="-25" dirty="0">
                <a:solidFill>
                  <a:srgbClr val="FFFFFF"/>
                </a:solidFill>
                <a:latin typeface="Arial"/>
                <a:cs typeface="Arial"/>
              </a:rPr>
              <a:t>Youth </a:t>
            </a:r>
            <a:r>
              <a:rPr sz="1050" spc="-15" dirty="0">
                <a:solidFill>
                  <a:srgbClr val="FFFFFF"/>
                </a:solidFill>
                <a:latin typeface="Arial"/>
                <a:cs typeface="Arial"/>
              </a:rPr>
              <a:t>Leaders   </a:t>
            </a: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   </a:t>
            </a:r>
            <a:r>
              <a:rPr sz="1050" spc="-10" dirty="0">
                <a:solidFill>
                  <a:srgbClr val="FFFFFF"/>
                </a:solidFill>
                <a:latin typeface="Arial"/>
                <a:cs typeface="Arial"/>
              </a:rPr>
              <a:t>Facilitator   </a:t>
            </a: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   </a:t>
            </a:r>
            <a:r>
              <a:rPr sz="1050" spc="-7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050" dirty="0">
                <a:solidFill>
                  <a:srgbClr val="FFFFFF"/>
                </a:solidFill>
                <a:latin typeface="Arial"/>
                <a:cs typeface="Arial"/>
              </a:rPr>
              <a:t>Do   </a:t>
            </a: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   </a:t>
            </a:r>
            <a:r>
              <a:rPr sz="1050" spc="-20" dirty="0">
                <a:solidFill>
                  <a:srgbClr val="FFFFFF"/>
                </a:solidFill>
                <a:latin typeface="Arial"/>
                <a:cs typeface="Arial"/>
              </a:rPr>
              <a:t>Events </a:t>
            </a:r>
            <a:r>
              <a:rPr sz="1050" spc="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 </a:t>
            </a:r>
            <a:r>
              <a:rPr sz="1050" spc="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Arial"/>
                <a:cs typeface="Arial"/>
              </a:rPr>
              <a:t>Messages </a:t>
            </a:r>
            <a:r>
              <a:rPr sz="1050" spc="2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	</a:t>
            </a:r>
            <a:r>
              <a:rPr sz="1050" dirty="0">
                <a:solidFill>
                  <a:srgbClr val="FFFFFF"/>
                </a:solidFill>
                <a:latin typeface="Arial"/>
                <a:cs typeface="Arial"/>
              </a:rPr>
              <a:t>Admin </a:t>
            </a:r>
            <a:r>
              <a:rPr sz="1050" spc="-15" dirty="0">
                <a:solidFill>
                  <a:srgbClr val="FFFFFF"/>
                </a:solidFill>
                <a:latin typeface="Arial"/>
                <a:cs typeface="Arial"/>
              </a:rPr>
              <a:t>User   </a:t>
            </a: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   </a:t>
            </a:r>
            <a:r>
              <a:rPr sz="1050" spc="-5" dirty="0">
                <a:solidFill>
                  <a:srgbClr val="FFFFFF"/>
                </a:solidFill>
                <a:latin typeface="Arial"/>
                <a:cs typeface="Arial"/>
              </a:rPr>
              <a:t>Edit</a:t>
            </a:r>
            <a:r>
              <a:rPr sz="105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20" dirty="0">
                <a:solidFill>
                  <a:srgbClr val="FFFFFF"/>
                </a:solidFill>
                <a:latin typeface="Arial"/>
                <a:cs typeface="Arial"/>
              </a:rPr>
              <a:t>Profile</a:t>
            </a:r>
            <a:endParaRPr sz="105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411322" y="208573"/>
            <a:ext cx="230504" cy="230504"/>
          </a:xfrm>
          <a:custGeom>
            <a:avLst/>
            <a:gdLst/>
            <a:ahLst/>
            <a:cxnLst/>
            <a:rect l="l" t="t" r="r" b="b"/>
            <a:pathLst>
              <a:path w="230504" h="230504">
                <a:moveTo>
                  <a:pt x="194854" y="186816"/>
                </a:moveTo>
                <a:lnTo>
                  <a:pt x="56057" y="186816"/>
                </a:lnTo>
                <a:lnTo>
                  <a:pt x="58140" y="186931"/>
                </a:lnTo>
                <a:lnTo>
                  <a:pt x="64338" y="190461"/>
                </a:lnTo>
                <a:lnTo>
                  <a:pt x="69202" y="193535"/>
                </a:lnTo>
                <a:lnTo>
                  <a:pt x="75018" y="197497"/>
                </a:lnTo>
                <a:lnTo>
                  <a:pt x="75933" y="199212"/>
                </a:lnTo>
                <a:lnTo>
                  <a:pt x="76047" y="204635"/>
                </a:lnTo>
                <a:lnTo>
                  <a:pt x="75628" y="208775"/>
                </a:lnTo>
                <a:lnTo>
                  <a:pt x="75412" y="220243"/>
                </a:lnTo>
                <a:lnTo>
                  <a:pt x="78524" y="224040"/>
                </a:lnTo>
                <a:lnTo>
                  <a:pt x="92049" y="226428"/>
                </a:lnTo>
                <a:lnTo>
                  <a:pt x="114566" y="230047"/>
                </a:lnTo>
                <a:lnTo>
                  <a:pt x="119037" y="227914"/>
                </a:lnTo>
                <a:lnTo>
                  <a:pt x="122542" y="208991"/>
                </a:lnTo>
                <a:lnTo>
                  <a:pt x="126339" y="204304"/>
                </a:lnTo>
                <a:lnTo>
                  <a:pt x="139949" y="204304"/>
                </a:lnTo>
                <a:lnTo>
                  <a:pt x="144475" y="200901"/>
                </a:lnTo>
                <a:lnTo>
                  <a:pt x="189876" y="200901"/>
                </a:lnTo>
                <a:lnTo>
                  <a:pt x="193095" y="198329"/>
                </a:lnTo>
                <a:lnTo>
                  <a:pt x="196141" y="193522"/>
                </a:lnTo>
                <a:lnTo>
                  <a:pt x="195459" y="187972"/>
                </a:lnTo>
                <a:lnTo>
                  <a:pt x="194854" y="186816"/>
                </a:lnTo>
                <a:close/>
              </a:path>
              <a:path w="230504" h="230504">
                <a:moveTo>
                  <a:pt x="189876" y="200901"/>
                </a:moveTo>
                <a:lnTo>
                  <a:pt x="144475" y="200901"/>
                </a:lnTo>
                <a:lnTo>
                  <a:pt x="151320" y="203199"/>
                </a:lnTo>
                <a:lnTo>
                  <a:pt x="153606" y="208000"/>
                </a:lnTo>
                <a:lnTo>
                  <a:pt x="158851" y="212978"/>
                </a:lnTo>
                <a:lnTo>
                  <a:pt x="161520" y="214668"/>
                </a:lnTo>
                <a:lnTo>
                  <a:pt x="164388" y="216776"/>
                </a:lnTo>
                <a:lnTo>
                  <a:pt x="167563" y="215480"/>
                </a:lnTo>
                <a:lnTo>
                  <a:pt x="170675" y="214668"/>
                </a:lnTo>
                <a:lnTo>
                  <a:pt x="177698" y="210286"/>
                </a:lnTo>
                <a:lnTo>
                  <a:pt x="181813" y="207035"/>
                </a:lnTo>
                <a:lnTo>
                  <a:pt x="186029" y="203974"/>
                </a:lnTo>
                <a:lnTo>
                  <a:pt x="189876" y="200901"/>
                </a:lnTo>
                <a:close/>
              </a:path>
              <a:path w="230504" h="230504">
                <a:moveTo>
                  <a:pt x="139949" y="204304"/>
                </a:moveTo>
                <a:lnTo>
                  <a:pt x="126339" y="204304"/>
                </a:lnTo>
                <a:lnTo>
                  <a:pt x="139915" y="204330"/>
                </a:lnTo>
                <a:close/>
              </a:path>
              <a:path w="230504" h="230504">
                <a:moveTo>
                  <a:pt x="9829" y="76161"/>
                </a:moveTo>
                <a:lnTo>
                  <a:pt x="5930" y="79006"/>
                </a:lnTo>
                <a:lnTo>
                  <a:pt x="3136" y="93002"/>
                </a:lnTo>
                <a:lnTo>
                  <a:pt x="1892" y="100685"/>
                </a:lnTo>
                <a:lnTo>
                  <a:pt x="889" y="108381"/>
                </a:lnTo>
                <a:lnTo>
                  <a:pt x="0" y="114973"/>
                </a:lnTo>
                <a:lnTo>
                  <a:pt x="2857" y="118960"/>
                </a:lnTo>
                <a:lnTo>
                  <a:pt x="13195" y="122186"/>
                </a:lnTo>
                <a:lnTo>
                  <a:pt x="17145" y="123075"/>
                </a:lnTo>
                <a:lnTo>
                  <a:pt x="22199" y="124980"/>
                </a:lnTo>
                <a:lnTo>
                  <a:pt x="28143" y="144957"/>
                </a:lnTo>
                <a:lnTo>
                  <a:pt x="27660" y="146837"/>
                </a:lnTo>
                <a:lnTo>
                  <a:pt x="26784" y="147726"/>
                </a:lnTo>
                <a:lnTo>
                  <a:pt x="23914" y="150723"/>
                </a:lnTo>
                <a:lnTo>
                  <a:pt x="20624" y="153327"/>
                </a:lnTo>
                <a:lnTo>
                  <a:pt x="12522" y="161112"/>
                </a:lnTo>
                <a:lnTo>
                  <a:pt x="12026" y="166141"/>
                </a:lnTo>
                <a:lnTo>
                  <a:pt x="20256" y="177888"/>
                </a:lnTo>
                <a:lnTo>
                  <a:pt x="24485" y="183781"/>
                </a:lnTo>
                <a:lnTo>
                  <a:pt x="33020" y="195351"/>
                </a:lnTo>
                <a:lnTo>
                  <a:pt x="37896" y="196456"/>
                </a:lnTo>
                <a:lnTo>
                  <a:pt x="47764" y="191300"/>
                </a:lnTo>
                <a:lnTo>
                  <a:pt x="51168" y="189064"/>
                </a:lnTo>
                <a:lnTo>
                  <a:pt x="54775" y="187388"/>
                </a:lnTo>
                <a:lnTo>
                  <a:pt x="56057" y="186816"/>
                </a:lnTo>
                <a:lnTo>
                  <a:pt x="194854" y="186816"/>
                </a:lnTo>
                <a:lnTo>
                  <a:pt x="191338" y="180098"/>
                </a:lnTo>
                <a:lnTo>
                  <a:pt x="188163" y="174815"/>
                </a:lnTo>
                <a:lnTo>
                  <a:pt x="187337" y="170713"/>
                </a:lnTo>
                <a:lnTo>
                  <a:pt x="193611" y="164795"/>
                </a:lnTo>
                <a:lnTo>
                  <a:pt x="194894" y="162813"/>
                </a:lnTo>
                <a:lnTo>
                  <a:pt x="197764" y="154381"/>
                </a:lnTo>
                <a:lnTo>
                  <a:pt x="198053" y="154152"/>
                </a:lnTo>
                <a:lnTo>
                  <a:pt x="109181" y="154152"/>
                </a:lnTo>
                <a:lnTo>
                  <a:pt x="94133" y="148377"/>
                </a:lnTo>
                <a:lnTo>
                  <a:pt x="82797" y="137515"/>
                </a:lnTo>
                <a:lnTo>
                  <a:pt x="76309" y="123177"/>
                </a:lnTo>
                <a:lnTo>
                  <a:pt x="75806" y="106972"/>
                </a:lnTo>
                <a:lnTo>
                  <a:pt x="81627" y="92143"/>
                </a:lnTo>
                <a:lnTo>
                  <a:pt x="92384" y="80981"/>
                </a:lnTo>
                <a:lnTo>
                  <a:pt x="101325" y="76936"/>
                </a:lnTo>
                <a:lnTo>
                  <a:pt x="29832" y="76936"/>
                </a:lnTo>
                <a:lnTo>
                  <a:pt x="23914" y="76326"/>
                </a:lnTo>
                <a:lnTo>
                  <a:pt x="9829" y="76161"/>
                </a:lnTo>
                <a:close/>
              </a:path>
              <a:path w="230504" h="230504">
                <a:moveTo>
                  <a:pt x="211813" y="74040"/>
                </a:moveTo>
                <a:lnTo>
                  <a:pt x="122516" y="74040"/>
                </a:lnTo>
                <a:lnTo>
                  <a:pt x="137472" y="79857"/>
                </a:lnTo>
                <a:lnTo>
                  <a:pt x="148782" y="90695"/>
                </a:lnTo>
                <a:lnTo>
                  <a:pt x="155283" y="104921"/>
                </a:lnTo>
                <a:lnTo>
                  <a:pt x="155751" y="118960"/>
                </a:lnTo>
                <a:lnTo>
                  <a:pt x="155776" y="121005"/>
                </a:lnTo>
                <a:lnTo>
                  <a:pt x="149997" y="135707"/>
                </a:lnTo>
                <a:lnTo>
                  <a:pt x="139195" y="146958"/>
                </a:lnTo>
                <a:lnTo>
                  <a:pt x="125044" y="153493"/>
                </a:lnTo>
                <a:lnTo>
                  <a:pt x="109181" y="154152"/>
                </a:lnTo>
                <a:lnTo>
                  <a:pt x="198053" y="154152"/>
                </a:lnTo>
                <a:lnTo>
                  <a:pt x="201663" y="151295"/>
                </a:lnTo>
                <a:lnTo>
                  <a:pt x="223378" y="151295"/>
                </a:lnTo>
                <a:lnTo>
                  <a:pt x="224396" y="150482"/>
                </a:lnTo>
                <a:lnTo>
                  <a:pt x="225666" y="143255"/>
                </a:lnTo>
                <a:lnTo>
                  <a:pt x="226822" y="136524"/>
                </a:lnTo>
                <a:lnTo>
                  <a:pt x="227888" y="129755"/>
                </a:lnTo>
                <a:lnTo>
                  <a:pt x="229006" y="123037"/>
                </a:lnTo>
                <a:lnTo>
                  <a:pt x="230352" y="114477"/>
                </a:lnTo>
                <a:lnTo>
                  <a:pt x="227698" y="109689"/>
                </a:lnTo>
                <a:lnTo>
                  <a:pt x="210908" y="106629"/>
                </a:lnTo>
                <a:lnTo>
                  <a:pt x="206006" y="103428"/>
                </a:lnTo>
                <a:lnTo>
                  <a:pt x="206171" y="90081"/>
                </a:lnTo>
                <a:lnTo>
                  <a:pt x="202704" y="85483"/>
                </a:lnTo>
                <a:lnTo>
                  <a:pt x="203809" y="82016"/>
                </a:lnTo>
                <a:lnTo>
                  <a:pt x="204914" y="78460"/>
                </a:lnTo>
                <a:lnTo>
                  <a:pt x="209689" y="76123"/>
                </a:lnTo>
                <a:lnTo>
                  <a:pt x="211813" y="74040"/>
                </a:lnTo>
                <a:close/>
              </a:path>
              <a:path w="230504" h="230504">
                <a:moveTo>
                  <a:pt x="220834" y="153327"/>
                </a:moveTo>
                <a:lnTo>
                  <a:pt x="211658" y="153327"/>
                </a:lnTo>
                <a:lnTo>
                  <a:pt x="220357" y="153708"/>
                </a:lnTo>
                <a:lnTo>
                  <a:pt x="220834" y="153327"/>
                </a:lnTo>
                <a:close/>
              </a:path>
              <a:path w="230504" h="230504">
                <a:moveTo>
                  <a:pt x="223378" y="151295"/>
                </a:moveTo>
                <a:lnTo>
                  <a:pt x="201663" y="151295"/>
                </a:lnTo>
                <a:lnTo>
                  <a:pt x="210083" y="153593"/>
                </a:lnTo>
                <a:lnTo>
                  <a:pt x="211658" y="153327"/>
                </a:lnTo>
                <a:lnTo>
                  <a:pt x="220850" y="153314"/>
                </a:lnTo>
                <a:lnTo>
                  <a:pt x="223378" y="151295"/>
                </a:lnTo>
                <a:close/>
              </a:path>
              <a:path w="230504" h="230504">
                <a:moveTo>
                  <a:pt x="63017" y="12382"/>
                </a:moveTo>
                <a:lnTo>
                  <a:pt x="51333" y="20383"/>
                </a:lnTo>
                <a:lnTo>
                  <a:pt x="45262" y="24752"/>
                </a:lnTo>
                <a:lnTo>
                  <a:pt x="33705" y="33375"/>
                </a:lnTo>
                <a:lnTo>
                  <a:pt x="32677" y="38303"/>
                </a:lnTo>
                <a:lnTo>
                  <a:pt x="37655" y="47878"/>
                </a:lnTo>
                <a:lnTo>
                  <a:pt x="39738" y="51168"/>
                </a:lnTo>
                <a:lnTo>
                  <a:pt x="41351" y="54673"/>
                </a:lnTo>
                <a:lnTo>
                  <a:pt x="41910" y="55829"/>
                </a:lnTo>
                <a:lnTo>
                  <a:pt x="41808" y="57746"/>
                </a:lnTo>
                <a:lnTo>
                  <a:pt x="38265" y="64122"/>
                </a:lnTo>
                <a:lnTo>
                  <a:pt x="35001" y="69176"/>
                </a:lnTo>
                <a:lnTo>
                  <a:pt x="31981" y="74582"/>
                </a:lnTo>
                <a:lnTo>
                  <a:pt x="30975" y="76339"/>
                </a:lnTo>
                <a:lnTo>
                  <a:pt x="29832" y="76936"/>
                </a:lnTo>
                <a:lnTo>
                  <a:pt x="101325" y="76936"/>
                </a:lnTo>
                <a:lnTo>
                  <a:pt x="106529" y="74582"/>
                </a:lnTo>
                <a:lnTo>
                  <a:pt x="122516" y="74040"/>
                </a:lnTo>
                <a:lnTo>
                  <a:pt x="211813" y="74040"/>
                </a:lnTo>
                <a:lnTo>
                  <a:pt x="217538" y="68427"/>
                </a:lnTo>
                <a:lnTo>
                  <a:pt x="218109" y="63499"/>
                </a:lnTo>
                <a:lnTo>
                  <a:pt x="210058" y="51803"/>
                </a:lnTo>
                <a:lnTo>
                  <a:pt x="205676" y="45707"/>
                </a:lnTo>
                <a:lnTo>
                  <a:pt x="202740" y="41782"/>
                </a:lnTo>
                <a:lnTo>
                  <a:pt x="176022" y="41782"/>
                </a:lnTo>
                <a:lnTo>
                  <a:pt x="174104" y="41668"/>
                </a:lnTo>
                <a:lnTo>
                  <a:pt x="173024" y="41020"/>
                </a:lnTo>
                <a:lnTo>
                  <a:pt x="167373" y="37744"/>
                </a:lnTo>
                <a:lnTo>
                  <a:pt x="161791" y="34264"/>
                </a:lnTo>
                <a:lnTo>
                  <a:pt x="156375" y="30670"/>
                </a:lnTo>
                <a:lnTo>
                  <a:pt x="155308" y="29933"/>
                </a:lnTo>
                <a:lnTo>
                  <a:pt x="154355" y="28244"/>
                </a:lnTo>
                <a:lnTo>
                  <a:pt x="154348" y="27978"/>
                </a:lnTo>
                <a:lnTo>
                  <a:pt x="85318" y="27978"/>
                </a:lnTo>
                <a:lnTo>
                  <a:pt x="78232" y="25831"/>
                </a:lnTo>
                <a:lnTo>
                  <a:pt x="75755" y="20916"/>
                </a:lnTo>
                <a:lnTo>
                  <a:pt x="68008" y="12992"/>
                </a:lnTo>
                <a:lnTo>
                  <a:pt x="63017" y="12382"/>
                </a:lnTo>
                <a:close/>
              </a:path>
              <a:path w="230504" h="230504">
                <a:moveTo>
                  <a:pt x="192392" y="33248"/>
                </a:moveTo>
                <a:lnTo>
                  <a:pt x="183261" y="37896"/>
                </a:lnTo>
                <a:lnTo>
                  <a:pt x="180352" y="39852"/>
                </a:lnTo>
                <a:lnTo>
                  <a:pt x="177165" y="41249"/>
                </a:lnTo>
                <a:lnTo>
                  <a:pt x="176022" y="41782"/>
                </a:lnTo>
                <a:lnTo>
                  <a:pt x="202740" y="41782"/>
                </a:lnTo>
                <a:lnTo>
                  <a:pt x="197116" y="34264"/>
                </a:lnTo>
                <a:lnTo>
                  <a:pt x="192392" y="33248"/>
                </a:lnTo>
                <a:close/>
              </a:path>
              <a:path w="230504" h="230504">
                <a:moveTo>
                  <a:pt x="101498" y="22529"/>
                </a:moveTo>
                <a:lnTo>
                  <a:pt x="99009" y="22529"/>
                </a:lnTo>
                <a:lnTo>
                  <a:pt x="96481" y="23266"/>
                </a:lnTo>
                <a:lnTo>
                  <a:pt x="89916" y="24968"/>
                </a:lnTo>
                <a:lnTo>
                  <a:pt x="85318" y="27978"/>
                </a:lnTo>
                <a:lnTo>
                  <a:pt x="154348" y="27978"/>
                </a:lnTo>
                <a:lnTo>
                  <a:pt x="154254" y="24752"/>
                </a:lnTo>
                <a:lnTo>
                  <a:pt x="154258" y="22567"/>
                </a:lnTo>
                <a:lnTo>
                  <a:pt x="105613" y="22567"/>
                </a:lnTo>
                <a:lnTo>
                  <a:pt x="101498" y="22529"/>
                </a:lnTo>
                <a:close/>
              </a:path>
              <a:path w="230504" h="230504">
                <a:moveTo>
                  <a:pt x="116090" y="0"/>
                </a:moveTo>
                <a:lnTo>
                  <a:pt x="111810" y="3035"/>
                </a:lnTo>
                <a:lnTo>
                  <a:pt x="109982" y="8699"/>
                </a:lnTo>
                <a:lnTo>
                  <a:pt x="109093" y="11366"/>
                </a:lnTo>
                <a:lnTo>
                  <a:pt x="108254" y="14071"/>
                </a:lnTo>
                <a:lnTo>
                  <a:pt x="107031" y="20383"/>
                </a:lnTo>
                <a:lnTo>
                  <a:pt x="105613" y="22567"/>
                </a:lnTo>
                <a:lnTo>
                  <a:pt x="154258" y="22567"/>
                </a:lnTo>
                <a:lnTo>
                  <a:pt x="154542" y="20358"/>
                </a:lnTo>
                <a:lnTo>
                  <a:pt x="154419" y="9436"/>
                </a:lnTo>
                <a:lnTo>
                  <a:pt x="151447" y="5803"/>
                </a:lnTo>
                <a:lnTo>
                  <a:pt x="138074" y="3213"/>
                </a:lnTo>
                <a:lnTo>
                  <a:pt x="130009" y="1904"/>
                </a:lnTo>
                <a:lnTo>
                  <a:pt x="1160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525738" y="212015"/>
            <a:ext cx="243840" cy="224154"/>
          </a:xfrm>
          <a:custGeom>
            <a:avLst/>
            <a:gdLst/>
            <a:ahLst/>
            <a:cxnLst/>
            <a:rect l="l" t="t" r="r" b="b"/>
            <a:pathLst>
              <a:path w="243840" h="224154">
                <a:moveTo>
                  <a:pt x="120904" y="0"/>
                </a:moveTo>
                <a:lnTo>
                  <a:pt x="101951" y="2283"/>
                </a:lnTo>
                <a:lnTo>
                  <a:pt x="86470" y="10202"/>
                </a:lnTo>
                <a:lnTo>
                  <a:pt x="76035" y="25358"/>
                </a:lnTo>
                <a:lnTo>
                  <a:pt x="72212" y="49288"/>
                </a:lnTo>
                <a:lnTo>
                  <a:pt x="73939" y="69302"/>
                </a:lnTo>
                <a:lnTo>
                  <a:pt x="78808" y="89701"/>
                </a:lnTo>
                <a:lnTo>
                  <a:pt x="86351" y="108712"/>
                </a:lnTo>
                <a:lnTo>
                  <a:pt x="96100" y="124561"/>
                </a:lnTo>
                <a:lnTo>
                  <a:pt x="95986" y="126009"/>
                </a:lnTo>
                <a:lnTo>
                  <a:pt x="62372" y="149842"/>
                </a:lnTo>
                <a:lnTo>
                  <a:pt x="48523" y="154832"/>
                </a:lnTo>
                <a:lnTo>
                  <a:pt x="11242" y="178855"/>
                </a:lnTo>
                <a:lnTo>
                  <a:pt x="146" y="220596"/>
                </a:lnTo>
                <a:lnTo>
                  <a:pt x="0" y="224129"/>
                </a:lnTo>
                <a:lnTo>
                  <a:pt x="243357" y="224129"/>
                </a:lnTo>
                <a:lnTo>
                  <a:pt x="236004" y="185436"/>
                </a:lnTo>
                <a:lnTo>
                  <a:pt x="194865" y="154887"/>
                </a:lnTo>
                <a:lnTo>
                  <a:pt x="166732" y="145110"/>
                </a:lnTo>
                <a:lnTo>
                  <a:pt x="157822" y="141947"/>
                </a:lnTo>
                <a:lnTo>
                  <a:pt x="147078" y="122618"/>
                </a:lnTo>
                <a:lnTo>
                  <a:pt x="156291" y="106862"/>
                </a:lnTo>
                <a:lnTo>
                  <a:pt x="163385" y="88318"/>
                </a:lnTo>
                <a:lnTo>
                  <a:pt x="167945" y="68608"/>
                </a:lnTo>
                <a:lnTo>
                  <a:pt x="169557" y="49352"/>
                </a:lnTo>
                <a:lnTo>
                  <a:pt x="165732" y="25358"/>
                </a:lnTo>
                <a:lnTo>
                  <a:pt x="155288" y="10194"/>
                </a:lnTo>
                <a:lnTo>
                  <a:pt x="139829" y="2282"/>
                </a:lnTo>
                <a:lnTo>
                  <a:pt x="1209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50473" y="270484"/>
            <a:ext cx="180340" cy="165735"/>
          </a:xfrm>
          <a:custGeom>
            <a:avLst/>
            <a:gdLst/>
            <a:ahLst/>
            <a:cxnLst/>
            <a:rect l="l" t="t" r="r" b="b"/>
            <a:pathLst>
              <a:path w="180339" h="165734">
                <a:moveTo>
                  <a:pt x="89509" y="0"/>
                </a:moveTo>
                <a:lnTo>
                  <a:pt x="75499" y="1687"/>
                </a:lnTo>
                <a:lnTo>
                  <a:pt x="64057" y="7540"/>
                </a:lnTo>
                <a:lnTo>
                  <a:pt x="56343" y="18741"/>
                </a:lnTo>
                <a:lnTo>
                  <a:pt x="53521" y="36474"/>
                </a:lnTo>
                <a:lnTo>
                  <a:pt x="54793" y="51226"/>
                </a:lnTo>
                <a:lnTo>
                  <a:pt x="58391" y="66301"/>
                </a:lnTo>
                <a:lnTo>
                  <a:pt x="63965" y="80350"/>
                </a:lnTo>
                <a:lnTo>
                  <a:pt x="71170" y="92062"/>
                </a:lnTo>
                <a:lnTo>
                  <a:pt x="71094" y="93129"/>
                </a:lnTo>
                <a:lnTo>
                  <a:pt x="46251" y="110755"/>
                </a:lnTo>
                <a:lnTo>
                  <a:pt x="35923" y="114482"/>
                </a:lnTo>
                <a:lnTo>
                  <a:pt x="1003" y="149694"/>
                </a:lnTo>
                <a:lnTo>
                  <a:pt x="0" y="165658"/>
                </a:lnTo>
                <a:lnTo>
                  <a:pt x="180174" y="165658"/>
                </a:lnTo>
                <a:lnTo>
                  <a:pt x="170065" y="128485"/>
                </a:lnTo>
                <a:lnTo>
                  <a:pt x="133766" y="110724"/>
                </a:lnTo>
                <a:lnTo>
                  <a:pt x="123398" y="107264"/>
                </a:lnTo>
                <a:lnTo>
                  <a:pt x="116801" y="104914"/>
                </a:lnTo>
                <a:lnTo>
                  <a:pt x="108864" y="90627"/>
                </a:lnTo>
                <a:lnTo>
                  <a:pt x="115671" y="78985"/>
                </a:lnTo>
                <a:lnTo>
                  <a:pt x="120913" y="65279"/>
                </a:lnTo>
                <a:lnTo>
                  <a:pt x="124284" y="50709"/>
                </a:lnTo>
                <a:lnTo>
                  <a:pt x="125469" y="36436"/>
                </a:lnTo>
                <a:lnTo>
                  <a:pt x="122638" y="18725"/>
                </a:lnTo>
                <a:lnTo>
                  <a:pt x="114932" y="7535"/>
                </a:lnTo>
                <a:lnTo>
                  <a:pt x="103504" y="1687"/>
                </a:lnTo>
                <a:lnTo>
                  <a:pt x="895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664773" y="270484"/>
            <a:ext cx="180340" cy="165735"/>
          </a:xfrm>
          <a:custGeom>
            <a:avLst/>
            <a:gdLst/>
            <a:ahLst/>
            <a:cxnLst/>
            <a:rect l="l" t="t" r="r" b="b"/>
            <a:pathLst>
              <a:path w="180339" h="165734">
                <a:moveTo>
                  <a:pt x="89509" y="0"/>
                </a:moveTo>
                <a:lnTo>
                  <a:pt x="75499" y="1687"/>
                </a:lnTo>
                <a:lnTo>
                  <a:pt x="64057" y="7540"/>
                </a:lnTo>
                <a:lnTo>
                  <a:pt x="56343" y="18741"/>
                </a:lnTo>
                <a:lnTo>
                  <a:pt x="53521" y="36474"/>
                </a:lnTo>
                <a:lnTo>
                  <a:pt x="54793" y="51226"/>
                </a:lnTo>
                <a:lnTo>
                  <a:pt x="58391" y="66301"/>
                </a:lnTo>
                <a:lnTo>
                  <a:pt x="63965" y="80350"/>
                </a:lnTo>
                <a:lnTo>
                  <a:pt x="71170" y="92062"/>
                </a:lnTo>
                <a:lnTo>
                  <a:pt x="71094" y="93129"/>
                </a:lnTo>
                <a:lnTo>
                  <a:pt x="46251" y="110755"/>
                </a:lnTo>
                <a:lnTo>
                  <a:pt x="35923" y="114482"/>
                </a:lnTo>
                <a:lnTo>
                  <a:pt x="1003" y="149694"/>
                </a:lnTo>
                <a:lnTo>
                  <a:pt x="0" y="165658"/>
                </a:lnTo>
                <a:lnTo>
                  <a:pt x="180174" y="165658"/>
                </a:lnTo>
                <a:lnTo>
                  <a:pt x="170065" y="128485"/>
                </a:lnTo>
                <a:lnTo>
                  <a:pt x="133766" y="110724"/>
                </a:lnTo>
                <a:lnTo>
                  <a:pt x="123398" y="107264"/>
                </a:lnTo>
                <a:lnTo>
                  <a:pt x="116801" y="104914"/>
                </a:lnTo>
                <a:lnTo>
                  <a:pt x="108864" y="90627"/>
                </a:lnTo>
                <a:lnTo>
                  <a:pt x="115671" y="78985"/>
                </a:lnTo>
                <a:lnTo>
                  <a:pt x="120913" y="65279"/>
                </a:lnTo>
                <a:lnTo>
                  <a:pt x="124284" y="50709"/>
                </a:lnTo>
                <a:lnTo>
                  <a:pt x="125469" y="36436"/>
                </a:lnTo>
                <a:lnTo>
                  <a:pt x="122638" y="18725"/>
                </a:lnTo>
                <a:lnTo>
                  <a:pt x="114932" y="7535"/>
                </a:lnTo>
                <a:lnTo>
                  <a:pt x="103504" y="1687"/>
                </a:lnTo>
                <a:lnTo>
                  <a:pt x="895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779073" y="270484"/>
            <a:ext cx="180340" cy="165735"/>
          </a:xfrm>
          <a:custGeom>
            <a:avLst/>
            <a:gdLst/>
            <a:ahLst/>
            <a:cxnLst/>
            <a:rect l="l" t="t" r="r" b="b"/>
            <a:pathLst>
              <a:path w="180339" h="165734">
                <a:moveTo>
                  <a:pt x="89509" y="0"/>
                </a:moveTo>
                <a:lnTo>
                  <a:pt x="75499" y="1687"/>
                </a:lnTo>
                <a:lnTo>
                  <a:pt x="64057" y="7540"/>
                </a:lnTo>
                <a:lnTo>
                  <a:pt x="56343" y="18741"/>
                </a:lnTo>
                <a:lnTo>
                  <a:pt x="53521" y="36474"/>
                </a:lnTo>
                <a:lnTo>
                  <a:pt x="54793" y="51226"/>
                </a:lnTo>
                <a:lnTo>
                  <a:pt x="58391" y="66301"/>
                </a:lnTo>
                <a:lnTo>
                  <a:pt x="63965" y="80350"/>
                </a:lnTo>
                <a:lnTo>
                  <a:pt x="71170" y="92062"/>
                </a:lnTo>
                <a:lnTo>
                  <a:pt x="71094" y="93129"/>
                </a:lnTo>
                <a:lnTo>
                  <a:pt x="46251" y="110755"/>
                </a:lnTo>
                <a:lnTo>
                  <a:pt x="35923" y="114482"/>
                </a:lnTo>
                <a:lnTo>
                  <a:pt x="1003" y="149694"/>
                </a:lnTo>
                <a:lnTo>
                  <a:pt x="0" y="165658"/>
                </a:lnTo>
                <a:lnTo>
                  <a:pt x="180174" y="165658"/>
                </a:lnTo>
                <a:lnTo>
                  <a:pt x="170065" y="128485"/>
                </a:lnTo>
                <a:lnTo>
                  <a:pt x="133766" y="110724"/>
                </a:lnTo>
                <a:lnTo>
                  <a:pt x="123398" y="107264"/>
                </a:lnTo>
                <a:lnTo>
                  <a:pt x="116801" y="104914"/>
                </a:lnTo>
                <a:lnTo>
                  <a:pt x="108864" y="90627"/>
                </a:lnTo>
                <a:lnTo>
                  <a:pt x="115671" y="78985"/>
                </a:lnTo>
                <a:lnTo>
                  <a:pt x="120913" y="65279"/>
                </a:lnTo>
                <a:lnTo>
                  <a:pt x="124284" y="50709"/>
                </a:lnTo>
                <a:lnTo>
                  <a:pt x="125469" y="36436"/>
                </a:lnTo>
                <a:lnTo>
                  <a:pt x="122638" y="18725"/>
                </a:lnTo>
                <a:lnTo>
                  <a:pt x="114932" y="7535"/>
                </a:lnTo>
                <a:lnTo>
                  <a:pt x="103504" y="1687"/>
                </a:lnTo>
                <a:lnTo>
                  <a:pt x="895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96222" y="202731"/>
            <a:ext cx="238125" cy="236854"/>
          </a:xfrm>
          <a:custGeom>
            <a:avLst/>
            <a:gdLst/>
            <a:ahLst/>
            <a:cxnLst/>
            <a:rect l="l" t="t" r="r" b="b"/>
            <a:pathLst>
              <a:path w="238125" h="236854">
                <a:moveTo>
                  <a:pt x="130759" y="0"/>
                </a:moveTo>
                <a:lnTo>
                  <a:pt x="109359" y="0"/>
                </a:lnTo>
                <a:lnTo>
                  <a:pt x="94611" y="3209"/>
                </a:lnTo>
                <a:lnTo>
                  <a:pt x="51726" y="21147"/>
                </a:lnTo>
                <a:lnTo>
                  <a:pt x="12091" y="64596"/>
                </a:lnTo>
                <a:lnTo>
                  <a:pt x="571" y="100545"/>
                </a:lnTo>
                <a:lnTo>
                  <a:pt x="0" y="103403"/>
                </a:lnTo>
                <a:lnTo>
                  <a:pt x="0" y="125996"/>
                </a:lnTo>
                <a:lnTo>
                  <a:pt x="1193" y="132397"/>
                </a:lnTo>
                <a:lnTo>
                  <a:pt x="2171" y="138836"/>
                </a:lnTo>
                <a:lnTo>
                  <a:pt x="17271" y="178965"/>
                </a:lnTo>
                <a:lnTo>
                  <a:pt x="69974" y="226599"/>
                </a:lnTo>
                <a:lnTo>
                  <a:pt x="104533" y="236410"/>
                </a:lnTo>
                <a:lnTo>
                  <a:pt x="142029" y="235253"/>
                </a:lnTo>
                <a:lnTo>
                  <a:pt x="165605" y="227190"/>
                </a:lnTo>
                <a:lnTo>
                  <a:pt x="124929" y="227190"/>
                </a:lnTo>
                <a:lnTo>
                  <a:pt x="105638" y="227114"/>
                </a:lnTo>
                <a:lnTo>
                  <a:pt x="100926" y="225221"/>
                </a:lnTo>
                <a:lnTo>
                  <a:pt x="98884" y="221373"/>
                </a:lnTo>
                <a:lnTo>
                  <a:pt x="86817" y="221373"/>
                </a:lnTo>
                <a:lnTo>
                  <a:pt x="75464" y="217437"/>
                </a:lnTo>
                <a:lnTo>
                  <a:pt x="65039" y="212078"/>
                </a:lnTo>
                <a:lnTo>
                  <a:pt x="55220" y="205512"/>
                </a:lnTo>
                <a:lnTo>
                  <a:pt x="45681" y="197954"/>
                </a:lnTo>
                <a:lnTo>
                  <a:pt x="59135" y="190080"/>
                </a:lnTo>
                <a:lnTo>
                  <a:pt x="37490" y="190080"/>
                </a:lnTo>
                <a:lnTo>
                  <a:pt x="26661" y="175668"/>
                </a:lnTo>
                <a:lnTo>
                  <a:pt x="18830" y="160056"/>
                </a:lnTo>
                <a:lnTo>
                  <a:pt x="13762" y="143057"/>
                </a:lnTo>
                <a:lnTo>
                  <a:pt x="11391" y="124815"/>
                </a:lnTo>
                <a:lnTo>
                  <a:pt x="237731" y="124815"/>
                </a:lnTo>
                <a:lnTo>
                  <a:pt x="237731" y="112521"/>
                </a:lnTo>
                <a:lnTo>
                  <a:pt x="125094" y="112521"/>
                </a:lnTo>
                <a:lnTo>
                  <a:pt x="63614" y="112496"/>
                </a:lnTo>
                <a:lnTo>
                  <a:pt x="11137" y="112483"/>
                </a:lnTo>
                <a:lnTo>
                  <a:pt x="13197" y="94515"/>
                </a:lnTo>
                <a:lnTo>
                  <a:pt x="18907" y="76071"/>
                </a:lnTo>
                <a:lnTo>
                  <a:pt x="27279" y="59482"/>
                </a:lnTo>
                <a:lnTo>
                  <a:pt x="37325" y="47078"/>
                </a:lnTo>
                <a:lnTo>
                  <a:pt x="59981" y="47078"/>
                </a:lnTo>
                <a:lnTo>
                  <a:pt x="45237" y="39166"/>
                </a:lnTo>
                <a:lnTo>
                  <a:pt x="54590" y="31149"/>
                </a:lnTo>
                <a:lnTo>
                  <a:pt x="64493" y="24834"/>
                </a:lnTo>
                <a:lnTo>
                  <a:pt x="74973" y="19939"/>
                </a:lnTo>
                <a:lnTo>
                  <a:pt x="86055" y="16179"/>
                </a:lnTo>
                <a:lnTo>
                  <a:pt x="100053" y="16179"/>
                </a:lnTo>
                <a:lnTo>
                  <a:pt x="101447" y="14274"/>
                </a:lnTo>
                <a:lnTo>
                  <a:pt x="103301" y="11976"/>
                </a:lnTo>
                <a:lnTo>
                  <a:pt x="109463" y="11976"/>
                </a:lnTo>
                <a:lnTo>
                  <a:pt x="112547" y="11188"/>
                </a:lnTo>
                <a:lnTo>
                  <a:pt x="129766" y="11188"/>
                </a:lnTo>
                <a:lnTo>
                  <a:pt x="131254" y="10769"/>
                </a:lnTo>
                <a:lnTo>
                  <a:pt x="169463" y="10769"/>
                </a:lnTo>
                <a:lnTo>
                  <a:pt x="134759" y="1003"/>
                </a:lnTo>
                <a:lnTo>
                  <a:pt x="133400" y="838"/>
                </a:lnTo>
                <a:lnTo>
                  <a:pt x="132092" y="342"/>
                </a:lnTo>
                <a:lnTo>
                  <a:pt x="130759" y="0"/>
                </a:lnTo>
                <a:close/>
              </a:path>
              <a:path w="238125" h="236854">
                <a:moveTo>
                  <a:pt x="174478" y="172313"/>
                </a:moveTo>
                <a:lnTo>
                  <a:pt x="124929" y="172313"/>
                </a:lnTo>
                <a:lnTo>
                  <a:pt x="160540" y="180212"/>
                </a:lnTo>
                <a:lnTo>
                  <a:pt x="148267" y="202616"/>
                </a:lnTo>
                <a:lnTo>
                  <a:pt x="142429" y="213001"/>
                </a:lnTo>
                <a:lnTo>
                  <a:pt x="136347" y="223240"/>
                </a:lnTo>
                <a:lnTo>
                  <a:pt x="134810" y="225717"/>
                </a:lnTo>
                <a:lnTo>
                  <a:pt x="129324" y="225767"/>
                </a:lnTo>
                <a:lnTo>
                  <a:pt x="124929" y="227190"/>
                </a:lnTo>
                <a:lnTo>
                  <a:pt x="165605" y="227190"/>
                </a:lnTo>
                <a:lnTo>
                  <a:pt x="175983" y="223640"/>
                </a:lnTo>
                <a:lnTo>
                  <a:pt x="179698" y="220891"/>
                </a:lnTo>
                <a:lnTo>
                  <a:pt x="151612" y="220891"/>
                </a:lnTo>
                <a:lnTo>
                  <a:pt x="169100" y="185432"/>
                </a:lnTo>
                <a:lnTo>
                  <a:pt x="191151" y="185432"/>
                </a:lnTo>
                <a:lnTo>
                  <a:pt x="173469" y="176237"/>
                </a:lnTo>
                <a:lnTo>
                  <a:pt x="174478" y="172313"/>
                </a:lnTo>
                <a:close/>
              </a:path>
              <a:path w="238125" h="236854">
                <a:moveTo>
                  <a:pt x="174524" y="172135"/>
                </a:moveTo>
                <a:lnTo>
                  <a:pt x="112509" y="172135"/>
                </a:lnTo>
                <a:lnTo>
                  <a:pt x="112509" y="225577"/>
                </a:lnTo>
                <a:lnTo>
                  <a:pt x="105638" y="227114"/>
                </a:lnTo>
                <a:lnTo>
                  <a:pt x="124929" y="227114"/>
                </a:lnTo>
                <a:lnTo>
                  <a:pt x="124929" y="172313"/>
                </a:lnTo>
                <a:lnTo>
                  <a:pt x="174478" y="172313"/>
                </a:lnTo>
                <a:lnTo>
                  <a:pt x="174524" y="172135"/>
                </a:lnTo>
                <a:close/>
              </a:path>
              <a:path w="238125" h="236854">
                <a:moveTo>
                  <a:pt x="78849" y="185051"/>
                </a:moveTo>
                <a:lnTo>
                  <a:pt x="67729" y="185051"/>
                </a:lnTo>
                <a:lnTo>
                  <a:pt x="86817" y="221373"/>
                </a:lnTo>
                <a:lnTo>
                  <a:pt x="98884" y="221373"/>
                </a:lnTo>
                <a:lnTo>
                  <a:pt x="96780" y="217437"/>
                </a:lnTo>
                <a:lnTo>
                  <a:pt x="92633" y="209766"/>
                </a:lnTo>
                <a:lnTo>
                  <a:pt x="85974" y="197777"/>
                </a:lnTo>
                <a:lnTo>
                  <a:pt x="78849" y="185051"/>
                </a:lnTo>
                <a:close/>
              </a:path>
              <a:path w="238125" h="236854">
                <a:moveTo>
                  <a:pt x="191151" y="185432"/>
                </a:moveTo>
                <a:lnTo>
                  <a:pt x="169100" y="185432"/>
                </a:lnTo>
                <a:lnTo>
                  <a:pt x="191477" y="197777"/>
                </a:lnTo>
                <a:lnTo>
                  <a:pt x="182696" y="206096"/>
                </a:lnTo>
                <a:lnTo>
                  <a:pt x="173131" y="212582"/>
                </a:lnTo>
                <a:lnTo>
                  <a:pt x="162772" y="217443"/>
                </a:lnTo>
                <a:lnTo>
                  <a:pt x="151612" y="220891"/>
                </a:lnTo>
                <a:lnTo>
                  <a:pt x="179698" y="220891"/>
                </a:lnTo>
                <a:lnTo>
                  <a:pt x="204385" y="202616"/>
                </a:lnTo>
                <a:lnTo>
                  <a:pt x="213255" y="190106"/>
                </a:lnTo>
                <a:lnTo>
                  <a:pt x="200139" y="190106"/>
                </a:lnTo>
                <a:lnTo>
                  <a:pt x="191151" y="185432"/>
                </a:lnTo>
                <a:close/>
              </a:path>
              <a:path w="238125" h="236854">
                <a:moveTo>
                  <a:pt x="237714" y="124917"/>
                </a:moveTo>
                <a:lnTo>
                  <a:pt x="226085" y="124917"/>
                </a:lnTo>
                <a:lnTo>
                  <a:pt x="223710" y="142934"/>
                </a:lnTo>
                <a:lnTo>
                  <a:pt x="218617" y="159745"/>
                </a:lnTo>
                <a:lnTo>
                  <a:pt x="210772" y="175439"/>
                </a:lnTo>
                <a:lnTo>
                  <a:pt x="200139" y="190106"/>
                </a:lnTo>
                <a:lnTo>
                  <a:pt x="213255" y="190106"/>
                </a:lnTo>
                <a:lnTo>
                  <a:pt x="232965" y="152734"/>
                </a:lnTo>
                <a:lnTo>
                  <a:pt x="236867" y="129019"/>
                </a:lnTo>
                <a:lnTo>
                  <a:pt x="237388" y="126911"/>
                </a:lnTo>
                <a:lnTo>
                  <a:pt x="237714" y="124917"/>
                </a:lnTo>
                <a:close/>
              </a:path>
              <a:path w="238125" h="236854">
                <a:moveTo>
                  <a:pt x="237731" y="124815"/>
                </a:moveTo>
                <a:lnTo>
                  <a:pt x="51574" y="124815"/>
                </a:lnTo>
                <a:lnTo>
                  <a:pt x="63677" y="176733"/>
                </a:lnTo>
                <a:lnTo>
                  <a:pt x="37490" y="190080"/>
                </a:lnTo>
                <a:lnTo>
                  <a:pt x="59135" y="190080"/>
                </a:lnTo>
                <a:lnTo>
                  <a:pt x="67729" y="185051"/>
                </a:lnTo>
                <a:lnTo>
                  <a:pt x="78849" y="185051"/>
                </a:lnTo>
                <a:lnTo>
                  <a:pt x="76403" y="180682"/>
                </a:lnTo>
                <a:lnTo>
                  <a:pt x="112509" y="172135"/>
                </a:lnTo>
                <a:lnTo>
                  <a:pt x="174524" y="172135"/>
                </a:lnTo>
                <a:lnTo>
                  <a:pt x="174723" y="171361"/>
                </a:lnTo>
                <a:lnTo>
                  <a:pt x="74574" y="171361"/>
                </a:lnTo>
                <a:lnTo>
                  <a:pt x="70226" y="160496"/>
                </a:lnTo>
                <a:lnTo>
                  <a:pt x="67117" y="149086"/>
                </a:lnTo>
                <a:lnTo>
                  <a:pt x="64905" y="137101"/>
                </a:lnTo>
                <a:lnTo>
                  <a:pt x="63309" y="124993"/>
                </a:lnTo>
                <a:lnTo>
                  <a:pt x="125018" y="124993"/>
                </a:lnTo>
                <a:lnTo>
                  <a:pt x="186654" y="124955"/>
                </a:lnTo>
                <a:lnTo>
                  <a:pt x="237714" y="124917"/>
                </a:lnTo>
                <a:close/>
              </a:path>
              <a:path w="238125" h="236854">
                <a:moveTo>
                  <a:pt x="125018" y="124993"/>
                </a:moveTo>
                <a:lnTo>
                  <a:pt x="112496" y="124993"/>
                </a:lnTo>
                <a:lnTo>
                  <a:pt x="112496" y="161950"/>
                </a:lnTo>
                <a:lnTo>
                  <a:pt x="74574" y="171361"/>
                </a:lnTo>
                <a:lnTo>
                  <a:pt x="174723" y="171361"/>
                </a:lnTo>
                <a:lnTo>
                  <a:pt x="174808" y="171030"/>
                </a:lnTo>
                <a:lnTo>
                  <a:pt x="163156" y="171030"/>
                </a:lnTo>
                <a:lnTo>
                  <a:pt x="125018" y="162001"/>
                </a:lnTo>
                <a:lnTo>
                  <a:pt x="125018" y="124993"/>
                </a:lnTo>
                <a:close/>
              </a:path>
              <a:path w="238125" h="236854">
                <a:moveTo>
                  <a:pt x="186654" y="124955"/>
                </a:moveTo>
                <a:lnTo>
                  <a:pt x="173520" y="124955"/>
                </a:lnTo>
                <a:lnTo>
                  <a:pt x="172547" y="137101"/>
                </a:lnTo>
                <a:lnTo>
                  <a:pt x="170338" y="148774"/>
                </a:lnTo>
                <a:lnTo>
                  <a:pt x="167130" y="160056"/>
                </a:lnTo>
                <a:lnTo>
                  <a:pt x="163156" y="171030"/>
                </a:lnTo>
                <a:lnTo>
                  <a:pt x="174808" y="171030"/>
                </a:lnTo>
                <a:lnTo>
                  <a:pt x="186654" y="124955"/>
                </a:lnTo>
                <a:close/>
              </a:path>
              <a:path w="238125" h="236854">
                <a:moveTo>
                  <a:pt x="174827" y="65138"/>
                </a:moveTo>
                <a:lnTo>
                  <a:pt x="163360" y="65138"/>
                </a:lnTo>
                <a:lnTo>
                  <a:pt x="167450" y="76476"/>
                </a:lnTo>
                <a:lnTo>
                  <a:pt x="170474" y="88095"/>
                </a:lnTo>
                <a:lnTo>
                  <a:pt x="172495" y="100069"/>
                </a:lnTo>
                <a:lnTo>
                  <a:pt x="173558" y="112521"/>
                </a:lnTo>
                <a:lnTo>
                  <a:pt x="185788" y="112521"/>
                </a:lnTo>
                <a:lnTo>
                  <a:pt x="174827" y="65138"/>
                </a:lnTo>
                <a:close/>
              </a:path>
              <a:path w="238125" h="236854">
                <a:moveTo>
                  <a:pt x="212405" y="46469"/>
                </a:moveTo>
                <a:lnTo>
                  <a:pt x="199428" y="46469"/>
                </a:lnTo>
                <a:lnTo>
                  <a:pt x="210570" y="61010"/>
                </a:lnTo>
                <a:lnTo>
                  <a:pt x="218540" y="76909"/>
                </a:lnTo>
                <a:lnTo>
                  <a:pt x="223611" y="94102"/>
                </a:lnTo>
                <a:lnTo>
                  <a:pt x="226059" y="112521"/>
                </a:lnTo>
                <a:lnTo>
                  <a:pt x="237731" y="112521"/>
                </a:lnTo>
                <a:lnTo>
                  <a:pt x="237731" y="110540"/>
                </a:lnTo>
                <a:lnTo>
                  <a:pt x="236740" y="104330"/>
                </a:lnTo>
                <a:lnTo>
                  <a:pt x="236029" y="98056"/>
                </a:lnTo>
                <a:lnTo>
                  <a:pt x="234683" y="91909"/>
                </a:lnTo>
                <a:lnTo>
                  <a:pt x="221516" y="57794"/>
                </a:lnTo>
                <a:lnTo>
                  <a:pt x="212405" y="46469"/>
                </a:lnTo>
                <a:close/>
              </a:path>
              <a:path w="238125" h="236854">
                <a:moveTo>
                  <a:pt x="174821" y="65112"/>
                </a:moveTo>
                <a:lnTo>
                  <a:pt x="74028" y="65112"/>
                </a:lnTo>
                <a:lnTo>
                  <a:pt x="112483" y="74929"/>
                </a:lnTo>
                <a:lnTo>
                  <a:pt x="112483" y="112496"/>
                </a:lnTo>
                <a:lnTo>
                  <a:pt x="125094" y="112496"/>
                </a:lnTo>
                <a:lnTo>
                  <a:pt x="125094" y="74815"/>
                </a:lnTo>
                <a:lnTo>
                  <a:pt x="163360" y="65138"/>
                </a:lnTo>
                <a:lnTo>
                  <a:pt x="174827" y="65138"/>
                </a:lnTo>
                <a:close/>
              </a:path>
              <a:path w="238125" h="236854">
                <a:moveTo>
                  <a:pt x="59981" y="47078"/>
                </a:moveTo>
                <a:lnTo>
                  <a:pt x="37325" y="47078"/>
                </a:lnTo>
                <a:lnTo>
                  <a:pt x="63563" y="60464"/>
                </a:lnTo>
                <a:lnTo>
                  <a:pt x="51917" y="112483"/>
                </a:lnTo>
                <a:lnTo>
                  <a:pt x="63615" y="112483"/>
                </a:lnTo>
                <a:lnTo>
                  <a:pt x="64389" y="100069"/>
                </a:lnTo>
                <a:lnTo>
                  <a:pt x="66549" y="88063"/>
                </a:lnTo>
                <a:lnTo>
                  <a:pt x="69856" y="76408"/>
                </a:lnTo>
                <a:lnTo>
                  <a:pt x="74028" y="65112"/>
                </a:lnTo>
                <a:lnTo>
                  <a:pt x="174821" y="65112"/>
                </a:lnTo>
                <a:lnTo>
                  <a:pt x="174472" y="63601"/>
                </a:lnTo>
                <a:lnTo>
                  <a:pt x="112547" y="63601"/>
                </a:lnTo>
                <a:lnTo>
                  <a:pt x="77711" y="56260"/>
                </a:lnTo>
                <a:lnTo>
                  <a:pt x="79966" y="51079"/>
                </a:lnTo>
                <a:lnTo>
                  <a:pt x="67436" y="51079"/>
                </a:lnTo>
                <a:lnTo>
                  <a:pt x="59981" y="47078"/>
                </a:lnTo>
                <a:close/>
              </a:path>
              <a:path w="238125" h="236854">
                <a:moveTo>
                  <a:pt x="129766" y="11188"/>
                </a:moveTo>
                <a:lnTo>
                  <a:pt x="112547" y="11188"/>
                </a:lnTo>
                <a:lnTo>
                  <a:pt x="112547" y="63601"/>
                </a:lnTo>
                <a:lnTo>
                  <a:pt x="174472" y="63601"/>
                </a:lnTo>
                <a:lnTo>
                  <a:pt x="174307" y="62890"/>
                </a:lnTo>
                <a:lnTo>
                  <a:pt x="124942" y="62890"/>
                </a:lnTo>
                <a:lnTo>
                  <a:pt x="124942" y="12547"/>
                </a:lnTo>
                <a:lnTo>
                  <a:pt x="129766" y="11188"/>
                </a:lnTo>
                <a:close/>
              </a:path>
              <a:path w="238125" h="236854">
                <a:moveTo>
                  <a:pt x="169463" y="10769"/>
                </a:moveTo>
                <a:lnTo>
                  <a:pt x="131254" y="10769"/>
                </a:lnTo>
                <a:lnTo>
                  <a:pt x="135559" y="12712"/>
                </a:lnTo>
                <a:lnTo>
                  <a:pt x="143954" y="26992"/>
                </a:lnTo>
                <a:lnTo>
                  <a:pt x="160210" y="54279"/>
                </a:lnTo>
                <a:lnTo>
                  <a:pt x="151374" y="58304"/>
                </a:lnTo>
                <a:lnTo>
                  <a:pt x="142586" y="60632"/>
                </a:lnTo>
                <a:lnTo>
                  <a:pt x="133792" y="61937"/>
                </a:lnTo>
                <a:lnTo>
                  <a:pt x="124942" y="62890"/>
                </a:lnTo>
                <a:lnTo>
                  <a:pt x="174307" y="62890"/>
                </a:lnTo>
                <a:lnTo>
                  <a:pt x="173872" y="61010"/>
                </a:lnTo>
                <a:lnTo>
                  <a:pt x="173877" y="60464"/>
                </a:lnTo>
                <a:lnTo>
                  <a:pt x="189690" y="51803"/>
                </a:lnTo>
                <a:lnTo>
                  <a:pt x="170002" y="51803"/>
                </a:lnTo>
                <a:lnTo>
                  <a:pt x="150304" y="15722"/>
                </a:lnTo>
                <a:lnTo>
                  <a:pt x="177262" y="15722"/>
                </a:lnTo>
                <a:lnTo>
                  <a:pt x="169957" y="10908"/>
                </a:lnTo>
                <a:lnTo>
                  <a:pt x="169463" y="10769"/>
                </a:lnTo>
                <a:close/>
              </a:path>
              <a:path w="238125" h="236854">
                <a:moveTo>
                  <a:pt x="177262" y="15722"/>
                </a:moveTo>
                <a:lnTo>
                  <a:pt x="150304" y="15722"/>
                </a:lnTo>
                <a:lnTo>
                  <a:pt x="161211" y="19848"/>
                </a:lnTo>
                <a:lnTo>
                  <a:pt x="171637" y="25109"/>
                </a:lnTo>
                <a:lnTo>
                  <a:pt x="181744" y="31515"/>
                </a:lnTo>
                <a:lnTo>
                  <a:pt x="191693" y="39077"/>
                </a:lnTo>
                <a:lnTo>
                  <a:pt x="170002" y="51803"/>
                </a:lnTo>
                <a:lnTo>
                  <a:pt x="189690" y="51803"/>
                </a:lnTo>
                <a:lnTo>
                  <a:pt x="199428" y="46469"/>
                </a:lnTo>
                <a:lnTo>
                  <a:pt x="212405" y="46469"/>
                </a:lnTo>
                <a:lnTo>
                  <a:pt x="199409" y="30316"/>
                </a:lnTo>
                <a:lnTo>
                  <a:pt x="177262" y="15722"/>
                </a:lnTo>
                <a:close/>
              </a:path>
              <a:path w="238125" h="236854">
                <a:moveTo>
                  <a:pt x="100053" y="16179"/>
                </a:moveTo>
                <a:lnTo>
                  <a:pt x="86055" y="16179"/>
                </a:lnTo>
                <a:lnTo>
                  <a:pt x="67436" y="51079"/>
                </a:lnTo>
                <a:lnTo>
                  <a:pt x="79966" y="51079"/>
                </a:lnTo>
                <a:lnTo>
                  <a:pt x="82714" y="44766"/>
                </a:lnTo>
                <a:lnTo>
                  <a:pt x="88260" y="33967"/>
                </a:lnTo>
                <a:lnTo>
                  <a:pt x="94465" y="23819"/>
                </a:lnTo>
                <a:lnTo>
                  <a:pt x="100053" y="16179"/>
                </a:lnTo>
                <a:close/>
              </a:path>
              <a:path w="238125" h="236854">
                <a:moveTo>
                  <a:pt x="109463" y="11976"/>
                </a:moveTo>
                <a:lnTo>
                  <a:pt x="103301" y="11976"/>
                </a:lnTo>
                <a:lnTo>
                  <a:pt x="108369" y="12255"/>
                </a:lnTo>
                <a:lnTo>
                  <a:pt x="109463" y="11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254699" y="230805"/>
            <a:ext cx="205104" cy="185420"/>
          </a:xfrm>
          <a:custGeom>
            <a:avLst/>
            <a:gdLst/>
            <a:ahLst/>
            <a:cxnLst/>
            <a:rect l="l" t="t" r="r" b="b"/>
            <a:pathLst>
              <a:path w="205104" h="185420">
                <a:moveTo>
                  <a:pt x="20196" y="88096"/>
                </a:moveTo>
                <a:lnTo>
                  <a:pt x="12704" y="89415"/>
                </a:lnTo>
                <a:lnTo>
                  <a:pt x="6057" y="93654"/>
                </a:lnTo>
                <a:lnTo>
                  <a:pt x="1583" y="100147"/>
                </a:lnTo>
                <a:lnTo>
                  <a:pt x="0" y="107594"/>
                </a:lnTo>
                <a:lnTo>
                  <a:pt x="1321" y="115091"/>
                </a:lnTo>
                <a:lnTo>
                  <a:pt x="5562" y="121734"/>
                </a:lnTo>
                <a:lnTo>
                  <a:pt x="64846" y="183126"/>
                </a:lnTo>
                <a:lnTo>
                  <a:pt x="70002" y="185297"/>
                </a:lnTo>
                <a:lnTo>
                  <a:pt x="76161" y="185297"/>
                </a:lnTo>
                <a:lnTo>
                  <a:pt x="82372" y="184916"/>
                </a:lnTo>
                <a:lnTo>
                  <a:pt x="87731" y="182033"/>
                </a:lnTo>
                <a:lnTo>
                  <a:pt x="123270" y="134954"/>
                </a:lnTo>
                <a:lnTo>
                  <a:pt x="73520" y="134954"/>
                </a:lnTo>
                <a:lnTo>
                  <a:pt x="34124" y="94149"/>
                </a:lnTo>
                <a:lnTo>
                  <a:pt x="27635" y="89680"/>
                </a:lnTo>
                <a:lnTo>
                  <a:pt x="20196" y="88096"/>
                </a:lnTo>
                <a:close/>
              </a:path>
              <a:path w="205104" h="185420">
                <a:moveTo>
                  <a:pt x="182678" y="0"/>
                </a:moveTo>
                <a:lnTo>
                  <a:pt x="175482" y="2473"/>
                </a:lnTo>
                <a:lnTo>
                  <a:pt x="169583" y="7700"/>
                </a:lnTo>
                <a:lnTo>
                  <a:pt x="73520" y="134954"/>
                </a:lnTo>
                <a:lnTo>
                  <a:pt x="123270" y="134954"/>
                </a:lnTo>
                <a:lnTo>
                  <a:pt x="201269" y="31627"/>
                </a:lnTo>
                <a:lnTo>
                  <a:pt x="204678" y="24513"/>
                </a:lnTo>
                <a:lnTo>
                  <a:pt x="205084" y="16911"/>
                </a:lnTo>
                <a:lnTo>
                  <a:pt x="202610" y="9714"/>
                </a:lnTo>
                <a:lnTo>
                  <a:pt x="197383" y="3814"/>
                </a:lnTo>
                <a:lnTo>
                  <a:pt x="190276" y="405"/>
                </a:lnTo>
                <a:lnTo>
                  <a:pt x="1826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66092" y="194082"/>
            <a:ext cx="229235" cy="254635"/>
          </a:xfrm>
          <a:custGeom>
            <a:avLst/>
            <a:gdLst/>
            <a:ahLst/>
            <a:cxnLst/>
            <a:rect l="l" t="t" r="r" b="b"/>
            <a:pathLst>
              <a:path w="229235" h="254634">
                <a:moveTo>
                  <a:pt x="178546" y="153187"/>
                </a:moveTo>
                <a:lnTo>
                  <a:pt x="80772" y="153187"/>
                </a:lnTo>
                <a:lnTo>
                  <a:pt x="84858" y="158246"/>
                </a:lnTo>
                <a:lnTo>
                  <a:pt x="88957" y="162393"/>
                </a:lnTo>
                <a:lnTo>
                  <a:pt x="94312" y="165508"/>
                </a:lnTo>
                <a:lnTo>
                  <a:pt x="102171" y="167474"/>
                </a:lnTo>
                <a:lnTo>
                  <a:pt x="102171" y="205714"/>
                </a:lnTo>
                <a:lnTo>
                  <a:pt x="94509" y="209215"/>
                </a:lnTo>
                <a:lnTo>
                  <a:pt x="90036" y="214636"/>
                </a:lnTo>
                <a:lnTo>
                  <a:pt x="87944" y="221552"/>
                </a:lnTo>
                <a:lnTo>
                  <a:pt x="87426" y="229539"/>
                </a:lnTo>
                <a:lnTo>
                  <a:pt x="89605" y="239278"/>
                </a:lnTo>
                <a:lnTo>
                  <a:pt x="95432" y="247230"/>
                </a:lnTo>
                <a:lnTo>
                  <a:pt x="103848" y="252592"/>
                </a:lnTo>
                <a:lnTo>
                  <a:pt x="113792" y="254558"/>
                </a:lnTo>
                <a:lnTo>
                  <a:pt x="123937" y="252592"/>
                </a:lnTo>
                <a:lnTo>
                  <a:pt x="132799" y="247230"/>
                </a:lnTo>
                <a:lnTo>
                  <a:pt x="139071" y="239278"/>
                </a:lnTo>
                <a:lnTo>
                  <a:pt x="141452" y="229539"/>
                </a:lnTo>
                <a:lnTo>
                  <a:pt x="141069" y="221791"/>
                </a:lnTo>
                <a:lnTo>
                  <a:pt x="139274" y="215033"/>
                </a:lnTo>
                <a:lnTo>
                  <a:pt x="135098" y="209651"/>
                </a:lnTo>
                <a:lnTo>
                  <a:pt x="127571" y="206032"/>
                </a:lnTo>
                <a:lnTo>
                  <a:pt x="127571" y="167322"/>
                </a:lnTo>
                <a:lnTo>
                  <a:pt x="140271" y="165379"/>
                </a:lnTo>
                <a:lnTo>
                  <a:pt x="142798" y="160388"/>
                </a:lnTo>
                <a:lnTo>
                  <a:pt x="148577" y="153454"/>
                </a:lnTo>
                <a:lnTo>
                  <a:pt x="179032" y="153454"/>
                </a:lnTo>
                <a:lnTo>
                  <a:pt x="178546" y="153187"/>
                </a:lnTo>
                <a:close/>
              </a:path>
              <a:path w="229235" h="254634">
                <a:moveTo>
                  <a:pt x="31673" y="150799"/>
                </a:moveTo>
                <a:lnTo>
                  <a:pt x="24993" y="150799"/>
                </a:lnTo>
                <a:lnTo>
                  <a:pt x="15264" y="152765"/>
                </a:lnTo>
                <a:lnTo>
                  <a:pt x="7319" y="158127"/>
                </a:lnTo>
                <a:lnTo>
                  <a:pt x="1963" y="166080"/>
                </a:lnTo>
                <a:lnTo>
                  <a:pt x="0" y="175818"/>
                </a:lnTo>
                <a:lnTo>
                  <a:pt x="1963" y="185555"/>
                </a:lnTo>
                <a:lnTo>
                  <a:pt x="7319" y="193503"/>
                </a:lnTo>
                <a:lnTo>
                  <a:pt x="15264" y="198860"/>
                </a:lnTo>
                <a:lnTo>
                  <a:pt x="24993" y="200825"/>
                </a:lnTo>
                <a:lnTo>
                  <a:pt x="34739" y="198860"/>
                </a:lnTo>
                <a:lnTo>
                  <a:pt x="42695" y="193503"/>
                </a:lnTo>
                <a:lnTo>
                  <a:pt x="48058" y="185555"/>
                </a:lnTo>
                <a:lnTo>
                  <a:pt x="50025" y="175818"/>
                </a:lnTo>
                <a:lnTo>
                  <a:pt x="50016" y="174244"/>
                </a:lnTo>
                <a:lnTo>
                  <a:pt x="49836" y="172707"/>
                </a:lnTo>
                <a:lnTo>
                  <a:pt x="49618" y="171424"/>
                </a:lnTo>
                <a:lnTo>
                  <a:pt x="73092" y="157683"/>
                </a:lnTo>
                <a:lnTo>
                  <a:pt x="42214" y="157683"/>
                </a:lnTo>
                <a:lnTo>
                  <a:pt x="37731" y="153428"/>
                </a:lnTo>
                <a:lnTo>
                  <a:pt x="31673" y="150799"/>
                </a:lnTo>
                <a:close/>
              </a:path>
              <a:path w="229235" h="254634">
                <a:moveTo>
                  <a:pt x="179032" y="153454"/>
                </a:moveTo>
                <a:lnTo>
                  <a:pt x="148577" y="153454"/>
                </a:lnTo>
                <a:lnTo>
                  <a:pt x="179971" y="171208"/>
                </a:lnTo>
                <a:lnTo>
                  <a:pt x="179666" y="172707"/>
                </a:lnTo>
                <a:lnTo>
                  <a:pt x="178993" y="174244"/>
                </a:lnTo>
                <a:lnTo>
                  <a:pt x="178993" y="175818"/>
                </a:lnTo>
                <a:lnTo>
                  <a:pt x="180926" y="185555"/>
                </a:lnTo>
                <a:lnTo>
                  <a:pt x="186213" y="193503"/>
                </a:lnTo>
                <a:lnTo>
                  <a:pt x="194092" y="198860"/>
                </a:lnTo>
                <a:lnTo>
                  <a:pt x="203796" y="200825"/>
                </a:lnTo>
                <a:lnTo>
                  <a:pt x="213508" y="198860"/>
                </a:lnTo>
                <a:lnTo>
                  <a:pt x="221413" y="193503"/>
                </a:lnTo>
                <a:lnTo>
                  <a:pt x="226730" y="185555"/>
                </a:lnTo>
                <a:lnTo>
                  <a:pt x="228676" y="175818"/>
                </a:lnTo>
                <a:lnTo>
                  <a:pt x="226690" y="166080"/>
                </a:lnTo>
                <a:lnTo>
                  <a:pt x="221284" y="158127"/>
                </a:lnTo>
                <a:lnTo>
                  <a:pt x="220413" y="157543"/>
                </a:lnTo>
                <a:lnTo>
                  <a:pt x="186486" y="157543"/>
                </a:lnTo>
                <a:lnTo>
                  <a:pt x="179032" y="153454"/>
                </a:lnTo>
                <a:close/>
              </a:path>
              <a:path w="229235" h="254634">
                <a:moveTo>
                  <a:pt x="70619" y="93395"/>
                </a:moveTo>
                <a:lnTo>
                  <a:pt x="40182" y="93395"/>
                </a:lnTo>
                <a:lnTo>
                  <a:pt x="76161" y="114858"/>
                </a:lnTo>
                <a:lnTo>
                  <a:pt x="74904" y="118783"/>
                </a:lnTo>
                <a:lnTo>
                  <a:pt x="74218" y="122948"/>
                </a:lnTo>
                <a:lnTo>
                  <a:pt x="74236" y="131635"/>
                </a:lnTo>
                <a:lnTo>
                  <a:pt x="74866" y="135623"/>
                </a:lnTo>
                <a:lnTo>
                  <a:pt x="76073" y="139458"/>
                </a:lnTo>
                <a:lnTo>
                  <a:pt x="42214" y="157683"/>
                </a:lnTo>
                <a:lnTo>
                  <a:pt x="73092" y="157683"/>
                </a:lnTo>
                <a:lnTo>
                  <a:pt x="80772" y="153187"/>
                </a:lnTo>
                <a:lnTo>
                  <a:pt x="178546" y="153187"/>
                </a:lnTo>
                <a:lnTo>
                  <a:pt x="154101" y="139776"/>
                </a:lnTo>
                <a:lnTo>
                  <a:pt x="155371" y="135826"/>
                </a:lnTo>
                <a:lnTo>
                  <a:pt x="156057" y="131635"/>
                </a:lnTo>
                <a:lnTo>
                  <a:pt x="156057" y="121894"/>
                </a:lnTo>
                <a:lnTo>
                  <a:pt x="155016" y="116751"/>
                </a:lnTo>
                <a:lnTo>
                  <a:pt x="153111" y="112039"/>
                </a:lnTo>
                <a:lnTo>
                  <a:pt x="169947" y="101168"/>
                </a:lnTo>
                <a:lnTo>
                  <a:pt x="83654" y="101168"/>
                </a:lnTo>
                <a:lnTo>
                  <a:pt x="70619" y="93395"/>
                </a:lnTo>
                <a:close/>
              </a:path>
              <a:path w="229235" h="254634">
                <a:moveTo>
                  <a:pt x="203530" y="150799"/>
                </a:moveTo>
                <a:lnTo>
                  <a:pt x="196938" y="150799"/>
                </a:lnTo>
                <a:lnTo>
                  <a:pt x="190957" y="153377"/>
                </a:lnTo>
                <a:lnTo>
                  <a:pt x="186486" y="157543"/>
                </a:lnTo>
                <a:lnTo>
                  <a:pt x="220413" y="157543"/>
                </a:lnTo>
                <a:lnTo>
                  <a:pt x="213288" y="152765"/>
                </a:lnTo>
                <a:lnTo>
                  <a:pt x="203530" y="150799"/>
                </a:lnTo>
                <a:close/>
              </a:path>
              <a:path w="229235" h="254634">
                <a:moveTo>
                  <a:pt x="113398" y="0"/>
                </a:moveTo>
                <a:lnTo>
                  <a:pt x="103661" y="1966"/>
                </a:lnTo>
                <a:lnTo>
                  <a:pt x="95713" y="7327"/>
                </a:lnTo>
                <a:lnTo>
                  <a:pt x="90356" y="15280"/>
                </a:lnTo>
                <a:lnTo>
                  <a:pt x="88392" y="25019"/>
                </a:lnTo>
                <a:lnTo>
                  <a:pt x="89710" y="33045"/>
                </a:lnTo>
                <a:lnTo>
                  <a:pt x="93375" y="39993"/>
                </a:lnTo>
                <a:lnTo>
                  <a:pt x="98952" y="45430"/>
                </a:lnTo>
                <a:lnTo>
                  <a:pt x="106006" y="48920"/>
                </a:lnTo>
                <a:lnTo>
                  <a:pt x="106667" y="87249"/>
                </a:lnTo>
                <a:lnTo>
                  <a:pt x="100005" y="89257"/>
                </a:lnTo>
                <a:lnTo>
                  <a:pt x="93879" y="92317"/>
                </a:lnTo>
                <a:lnTo>
                  <a:pt x="88395" y="96323"/>
                </a:lnTo>
                <a:lnTo>
                  <a:pt x="83654" y="101168"/>
                </a:lnTo>
                <a:lnTo>
                  <a:pt x="169947" y="101168"/>
                </a:lnTo>
                <a:lnTo>
                  <a:pt x="173388" y="98945"/>
                </a:lnTo>
                <a:lnTo>
                  <a:pt x="144640" y="98945"/>
                </a:lnTo>
                <a:lnTo>
                  <a:pt x="138747" y="92824"/>
                </a:lnTo>
                <a:lnTo>
                  <a:pt x="130987" y="88531"/>
                </a:lnTo>
                <a:lnTo>
                  <a:pt x="122262" y="87007"/>
                </a:lnTo>
                <a:lnTo>
                  <a:pt x="121602" y="48628"/>
                </a:lnTo>
                <a:lnTo>
                  <a:pt x="128360" y="45041"/>
                </a:lnTo>
                <a:lnTo>
                  <a:pt x="133681" y="39647"/>
                </a:lnTo>
                <a:lnTo>
                  <a:pt x="137166" y="32842"/>
                </a:lnTo>
                <a:lnTo>
                  <a:pt x="138417" y="25019"/>
                </a:lnTo>
                <a:lnTo>
                  <a:pt x="136451" y="15280"/>
                </a:lnTo>
                <a:lnTo>
                  <a:pt x="131089" y="7327"/>
                </a:lnTo>
                <a:lnTo>
                  <a:pt x="123136" y="1966"/>
                </a:lnTo>
                <a:lnTo>
                  <a:pt x="113398" y="0"/>
                </a:lnTo>
                <a:close/>
              </a:path>
              <a:path w="229235" h="254634">
                <a:moveTo>
                  <a:pt x="198348" y="48526"/>
                </a:moveTo>
                <a:lnTo>
                  <a:pt x="188602" y="50492"/>
                </a:lnTo>
                <a:lnTo>
                  <a:pt x="180646" y="55854"/>
                </a:lnTo>
                <a:lnTo>
                  <a:pt x="175283" y="63807"/>
                </a:lnTo>
                <a:lnTo>
                  <a:pt x="173316" y="73545"/>
                </a:lnTo>
                <a:lnTo>
                  <a:pt x="173349" y="75958"/>
                </a:lnTo>
                <a:lnTo>
                  <a:pt x="173634" y="77851"/>
                </a:lnTo>
                <a:lnTo>
                  <a:pt x="174155" y="79883"/>
                </a:lnTo>
                <a:lnTo>
                  <a:pt x="144640" y="98945"/>
                </a:lnTo>
                <a:lnTo>
                  <a:pt x="173388" y="98945"/>
                </a:lnTo>
                <a:lnTo>
                  <a:pt x="182613" y="92989"/>
                </a:lnTo>
                <a:lnTo>
                  <a:pt x="213451" y="92989"/>
                </a:lnTo>
                <a:lnTo>
                  <a:pt x="216039" y="91243"/>
                </a:lnTo>
                <a:lnTo>
                  <a:pt x="221401" y="83286"/>
                </a:lnTo>
                <a:lnTo>
                  <a:pt x="223367" y="73545"/>
                </a:lnTo>
                <a:lnTo>
                  <a:pt x="221401" y="63807"/>
                </a:lnTo>
                <a:lnTo>
                  <a:pt x="216039" y="55854"/>
                </a:lnTo>
                <a:lnTo>
                  <a:pt x="208087" y="50492"/>
                </a:lnTo>
                <a:lnTo>
                  <a:pt x="198348" y="48526"/>
                </a:lnTo>
                <a:close/>
              </a:path>
              <a:path w="229235" h="254634">
                <a:moveTo>
                  <a:pt x="24993" y="48526"/>
                </a:moveTo>
                <a:lnTo>
                  <a:pt x="15264" y="50492"/>
                </a:lnTo>
                <a:lnTo>
                  <a:pt x="7319" y="55854"/>
                </a:lnTo>
                <a:lnTo>
                  <a:pt x="1963" y="63807"/>
                </a:lnTo>
                <a:lnTo>
                  <a:pt x="0" y="73545"/>
                </a:lnTo>
                <a:lnTo>
                  <a:pt x="1963" y="83286"/>
                </a:lnTo>
                <a:lnTo>
                  <a:pt x="7319" y="91243"/>
                </a:lnTo>
                <a:lnTo>
                  <a:pt x="15264" y="96609"/>
                </a:lnTo>
                <a:lnTo>
                  <a:pt x="24993" y="98577"/>
                </a:lnTo>
                <a:lnTo>
                  <a:pt x="30721" y="98577"/>
                </a:lnTo>
                <a:lnTo>
                  <a:pt x="35982" y="96609"/>
                </a:lnTo>
                <a:lnTo>
                  <a:pt x="40182" y="93395"/>
                </a:lnTo>
                <a:lnTo>
                  <a:pt x="70619" y="93395"/>
                </a:lnTo>
                <a:lnTo>
                  <a:pt x="49022" y="80518"/>
                </a:lnTo>
                <a:lnTo>
                  <a:pt x="49669" y="78295"/>
                </a:lnTo>
                <a:lnTo>
                  <a:pt x="50025" y="75958"/>
                </a:lnTo>
                <a:lnTo>
                  <a:pt x="50025" y="73545"/>
                </a:lnTo>
                <a:lnTo>
                  <a:pt x="48058" y="63807"/>
                </a:lnTo>
                <a:lnTo>
                  <a:pt x="42695" y="55854"/>
                </a:lnTo>
                <a:lnTo>
                  <a:pt x="34739" y="50492"/>
                </a:lnTo>
                <a:lnTo>
                  <a:pt x="24993" y="48526"/>
                </a:lnTo>
                <a:close/>
              </a:path>
              <a:path w="229235" h="254634">
                <a:moveTo>
                  <a:pt x="213451" y="92989"/>
                </a:moveTo>
                <a:lnTo>
                  <a:pt x="182613" y="92989"/>
                </a:lnTo>
                <a:lnTo>
                  <a:pt x="186905" y="96481"/>
                </a:lnTo>
                <a:lnTo>
                  <a:pt x="192379" y="98577"/>
                </a:lnTo>
                <a:lnTo>
                  <a:pt x="198348" y="98577"/>
                </a:lnTo>
                <a:lnTo>
                  <a:pt x="208087" y="96609"/>
                </a:lnTo>
                <a:lnTo>
                  <a:pt x="213451" y="929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876351" y="233630"/>
            <a:ext cx="200025" cy="190500"/>
          </a:xfrm>
          <a:custGeom>
            <a:avLst/>
            <a:gdLst/>
            <a:ahLst/>
            <a:cxnLst/>
            <a:rect l="l" t="t" r="r" b="b"/>
            <a:pathLst>
              <a:path w="200025" h="190500">
                <a:moveTo>
                  <a:pt x="200025" y="72656"/>
                </a:moveTo>
                <a:lnTo>
                  <a:pt x="0" y="72656"/>
                </a:lnTo>
                <a:lnTo>
                  <a:pt x="61810" y="117563"/>
                </a:lnTo>
                <a:lnTo>
                  <a:pt x="38201" y="190220"/>
                </a:lnTo>
                <a:lnTo>
                  <a:pt x="100012" y="145313"/>
                </a:lnTo>
                <a:lnTo>
                  <a:pt x="147231" y="145313"/>
                </a:lnTo>
                <a:lnTo>
                  <a:pt x="138214" y="117563"/>
                </a:lnTo>
                <a:lnTo>
                  <a:pt x="200025" y="72656"/>
                </a:lnTo>
                <a:close/>
              </a:path>
              <a:path w="200025" h="190500">
                <a:moveTo>
                  <a:pt x="147231" y="145313"/>
                </a:moveTo>
                <a:lnTo>
                  <a:pt x="100012" y="145313"/>
                </a:lnTo>
                <a:lnTo>
                  <a:pt x="161823" y="190220"/>
                </a:lnTo>
                <a:lnTo>
                  <a:pt x="147231" y="145313"/>
                </a:lnTo>
                <a:close/>
              </a:path>
              <a:path w="200025" h="190500">
                <a:moveTo>
                  <a:pt x="100012" y="0"/>
                </a:moveTo>
                <a:lnTo>
                  <a:pt x="76403" y="72656"/>
                </a:lnTo>
                <a:lnTo>
                  <a:pt x="123621" y="72656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598727" y="405129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3048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613637" y="287020"/>
            <a:ext cx="0" cy="102870"/>
          </a:xfrm>
          <a:custGeom>
            <a:avLst/>
            <a:gdLst/>
            <a:ahLst/>
            <a:cxnLst/>
            <a:rect l="l" t="t" r="r" b="b"/>
            <a:pathLst>
              <a:path h="102870">
                <a:moveTo>
                  <a:pt x="0" y="0"/>
                </a:moveTo>
                <a:lnTo>
                  <a:pt x="0" y="102869"/>
                </a:lnTo>
              </a:path>
            </a:pathLst>
          </a:custGeom>
          <a:ln w="2981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598727" y="272415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2921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812423" y="287426"/>
            <a:ext cx="0" cy="102870"/>
          </a:xfrm>
          <a:custGeom>
            <a:avLst/>
            <a:gdLst/>
            <a:ahLst/>
            <a:cxnLst/>
            <a:rect l="l" t="t" r="r" b="b"/>
            <a:pathLst>
              <a:path h="102870">
                <a:moveTo>
                  <a:pt x="0" y="0"/>
                </a:moveTo>
                <a:lnTo>
                  <a:pt x="0" y="102704"/>
                </a:lnTo>
              </a:path>
            </a:pathLst>
          </a:custGeom>
          <a:ln w="298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605356" y="260122"/>
            <a:ext cx="215900" cy="97155"/>
          </a:xfrm>
          <a:custGeom>
            <a:avLst/>
            <a:gdLst/>
            <a:ahLst/>
            <a:cxnLst/>
            <a:rect l="l" t="t" r="r" b="b"/>
            <a:pathLst>
              <a:path w="215900" h="97154">
                <a:moveTo>
                  <a:pt x="16548" y="0"/>
                </a:moveTo>
                <a:lnTo>
                  <a:pt x="0" y="24803"/>
                </a:lnTo>
                <a:lnTo>
                  <a:pt x="107670" y="96570"/>
                </a:lnTo>
                <a:lnTo>
                  <a:pt x="161420" y="60744"/>
                </a:lnTo>
                <a:lnTo>
                  <a:pt x="107670" y="60744"/>
                </a:lnTo>
                <a:lnTo>
                  <a:pt x="16548" y="0"/>
                </a:lnTo>
                <a:close/>
              </a:path>
              <a:path w="215900" h="97154">
                <a:moveTo>
                  <a:pt x="198793" y="0"/>
                </a:moveTo>
                <a:lnTo>
                  <a:pt x="107670" y="60744"/>
                </a:lnTo>
                <a:lnTo>
                  <a:pt x="161420" y="60744"/>
                </a:lnTo>
                <a:lnTo>
                  <a:pt x="215341" y="24803"/>
                </a:lnTo>
                <a:lnTo>
                  <a:pt x="1987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575964" y="239407"/>
            <a:ext cx="312420" cy="161290"/>
          </a:xfrm>
          <a:custGeom>
            <a:avLst/>
            <a:gdLst/>
            <a:ahLst/>
            <a:cxnLst/>
            <a:rect l="l" t="t" r="r" b="b"/>
            <a:pathLst>
              <a:path w="312420" h="161290">
                <a:moveTo>
                  <a:pt x="156095" y="0"/>
                </a:moveTo>
                <a:lnTo>
                  <a:pt x="0" y="80327"/>
                </a:lnTo>
                <a:lnTo>
                  <a:pt x="156095" y="160667"/>
                </a:lnTo>
                <a:lnTo>
                  <a:pt x="312204" y="80327"/>
                </a:lnTo>
                <a:lnTo>
                  <a:pt x="1560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627831" y="330314"/>
            <a:ext cx="0" cy="63500"/>
          </a:xfrm>
          <a:custGeom>
            <a:avLst/>
            <a:gdLst/>
            <a:ahLst/>
            <a:cxnLst/>
            <a:rect l="l" t="t" r="r" b="b"/>
            <a:pathLst>
              <a:path h="63500">
                <a:moveTo>
                  <a:pt x="0" y="0"/>
                </a:moveTo>
                <a:lnTo>
                  <a:pt x="0" y="6350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884164" y="1066698"/>
            <a:ext cx="3530599" cy="29421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17499" y="4208322"/>
            <a:ext cx="8835832" cy="26161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512354" y="1096227"/>
            <a:ext cx="3439795" cy="777875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300" spc="85" dirty="0">
                <a:solidFill>
                  <a:srgbClr val="545960"/>
                </a:solidFill>
                <a:latin typeface="Times New Roman"/>
                <a:cs typeface="Times New Roman"/>
              </a:rPr>
              <a:t>Hi</a:t>
            </a:r>
            <a:r>
              <a:rPr sz="2300" spc="-85" dirty="0">
                <a:solidFill>
                  <a:srgbClr val="545960"/>
                </a:solidFill>
                <a:latin typeface="Times New Roman"/>
                <a:cs typeface="Times New Roman"/>
              </a:rPr>
              <a:t> </a:t>
            </a:r>
            <a:r>
              <a:rPr sz="2300" spc="55" dirty="0">
                <a:solidFill>
                  <a:srgbClr val="545960"/>
                </a:solidFill>
                <a:latin typeface="Times New Roman"/>
                <a:cs typeface="Times New Roman"/>
              </a:rPr>
              <a:t>Alexis!</a:t>
            </a:r>
            <a:endParaRPr sz="2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2300" spc="10" dirty="0">
                <a:solidFill>
                  <a:srgbClr val="545960"/>
                </a:solidFill>
                <a:latin typeface="Times New Roman"/>
                <a:cs typeface="Times New Roman"/>
              </a:rPr>
              <a:t>COURSE: </a:t>
            </a:r>
            <a:r>
              <a:rPr sz="2300" spc="55" dirty="0">
                <a:solidFill>
                  <a:srgbClr val="545960"/>
                </a:solidFill>
                <a:latin typeface="Times New Roman"/>
                <a:cs typeface="Times New Roman"/>
              </a:rPr>
              <a:t>Career</a:t>
            </a:r>
            <a:r>
              <a:rPr sz="2300" spc="-25" dirty="0">
                <a:solidFill>
                  <a:srgbClr val="545960"/>
                </a:solidFill>
                <a:latin typeface="Times New Roman"/>
                <a:cs typeface="Times New Roman"/>
              </a:rPr>
              <a:t> </a:t>
            </a:r>
            <a:r>
              <a:rPr sz="2300" spc="75" dirty="0">
                <a:solidFill>
                  <a:srgbClr val="545960"/>
                </a:solidFill>
                <a:latin typeface="Times New Roman"/>
                <a:cs typeface="Times New Roman"/>
              </a:rPr>
              <a:t>Mentor</a:t>
            </a:r>
            <a:endParaRPr sz="23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85182" y="321335"/>
            <a:ext cx="1572040" cy="260096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8042" y="1402545"/>
            <a:ext cx="5534025" cy="691515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sz="1600" b="1" spc="-110" dirty="0">
                <a:solidFill>
                  <a:srgbClr val="545960"/>
                </a:solidFill>
                <a:latin typeface="Georgia"/>
                <a:cs typeface="Georgia"/>
              </a:rPr>
              <a:t>Hi</a:t>
            </a:r>
            <a:r>
              <a:rPr sz="1600" b="1" spc="-100" dirty="0">
                <a:solidFill>
                  <a:srgbClr val="545960"/>
                </a:solidFill>
                <a:latin typeface="Georgia"/>
                <a:cs typeface="Georgia"/>
              </a:rPr>
              <a:t> </a:t>
            </a:r>
            <a:r>
              <a:rPr sz="1600" b="1" spc="-85" dirty="0">
                <a:solidFill>
                  <a:srgbClr val="545960"/>
                </a:solidFill>
                <a:latin typeface="Georgia"/>
                <a:cs typeface="Georgia"/>
              </a:rPr>
              <a:t>Alexis!</a:t>
            </a:r>
            <a:endParaRPr sz="16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sz="1500" b="1" spc="-75" dirty="0">
                <a:solidFill>
                  <a:srgbClr val="010101"/>
                </a:solidFill>
                <a:latin typeface="Georgia"/>
                <a:cs typeface="Georgia"/>
              </a:rPr>
              <a:t>Congratulations </a:t>
            </a:r>
            <a:r>
              <a:rPr sz="1500" b="1" spc="-125" dirty="0">
                <a:solidFill>
                  <a:srgbClr val="010101"/>
                </a:solidFill>
                <a:latin typeface="Georgia"/>
                <a:cs typeface="Georgia"/>
              </a:rPr>
              <a:t>on  </a:t>
            </a:r>
            <a:r>
              <a:rPr sz="1500" b="1" spc="-85" dirty="0">
                <a:solidFill>
                  <a:srgbClr val="010101"/>
                </a:solidFill>
                <a:latin typeface="Georgia"/>
                <a:cs typeface="Georgia"/>
              </a:rPr>
              <a:t>completing </a:t>
            </a:r>
            <a:r>
              <a:rPr sz="1500" b="1" spc="-110" dirty="0">
                <a:solidFill>
                  <a:srgbClr val="010101"/>
                </a:solidFill>
                <a:latin typeface="Georgia"/>
                <a:cs typeface="Georgia"/>
              </a:rPr>
              <a:t>your  </a:t>
            </a:r>
            <a:r>
              <a:rPr sz="1500" b="1" spc="-80" dirty="0">
                <a:solidFill>
                  <a:srgbClr val="010101"/>
                </a:solidFill>
                <a:latin typeface="Georgia"/>
                <a:cs typeface="Georgia"/>
              </a:rPr>
              <a:t>Facilitators </a:t>
            </a:r>
            <a:r>
              <a:rPr sz="1500" b="1" spc="10" dirty="0">
                <a:solidFill>
                  <a:srgbClr val="010101"/>
                </a:solidFill>
                <a:latin typeface="Georgia"/>
                <a:cs typeface="Georgia"/>
              </a:rPr>
              <a:t>Cer</a:t>
            </a:r>
            <a:r>
              <a:rPr sz="1500" b="1" spc="10" dirty="0">
                <a:solidFill>
                  <a:srgbClr val="010101"/>
                </a:solidFill>
                <a:latin typeface="Times New Roman"/>
                <a:cs typeface="Times New Roman"/>
              </a:rPr>
              <a:t>tiftcation!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8894" y="2443911"/>
            <a:ext cx="5302808" cy="37361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97165" y="4765179"/>
            <a:ext cx="672045" cy="81873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18848" y="6282477"/>
            <a:ext cx="2193290" cy="2095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00" b="1" spc="-75" dirty="0">
                <a:solidFill>
                  <a:srgbClr val="010101"/>
                </a:solidFill>
                <a:latin typeface="Georgia"/>
                <a:cs typeface="Georgia"/>
              </a:rPr>
              <a:t>Add </a:t>
            </a:r>
            <a:r>
              <a:rPr sz="1200" b="1" spc="-45" dirty="0">
                <a:solidFill>
                  <a:srgbClr val="010101"/>
                </a:solidFill>
                <a:latin typeface="Georgia"/>
                <a:cs typeface="Georgia"/>
              </a:rPr>
              <a:t>it </a:t>
            </a:r>
            <a:r>
              <a:rPr sz="1200" b="1" spc="-65" dirty="0">
                <a:solidFill>
                  <a:srgbClr val="010101"/>
                </a:solidFill>
                <a:latin typeface="Georgia"/>
                <a:cs typeface="Georgia"/>
              </a:rPr>
              <a:t>to </a:t>
            </a:r>
            <a:r>
              <a:rPr sz="1200" b="1" spc="-90" dirty="0">
                <a:solidFill>
                  <a:srgbClr val="010101"/>
                </a:solidFill>
                <a:latin typeface="Georgia"/>
                <a:cs typeface="Georgia"/>
              </a:rPr>
              <a:t>your  </a:t>
            </a:r>
            <a:r>
              <a:rPr sz="1200" b="1" spc="-15" dirty="0">
                <a:solidFill>
                  <a:srgbClr val="010101"/>
                </a:solidFill>
                <a:latin typeface="Georgia"/>
                <a:cs typeface="Georgia"/>
              </a:rPr>
              <a:t>Link</a:t>
            </a:r>
            <a:r>
              <a:rPr sz="1200" b="1" spc="-15" dirty="0">
                <a:solidFill>
                  <a:srgbClr val="010101"/>
                </a:solidFill>
                <a:latin typeface="Times New Roman"/>
                <a:cs typeface="Times New Roman"/>
              </a:rPr>
              <a:t>edIn </a:t>
            </a:r>
            <a:r>
              <a:rPr sz="1200" b="1" spc="25" dirty="0">
                <a:solidFill>
                  <a:srgbClr val="010101"/>
                </a:solidFill>
                <a:latin typeface="Times New Roman"/>
                <a:cs typeface="Times New Roman"/>
              </a:rPr>
              <a:t>Proftle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56082" y="2887510"/>
            <a:ext cx="838835" cy="735330"/>
          </a:xfrm>
          <a:custGeom>
            <a:avLst/>
            <a:gdLst/>
            <a:ahLst/>
            <a:cxnLst/>
            <a:rect l="l" t="t" r="r" b="b"/>
            <a:pathLst>
              <a:path w="838834" h="735329">
                <a:moveTo>
                  <a:pt x="0" y="0"/>
                </a:moveTo>
                <a:lnTo>
                  <a:pt x="838809" y="0"/>
                </a:lnTo>
                <a:lnTo>
                  <a:pt x="838809" y="735253"/>
                </a:lnTo>
                <a:lnTo>
                  <a:pt x="0" y="735253"/>
                </a:lnTo>
                <a:lnTo>
                  <a:pt x="0" y="0"/>
                </a:lnTo>
                <a:close/>
              </a:path>
            </a:pathLst>
          </a:custGeom>
          <a:solidFill>
            <a:srgbClr val="1727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556082" y="2887512"/>
            <a:ext cx="838835" cy="735330"/>
          </a:xfrm>
          <a:custGeom>
            <a:avLst/>
            <a:gdLst/>
            <a:ahLst/>
            <a:cxnLst/>
            <a:rect l="l" t="t" r="r" b="b"/>
            <a:pathLst>
              <a:path w="838834" h="735329">
                <a:moveTo>
                  <a:pt x="0" y="0"/>
                </a:moveTo>
                <a:lnTo>
                  <a:pt x="838809" y="0"/>
                </a:lnTo>
                <a:lnTo>
                  <a:pt x="838809" y="735253"/>
                </a:lnTo>
                <a:lnTo>
                  <a:pt x="0" y="735253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1010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465898" y="2887510"/>
            <a:ext cx="838835" cy="735330"/>
          </a:xfrm>
          <a:custGeom>
            <a:avLst/>
            <a:gdLst/>
            <a:ahLst/>
            <a:cxnLst/>
            <a:rect l="l" t="t" r="r" b="b"/>
            <a:pathLst>
              <a:path w="838834" h="735329">
                <a:moveTo>
                  <a:pt x="0" y="0"/>
                </a:moveTo>
                <a:lnTo>
                  <a:pt x="838809" y="0"/>
                </a:lnTo>
                <a:lnTo>
                  <a:pt x="838809" y="735253"/>
                </a:lnTo>
                <a:lnTo>
                  <a:pt x="0" y="735253"/>
                </a:lnTo>
                <a:lnTo>
                  <a:pt x="0" y="0"/>
                </a:lnTo>
                <a:close/>
              </a:path>
            </a:pathLst>
          </a:custGeom>
          <a:solidFill>
            <a:srgbClr val="1727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465898" y="2887512"/>
            <a:ext cx="838835" cy="735330"/>
          </a:xfrm>
          <a:custGeom>
            <a:avLst/>
            <a:gdLst/>
            <a:ahLst/>
            <a:cxnLst/>
            <a:rect l="l" t="t" r="r" b="b"/>
            <a:pathLst>
              <a:path w="838834" h="735329">
                <a:moveTo>
                  <a:pt x="0" y="0"/>
                </a:moveTo>
                <a:lnTo>
                  <a:pt x="838809" y="0"/>
                </a:lnTo>
                <a:lnTo>
                  <a:pt x="838809" y="735253"/>
                </a:lnTo>
                <a:lnTo>
                  <a:pt x="0" y="735253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1010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75713" y="2887510"/>
            <a:ext cx="838835" cy="735330"/>
          </a:xfrm>
          <a:custGeom>
            <a:avLst/>
            <a:gdLst/>
            <a:ahLst/>
            <a:cxnLst/>
            <a:rect l="l" t="t" r="r" b="b"/>
            <a:pathLst>
              <a:path w="838834" h="735329">
                <a:moveTo>
                  <a:pt x="0" y="0"/>
                </a:moveTo>
                <a:lnTo>
                  <a:pt x="838822" y="0"/>
                </a:lnTo>
                <a:lnTo>
                  <a:pt x="838822" y="735253"/>
                </a:lnTo>
                <a:lnTo>
                  <a:pt x="0" y="735253"/>
                </a:lnTo>
                <a:lnTo>
                  <a:pt x="0" y="0"/>
                </a:lnTo>
                <a:close/>
              </a:path>
            </a:pathLst>
          </a:custGeom>
          <a:solidFill>
            <a:srgbClr val="1727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375713" y="2887512"/>
            <a:ext cx="838835" cy="735330"/>
          </a:xfrm>
          <a:custGeom>
            <a:avLst/>
            <a:gdLst/>
            <a:ahLst/>
            <a:cxnLst/>
            <a:rect l="l" t="t" r="r" b="b"/>
            <a:pathLst>
              <a:path w="838834" h="735329">
                <a:moveTo>
                  <a:pt x="0" y="0"/>
                </a:moveTo>
                <a:lnTo>
                  <a:pt x="838822" y="0"/>
                </a:lnTo>
                <a:lnTo>
                  <a:pt x="838822" y="735253"/>
                </a:lnTo>
                <a:lnTo>
                  <a:pt x="0" y="735253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1010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576097" y="1673486"/>
            <a:ext cx="1969770" cy="255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00" b="1" spc="-85" dirty="0">
                <a:solidFill>
                  <a:srgbClr val="010101"/>
                </a:solidFill>
                <a:latin typeface="Georgia"/>
                <a:cs typeface="Georgia"/>
              </a:rPr>
              <a:t>Explore </a:t>
            </a:r>
            <a:r>
              <a:rPr sz="1500" b="1" spc="-110" dirty="0">
                <a:solidFill>
                  <a:srgbClr val="010101"/>
                </a:solidFill>
                <a:latin typeface="Georgia"/>
                <a:cs typeface="Georgia"/>
              </a:rPr>
              <a:t>more</a:t>
            </a:r>
            <a:r>
              <a:rPr sz="1500" b="1" spc="5" dirty="0">
                <a:solidFill>
                  <a:srgbClr val="010101"/>
                </a:solidFill>
                <a:latin typeface="Georgia"/>
                <a:cs typeface="Georgia"/>
              </a:rPr>
              <a:t> </a:t>
            </a:r>
            <a:r>
              <a:rPr sz="1500" b="1" spc="-85" dirty="0">
                <a:solidFill>
                  <a:srgbClr val="010101"/>
                </a:solidFill>
                <a:latin typeface="Georgia"/>
                <a:cs typeface="Georgia"/>
              </a:rPr>
              <a:t>courses</a:t>
            </a:r>
            <a:endParaRPr sz="1500">
              <a:latin typeface="Georgia"/>
              <a:cs typeface="Georg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556082" y="2006094"/>
            <a:ext cx="2658745" cy="239395"/>
          </a:xfrm>
          <a:prstGeom prst="rect">
            <a:avLst/>
          </a:prstGeom>
          <a:ln w="12700">
            <a:solidFill>
              <a:srgbClr val="010101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35560">
              <a:lnSpc>
                <a:spcPct val="100000"/>
              </a:lnSpc>
              <a:spcBef>
                <a:spcPts val="320"/>
              </a:spcBef>
            </a:pPr>
            <a:r>
              <a:rPr sz="950" spc="10" dirty="0">
                <a:solidFill>
                  <a:srgbClr val="545960"/>
                </a:solidFill>
                <a:latin typeface="Arial"/>
                <a:cs typeface="Arial"/>
              </a:rPr>
              <a:t>Search </a:t>
            </a:r>
            <a:r>
              <a:rPr sz="950" spc="5" dirty="0">
                <a:solidFill>
                  <a:srgbClr val="545960"/>
                </a:solidFill>
                <a:latin typeface="Arial"/>
                <a:cs typeface="Arial"/>
              </a:rPr>
              <a:t>for</a:t>
            </a:r>
            <a:r>
              <a:rPr sz="950" spc="-70" dirty="0">
                <a:solidFill>
                  <a:srgbClr val="545960"/>
                </a:solidFill>
                <a:latin typeface="Arial"/>
                <a:cs typeface="Arial"/>
              </a:rPr>
              <a:t> </a:t>
            </a:r>
            <a:r>
              <a:rPr sz="950" spc="5" dirty="0">
                <a:solidFill>
                  <a:srgbClr val="545960"/>
                </a:solidFill>
                <a:latin typeface="Arial"/>
                <a:cs typeface="Arial"/>
              </a:rPr>
              <a:t>courses</a:t>
            </a:r>
            <a:endParaRPr sz="95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654236" y="2079815"/>
            <a:ext cx="516356" cy="1036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604787" y="2428907"/>
            <a:ext cx="2143760" cy="255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00" b="1" spc="-100" dirty="0">
                <a:solidFill>
                  <a:srgbClr val="010101"/>
                </a:solidFill>
                <a:latin typeface="Georgia"/>
                <a:cs typeface="Georgia"/>
              </a:rPr>
              <a:t>Recommended</a:t>
            </a:r>
            <a:r>
              <a:rPr sz="1500" b="1" spc="-50" dirty="0">
                <a:solidFill>
                  <a:srgbClr val="010101"/>
                </a:solidFill>
                <a:latin typeface="Georgia"/>
                <a:cs typeface="Georgia"/>
              </a:rPr>
              <a:t> </a:t>
            </a:r>
            <a:r>
              <a:rPr sz="1500" b="1" spc="-70" dirty="0">
                <a:solidFill>
                  <a:srgbClr val="010101"/>
                </a:solidFill>
                <a:latin typeface="Georgia"/>
                <a:cs typeface="Georgia"/>
              </a:rPr>
              <a:t>Courses</a:t>
            </a:r>
            <a:endParaRPr sz="1500">
              <a:latin typeface="Georgia"/>
              <a:cs typeface="Georgi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556082" y="3790962"/>
            <a:ext cx="838835" cy="735330"/>
          </a:xfrm>
          <a:custGeom>
            <a:avLst/>
            <a:gdLst/>
            <a:ahLst/>
            <a:cxnLst/>
            <a:rect l="l" t="t" r="r" b="b"/>
            <a:pathLst>
              <a:path w="838834" h="735329">
                <a:moveTo>
                  <a:pt x="0" y="0"/>
                </a:moveTo>
                <a:lnTo>
                  <a:pt x="838809" y="0"/>
                </a:lnTo>
                <a:lnTo>
                  <a:pt x="838809" y="735253"/>
                </a:lnTo>
                <a:lnTo>
                  <a:pt x="0" y="735253"/>
                </a:lnTo>
                <a:lnTo>
                  <a:pt x="0" y="0"/>
                </a:lnTo>
                <a:close/>
              </a:path>
            </a:pathLst>
          </a:custGeom>
          <a:solidFill>
            <a:srgbClr val="1727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556082" y="3790965"/>
            <a:ext cx="838835" cy="735330"/>
          </a:xfrm>
          <a:custGeom>
            <a:avLst/>
            <a:gdLst/>
            <a:ahLst/>
            <a:cxnLst/>
            <a:rect l="l" t="t" r="r" b="b"/>
            <a:pathLst>
              <a:path w="838834" h="735329">
                <a:moveTo>
                  <a:pt x="0" y="0"/>
                </a:moveTo>
                <a:lnTo>
                  <a:pt x="838809" y="0"/>
                </a:lnTo>
                <a:lnTo>
                  <a:pt x="838809" y="735253"/>
                </a:lnTo>
                <a:lnTo>
                  <a:pt x="0" y="735253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1010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465898" y="3790962"/>
            <a:ext cx="838835" cy="735330"/>
          </a:xfrm>
          <a:custGeom>
            <a:avLst/>
            <a:gdLst/>
            <a:ahLst/>
            <a:cxnLst/>
            <a:rect l="l" t="t" r="r" b="b"/>
            <a:pathLst>
              <a:path w="838834" h="735329">
                <a:moveTo>
                  <a:pt x="0" y="0"/>
                </a:moveTo>
                <a:lnTo>
                  <a:pt x="838809" y="0"/>
                </a:lnTo>
                <a:lnTo>
                  <a:pt x="838809" y="735253"/>
                </a:lnTo>
                <a:lnTo>
                  <a:pt x="0" y="735253"/>
                </a:lnTo>
                <a:lnTo>
                  <a:pt x="0" y="0"/>
                </a:lnTo>
                <a:close/>
              </a:path>
            </a:pathLst>
          </a:custGeom>
          <a:solidFill>
            <a:srgbClr val="1727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465898" y="3790965"/>
            <a:ext cx="838835" cy="735330"/>
          </a:xfrm>
          <a:custGeom>
            <a:avLst/>
            <a:gdLst/>
            <a:ahLst/>
            <a:cxnLst/>
            <a:rect l="l" t="t" r="r" b="b"/>
            <a:pathLst>
              <a:path w="838834" h="735329">
                <a:moveTo>
                  <a:pt x="0" y="0"/>
                </a:moveTo>
                <a:lnTo>
                  <a:pt x="838809" y="0"/>
                </a:lnTo>
                <a:lnTo>
                  <a:pt x="838809" y="735253"/>
                </a:lnTo>
                <a:lnTo>
                  <a:pt x="0" y="735253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1010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375713" y="3790962"/>
            <a:ext cx="838835" cy="735330"/>
          </a:xfrm>
          <a:custGeom>
            <a:avLst/>
            <a:gdLst/>
            <a:ahLst/>
            <a:cxnLst/>
            <a:rect l="l" t="t" r="r" b="b"/>
            <a:pathLst>
              <a:path w="838834" h="735329">
                <a:moveTo>
                  <a:pt x="0" y="0"/>
                </a:moveTo>
                <a:lnTo>
                  <a:pt x="838822" y="0"/>
                </a:lnTo>
                <a:lnTo>
                  <a:pt x="838822" y="735253"/>
                </a:lnTo>
                <a:lnTo>
                  <a:pt x="0" y="735253"/>
                </a:lnTo>
                <a:lnTo>
                  <a:pt x="0" y="0"/>
                </a:lnTo>
                <a:close/>
              </a:path>
            </a:pathLst>
          </a:custGeom>
          <a:solidFill>
            <a:srgbClr val="1727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375713" y="3790965"/>
            <a:ext cx="838835" cy="735330"/>
          </a:xfrm>
          <a:custGeom>
            <a:avLst/>
            <a:gdLst/>
            <a:ahLst/>
            <a:cxnLst/>
            <a:rect l="l" t="t" r="r" b="b"/>
            <a:pathLst>
              <a:path w="838834" h="735329">
                <a:moveTo>
                  <a:pt x="0" y="0"/>
                </a:moveTo>
                <a:lnTo>
                  <a:pt x="838822" y="0"/>
                </a:lnTo>
                <a:lnTo>
                  <a:pt x="838822" y="735253"/>
                </a:lnTo>
                <a:lnTo>
                  <a:pt x="0" y="735253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1010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556082" y="4698276"/>
            <a:ext cx="838835" cy="735330"/>
          </a:xfrm>
          <a:custGeom>
            <a:avLst/>
            <a:gdLst/>
            <a:ahLst/>
            <a:cxnLst/>
            <a:rect l="l" t="t" r="r" b="b"/>
            <a:pathLst>
              <a:path w="838834" h="735329">
                <a:moveTo>
                  <a:pt x="0" y="0"/>
                </a:moveTo>
                <a:lnTo>
                  <a:pt x="838809" y="0"/>
                </a:lnTo>
                <a:lnTo>
                  <a:pt x="838809" y="735266"/>
                </a:lnTo>
                <a:lnTo>
                  <a:pt x="0" y="735266"/>
                </a:lnTo>
                <a:lnTo>
                  <a:pt x="0" y="0"/>
                </a:lnTo>
                <a:close/>
              </a:path>
            </a:pathLst>
          </a:custGeom>
          <a:solidFill>
            <a:srgbClr val="1727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556082" y="4698278"/>
            <a:ext cx="838835" cy="735330"/>
          </a:xfrm>
          <a:custGeom>
            <a:avLst/>
            <a:gdLst/>
            <a:ahLst/>
            <a:cxnLst/>
            <a:rect l="l" t="t" r="r" b="b"/>
            <a:pathLst>
              <a:path w="838834" h="735329">
                <a:moveTo>
                  <a:pt x="0" y="0"/>
                </a:moveTo>
                <a:lnTo>
                  <a:pt x="838809" y="0"/>
                </a:lnTo>
                <a:lnTo>
                  <a:pt x="838809" y="735266"/>
                </a:lnTo>
                <a:lnTo>
                  <a:pt x="0" y="735266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1010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465898" y="4698276"/>
            <a:ext cx="838835" cy="735330"/>
          </a:xfrm>
          <a:custGeom>
            <a:avLst/>
            <a:gdLst/>
            <a:ahLst/>
            <a:cxnLst/>
            <a:rect l="l" t="t" r="r" b="b"/>
            <a:pathLst>
              <a:path w="838834" h="735329">
                <a:moveTo>
                  <a:pt x="0" y="0"/>
                </a:moveTo>
                <a:lnTo>
                  <a:pt x="838809" y="0"/>
                </a:lnTo>
                <a:lnTo>
                  <a:pt x="838809" y="735266"/>
                </a:lnTo>
                <a:lnTo>
                  <a:pt x="0" y="735266"/>
                </a:lnTo>
                <a:lnTo>
                  <a:pt x="0" y="0"/>
                </a:lnTo>
                <a:close/>
              </a:path>
            </a:pathLst>
          </a:custGeom>
          <a:solidFill>
            <a:srgbClr val="1727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465898" y="4698278"/>
            <a:ext cx="838835" cy="735330"/>
          </a:xfrm>
          <a:custGeom>
            <a:avLst/>
            <a:gdLst/>
            <a:ahLst/>
            <a:cxnLst/>
            <a:rect l="l" t="t" r="r" b="b"/>
            <a:pathLst>
              <a:path w="838834" h="735329">
                <a:moveTo>
                  <a:pt x="0" y="0"/>
                </a:moveTo>
                <a:lnTo>
                  <a:pt x="838809" y="0"/>
                </a:lnTo>
                <a:lnTo>
                  <a:pt x="838809" y="735266"/>
                </a:lnTo>
                <a:lnTo>
                  <a:pt x="0" y="735266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1010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375713" y="4698276"/>
            <a:ext cx="838835" cy="735330"/>
          </a:xfrm>
          <a:custGeom>
            <a:avLst/>
            <a:gdLst/>
            <a:ahLst/>
            <a:cxnLst/>
            <a:rect l="l" t="t" r="r" b="b"/>
            <a:pathLst>
              <a:path w="838834" h="735329">
                <a:moveTo>
                  <a:pt x="0" y="0"/>
                </a:moveTo>
                <a:lnTo>
                  <a:pt x="838822" y="0"/>
                </a:lnTo>
                <a:lnTo>
                  <a:pt x="838822" y="735266"/>
                </a:lnTo>
                <a:lnTo>
                  <a:pt x="0" y="735266"/>
                </a:lnTo>
                <a:lnTo>
                  <a:pt x="0" y="0"/>
                </a:lnTo>
                <a:close/>
              </a:path>
            </a:pathLst>
          </a:custGeom>
          <a:solidFill>
            <a:srgbClr val="1727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375713" y="4698278"/>
            <a:ext cx="838835" cy="735330"/>
          </a:xfrm>
          <a:custGeom>
            <a:avLst/>
            <a:gdLst/>
            <a:ahLst/>
            <a:cxnLst/>
            <a:rect l="l" t="t" r="r" b="b"/>
            <a:pathLst>
              <a:path w="838834" h="735329">
                <a:moveTo>
                  <a:pt x="0" y="0"/>
                </a:moveTo>
                <a:lnTo>
                  <a:pt x="838822" y="0"/>
                </a:lnTo>
                <a:lnTo>
                  <a:pt x="838822" y="735266"/>
                </a:lnTo>
                <a:lnTo>
                  <a:pt x="0" y="735266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1010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954529" y="4277537"/>
            <a:ext cx="2095500" cy="326390"/>
          </a:xfrm>
          <a:custGeom>
            <a:avLst/>
            <a:gdLst/>
            <a:ahLst/>
            <a:cxnLst/>
            <a:rect l="l" t="t" r="r" b="b"/>
            <a:pathLst>
              <a:path w="2095500" h="326389">
                <a:moveTo>
                  <a:pt x="0" y="0"/>
                </a:moveTo>
                <a:lnTo>
                  <a:pt x="2094966" y="0"/>
                </a:lnTo>
                <a:lnTo>
                  <a:pt x="2094966" y="325767"/>
                </a:lnTo>
                <a:lnTo>
                  <a:pt x="0" y="32576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691458" y="6199543"/>
            <a:ext cx="1788121" cy="4015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063" y="4356"/>
            <a:ext cx="10054590" cy="850900"/>
          </a:xfrm>
          <a:custGeom>
            <a:avLst/>
            <a:gdLst/>
            <a:ahLst/>
            <a:cxnLst/>
            <a:rect l="l" t="t" r="r" b="b"/>
            <a:pathLst>
              <a:path w="10054590" h="850900">
                <a:moveTo>
                  <a:pt x="0" y="850900"/>
                </a:moveTo>
                <a:lnTo>
                  <a:pt x="10054336" y="850900"/>
                </a:lnTo>
                <a:lnTo>
                  <a:pt x="10054336" y="0"/>
                </a:lnTo>
                <a:lnTo>
                  <a:pt x="0" y="0"/>
                </a:lnTo>
                <a:lnTo>
                  <a:pt x="0" y="850900"/>
                </a:lnTo>
                <a:close/>
              </a:path>
            </a:pathLst>
          </a:custGeom>
          <a:solidFill>
            <a:srgbClr val="6BC5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2228481" y="527330"/>
            <a:ext cx="3757929" cy="189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50" spc="15" dirty="0">
                <a:solidFill>
                  <a:srgbClr val="FFFFFF"/>
                </a:solidFill>
                <a:latin typeface="Arial"/>
                <a:cs typeface="Arial"/>
              </a:rPr>
              <a:t>My </a:t>
            </a:r>
            <a:r>
              <a:rPr sz="1050" spc="-20" dirty="0">
                <a:solidFill>
                  <a:srgbClr val="FFFFFF"/>
                </a:solidFill>
                <a:latin typeface="Arial"/>
                <a:cs typeface="Arial"/>
              </a:rPr>
              <a:t>Dream </a:t>
            </a:r>
            <a:r>
              <a:rPr sz="1050" spc="10" dirty="0">
                <a:solidFill>
                  <a:srgbClr val="FFFFFF"/>
                </a:solidFill>
                <a:latin typeface="Arial"/>
                <a:cs typeface="Arial"/>
              </a:rPr>
              <a:t>Map   </a:t>
            </a: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   </a:t>
            </a:r>
            <a:r>
              <a:rPr sz="1050" spc="15" dirty="0">
                <a:solidFill>
                  <a:srgbClr val="FFFFFF"/>
                </a:solidFill>
                <a:latin typeface="Arial"/>
                <a:cs typeface="Arial"/>
              </a:rPr>
              <a:t>My </a:t>
            </a:r>
            <a:r>
              <a:rPr sz="1050" spc="-10" dirty="0">
                <a:solidFill>
                  <a:srgbClr val="FFFFFF"/>
                </a:solidFill>
                <a:latin typeface="Arial"/>
                <a:cs typeface="Arial"/>
              </a:rPr>
              <a:t>Courses   </a:t>
            </a: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   </a:t>
            </a:r>
            <a:r>
              <a:rPr sz="1050" spc="-25" dirty="0">
                <a:solidFill>
                  <a:srgbClr val="FFFFFF"/>
                </a:solidFill>
                <a:latin typeface="Arial"/>
                <a:cs typeface="Arial"/>
              </a:rPr>
              <a:t>Youth </a:t>
            </a:r>
            <a:r>
              <a:rPr sz="1050" spc="-15" dirty="0">
                <a:solidFill>
                  <a:srgbClr val="FFFFFF"/>
                </a:solidFill>
                <a:latin typeface="Arial"/>
                <a:cs typeface="Arial"/>
              </a:rPr>
              <a:t>Leaders   </a:t>
            </a: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 </a:t>
            </a:r>
            <a:r>
              <a:rPr sz="10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15" dirty="0">
                <a:solidFill>
                  <a:srgbClr val="FFFFFF"/>
                </a:solidFill>
                <a:latin typeface="Arial"/>
                <a:cs typeface="Arial"/>
              </a:rPr>
              <a:t>Facilitator</a:t>
            </a:r>
            <a:endParaRPr sz="10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066146" y="527330"/>
            <a:ext cx="2931795" cy="189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2230755" algn="l"/>
              </a:tabLst>
            </a:pP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   </a:t>
            </a:r>
            <a:r>
              <a:rPr sz="1050" spc="-7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050" dirty="0">
                <a:solidFill>
                  <a:srgbClr val="FFFFFF"/>
                </a:solidFill>
                <a:latin typeface="Arial"/>
                <a:cs typeface="Arial"/>
              </a:rPr>
              <a:t>Do   </a:t>
            </a: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   </a:t>
            </a:r>
            <a:r>
              <a:rPr sz="1050" spc="-20" dirty="0">
                <a:solidFill>
                  <a:srgbClr val="FFFFFF"/>
                </a:solidFill>
                <a:latin typeface="Arial"/>
                <a:cs typeface="Arial"/>
              </a:rPr>
              <a:t>Events </a:t>
            </a:r>
            <a:r>
              <a:rPr sz="1050" spc="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  </a:t>
            </a:r>
            <a:r>
              <a:rPr sz="105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Arial"/>
                <a:cs typeface="Arial"/>
              </a:rPr>
              <a:t>Messages </a:t>
            </a:r>
            <a:r>
              <a:rPr sz="1050" spc="2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	</a:t>
            </a:r>
            <a:r>
              <a:rPr sz="1050" dirty="0">
                <a:solidFill>
                  <a:srgbClr val="FFFFFF"/>
                </a:solidFill>
                <a:latin typeface="Arial"/>
                <a:cs typeface="Arial"/>
              </a:rPr>
              <a:t>Admin</a:t>
            </a:r>
            <a:r>
              <a:rPr sz="105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20" dirty="0">
                <a:solidFill>
                  <a:srgbClr val="FFFFFF"/>
                </a:solidFill>
                <a:latin typeface="Arial"/>
                <a:cs typeface="Arial"/>
              </a:rPr>
              <a:t>User</a:t>
            </a:r>
            <a:endParaRPr sz="10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077824" y="527330"/>
            <a:ext cx="784860" cy="189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50" spc="-35" dirty="0">
                <a:solidFill>
                  <a:srgbClr val="FFFFFF"/>
                </a:solidFill>
                <a:latin typeface="Arial"/>
                <a:cs typeface="Arial"/>
              </a:rPr>
              <a:t>|   </a:t>
            </a:r>
            <a:r>
              <a:rPr sz="1050" spc="-5" dirty="0">
                <a:solidFill>
                  <a:srgbClr val="FFFFFF"/>
                </a:solidFill>
                <a:latin typeface="Arial"/>
                <a:cs typeface="Arial"/>
              </a:rPr>
              <a:t>Edit</a:t>
            </a:r>
            <a:r>
              <a:rPr sz="105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20" dirty="0">
                <a:solidFill>
                  <a:srgbClr val="FFFFFF"/>
                </a:solidFill>
                <a:latin typeface="Arial"/>
                <a:cs typeface="Arial"/>
              </a:rPr>
              <a:t>Profile</a:t>
            </a:r>
            <a:endParaRPr sz="105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9411322" y="208574"/>
            <a:ext cx="230504" cy="230504"/>
          </a:xfrm>
          <a:custGeom>
            <a:avLst/>
            <a:gdLst/>
            <a:ahLst/>
            <a:cxnLst/>
            <a:rect l="l" t="t" r="r" b="b"/>
            <a:pathLst>
              <a:path w="230504" h="230504">
                <a:moveTo>
                  <a:pt x="194854" y="186816"/>
                </a:moveTo>
                <a:lnTo>
                  <a:pt x="56057" y="186816"/>
                </a:lnTo>
                <a:lnTo>
                  <a:pt x="58140" y="186931"/>
                </a:lnTo>
                <a:lnTo>
                  <a:pt x="64338" y="190461"/>
                </a:lnTo>
                <a:lnTo>
                  <a:pt x="69202" y="193535"/>
                </a:lnTo>
                <a:lnTo>
                  <a:pt x="75018" y="197497"/>
                </a:lnTo>
                <a:lnTo>
                  <a:pt x="75933" y="199212"/>
                </a:lnTo>
                <a:lnTo>
                  <a:pt x="76047" y="204635"/>
                </a:lnTo>
                <a:lnTo>
                  <a:pt x="75628" y="208775"/>
                </a:lnTo>
                <a:lnTo>
                  <a:pt x="75412" y="220243"/>
                </a:lnTo>
                <a:lnTo>
                  <a:pt x="78524" y="224040"/>
                </a:lnTo>
                <a:lnTo>
                  <a:pt x="92049" y="226428"/>
                </a:lnTo>
                <a:lnTo>
                  <a:pt x="114566" y="230047"/>
                </a:lnTo>
                <a:lnTo>
                  <a:pt x="119037" y="227914"/>
                </a:lnTo>
                <a:lnTo>
                  <a:pt x="122542" y="208991"/>
                </a:lnTo>
                <a:lnTo>
                  <a:pt x="126339" y="204304"/>
                </a:lnTo>
                <a:lnTo>
                  <a:pt x="139949" y="204304"/>
                </a:lnTo>
                <a:lnTo>
                  <a:pt x="144475" y="200901"/>
                </a:lnTo>
                <a:lnTo>
                  <a:pt x="189876" y="200901"/>
                </a:lnTo>
                <a:lnTo>
                  <a:pt x="193095" y="198329"/>
                </a:lnTo>
                <a:lnTo>
                  <a:pt x="196141" y="193522"/>
                </a:lnTo>
                <a:lnTo>
                  <a:pt x="195459" y="187972"/>
                </a:lnTo>
                <a:lnTo>
                  <a:pt x="194854" y="186816"/>
                </a:lnTo>
                <a:close/>
              </a:path>
              <a:path w="230504" h="230504">
                <a:moveTo>
                  <a:pt x="189876" y="200901"/>
                </a:moveTo>
                <a:lnTo>
                  <a:pt x="144475" y="200901"/>
                </a:lnTo>
                <a:lnTo>
                  <a:pt x="151320" y="203199"/>
                </a:lnTo>
                <a:lnTo>
                  <a:pt x="153606" y="208000"/>
                </a:lnTo>
                <a:lnTo>
                  <a:pt x="158851" y="212978"/>
                </a:lnTo>
                <a:lnTo>
                  <a:pt x="161520" y="214668"/>
                </a:lnTo>
                <a:lnTo>
                  <a:pt x="164388" y="216776"/>
                </a:lnTo>
                <a:lnTo>
                  <a:pt x="167563" y="215480"/>
                </a:lnTo>
                <a:lnTo>
                  <a:pt x="170675" y="214668"/>
                </a:lnTo>
                <a:lnTo>
                  <a:pt x="177698" y="210286"/>
                </a:lnTo>
                <a:lnTo>
                  <a:pt x="181813" y="207035"/>
                </a:lnTo>
                <a:lnTo>
                  <a:pt x="186029" y="203974"/>
                </a:lnTo>
                <a:lnTo>
                  <a:pt x="189876" y="200901"/>
                </a:lnTo>
                <a:close/>
              </a:path>
              <a:path w="230504" h="230504">
                <a:moveTo>
                  <a:pt x="139949" y="204304"/>
                </a:moveTo>
                <a:lnTo>
                  <a:pt x="126339" y="204304"/>
                </a:lnTo>
                <a:lnTo>
                  <a:pt x="139915" y="204330"/>
                </a:lnTo>
                <a:close/>
              </a:path>
              <a:path w="230504" h="230504">
                <a:moveTo>
                  <a:pt x="9829" y="76161"/>
                </a:moveTo>
                <a:lnTo>
                  <a:pt x="5930" y="79006"/>
                </a:lnTo>
                <a:lnTo>
                  <a:pt x="3136" y="93002"/>
                </a:lnTo>
                <a:lnTo>
                  <a:pt x="1892" y="100685"/>
                </a:lnTo>
                <a:lnTo>
                  <a:pt x="889" y="108381"/>
                </a:lnTo>
                <a:lnTo>
                  <a:pt x="0" y="114973"/>
                </a:lnTo>
                <a:lnTo>
                  <a:pt x="2857" y="118960"/>
                </a:lnTo>
                <a:lnTo>
                  <a:pt x="13195" y="122186"/>
                </a:lnTo>
                <a:lnTo>
                  <a:pt x="17145" y="123075"/>
                </a:lnTo>
                <a:lnTo>
                  <a:pt x="22199" y="124980"/>
                </a:lnTo>
                <a:lnTo>
                  <a:pt x="28143" y="144957"/>
                </a:lnTo>
                <a:lnTo>
                  <a:pt x="27660" y="146837"/>
                </a:lnTo>
                <a:lnTo>
                  <a:pt x="26784" y="147726"/>
                </a:lnTo>
                <a:lnTo>
                  <a:pt x="23914" y="150723"/>
                </a:lnTo>
                <a:lnTo>
                  <a:pt x="20624" y="153327"/>
                </a:lnTo>
                <a:lnTo>
                  <a:pt x="12522" y="161112"/>
                </a:lnTo>
                <a:lnTo>
                  <a:pt x="12026" y="166141"/>
                </a:lnTo>
                <a:lnTo>
                  <a:pt x="20256" y="177888"/>
                </a:lnTo>
                <a:lnTo>
                  <a:pt x="24485" y="183781"/>
                </a:lnTo>
                <a:lnTo>
                  <a:pt x="33020" y="195351"/>
                </a:lnTo>
                <a:lnTo>
                  <a:pt x="37896" y="196456"/>
                </a:lnTo>
                <a:lnTo>
                  <a:pt x="47764" y="191300"/>
                </a:lnTo>
                <a:lnTo>
                  <a:pt x="51168" y="189064"/>
                </a:lnTo>
                <a:lnTo>
                  <a:pt x="54775" y="187388"/>
                </a:lnTo>
                <a:lnTo>
                  <a:pt x="56057" y="186816"/>
                </a:lnTo>
                <a:lnTo>
                  <a:pt x="194854" y="186816"/>
                </a:lnTo>
                <a:lnTo>
                  <a:pt x="191338" y="180098"/>
                </a:lnTo>
                <a:lnTo>
                  <a:pt x="188163" y="174815"/>
                </a:lnTo>
                <a:lnTo>
                  <a:pt x="187337" y="170713"/>
                </a:lnTo>
                <a:lnTo>
                  <a:pt x="193611" y="164795"/>
                </a:lnTo>
                <a:lnTo>
                  <a:pt x="194894" y="162813"/>
                </a:lnTo>
                <a:lnTo>
                  <a:pt x="197764" y="154381"/>
                </a:lnTo>
                <a:lnTo>
                  <a:pt x="198053" y="154152"/>
                </a:lnTo>
                <a:lnTo>
                  <a:pt x="109181" y="154152"/>
                </a:lnTo>
                <a:lnTo>
                  <a:pt x="94133" y="148377"/>
                </a:lnTo>
                <a:lnTo>
                  <a:pt x="82797" y="137515"/>
                </a:lnTo>
                <a:lnTo>
                  <a:pt x="76309" y="123177"/>
                </a:lnTo>
                <a:lnTo>
                  <a:pt x="75806" y="106972"/>
                </a:lnTo>
                <a:lnTo>
                  <a:pt x="81627" y="92143"/>
                </a:lnTo>
                <a:lnTo>
                  <a:pt x="92384" y="80981"/>
                </a:lnTo>
                <a:lnTo>
                  <a:pt x="101325" y="76936"/>
                </a:lnTo>
                <a:lnTo>
                  <a:pt x="29832" y="76936"/>
                </a:lnTo>
                <a:lnTo>
                  <a:pt x="23914" y="76326"/>
                </a:lnTo>
                <a:lnTo>
                  <a:pt x="9829" y="76161"/>
                </a:lnTo>
                <a:close/>
              </a:path>
              <a:path w="230504" h="230504">
                <a:moveTo>
                  <a:pt x="211813" y="74040"/>
                </a:moveTo>
                <a:lnTo>
                  <a:pt x="122516" y="74040"/>
                </a:lnTo>
                <a:lnTo>
                  <a:pt x="137472" y="79857"/>
                </a:lnTo>
                <a:lnTo>
                  <a:pt x="148782" y="90695"/>
                </a:lnTo>
                <a:lnTo>
                  <a:pt x="155283" y="104921"/>
                </a:lnTo>
                <a:lnTo>
                  <a:pt x="155751" y="118960"/>
                </a:lnTo>
                <a:lnTo>
                  <a:pt x="155776" y="121005"/>
                </a:lnTo>
                <a:lnTo>
                  <a:pt x="149997" y="135707"/>
                </a:lnTo>
                <a:lnTo>
                  <a:pt x="139195" y="146958"/>
                </a:lnTo>
                <a:lnTo>
                  <a:pt x="125044" y="153493"/>
                </a:lnTo>
                <a:lnTo>
                  <a:pt x="109181" y="154152"/>
                </a:lnTo>
                <a:lnTo>
                  <a:pt x="198053" y="154152"/>
                </a:lnTo>
                <a:lnTo>
                  <a:pt x="201663" y="151295"/>
                </a:lnTo>
                <a:lnTo>
                  <a:pt x="223378" y="151295"/>
                </a:lnTo>
                <a:lnTo>
                  <a:pt x="224396" y="150482"/>
                </a:lnTo>
                <a:lnTo>
                  <a:pt x="225666" y="143255"/>
                </a:lnTo>
                <a:lnTo>
                  <a:pt x="226822" y="136524"/>
                </a:lnTo>
                <a:lnTo>
                  <a:pt x="227888" y="129755"/>
                </a:lnTo>
                <a:lnTo>
                  <a:pt x="229006" y="123037"/>
                </a:lnTo>
                <a:lnTo>
                  <a:pt x="230352" y="114477"/>
                </a:lnTo>
                <a:lnTo>
                  <a:pt x="227698" y="109689"/>
                </a:lnTo>
                <a:lnTo>
                  <a:pt x="210908" y="106629"/>
                </a:lnTo>
                <a:lnTo>
                  <a:pt x="206006" y="103428"/>
                </a:lnTo>
                <a:lnTo>
                  <a:pt x="206171" y="90081"/>
                </a:lnTo>
                <a:lnTo>
                  <a:pt x="202704" y="85483"/>
                </a:lnTo>
                <a:lnTo>
                  <a:pt x="203809" y="82016"/>
                </a:lnTo>
                <a:lnTo>
                  <a:pt x="204914" y="78460"/>
                </a:lnTo>
                <a:lnTo>
                  <a:pt x="209689" y="76123"/>
                </a:lnTo>
                <a:lnTo>
                  <a:pt x="211813" y="74040"/>
                </a:lnTo>
                <a:close/>
              </a:path>
              <a:path w="230504" h="230504">
                <a:moveTo>
                  <a:pt x="220834" y="153327"/>
                </a:moveTo>
                <a:lnTo>
                  <a:pt x="211658" y="153327"/>
                </a:lnTo>
                <a:lnTo>
                  <a:pt x="220357" y="153708"/>
                </a:lnTo>
                <a:lnTo>
                  <a:pt x="220834" y="153327"/>
                </a:lnTo>
                <a:close/>
              </a:path>
              <a:path w="230504" h="230504">
                <a:moveTo>
                  <a:pt x="223378" y="151295"/>
                </a:moveTo>
                <a:lnTo>
                  <a:pt x="201663" y="151295"/>
                </a:lnTo>
                <a:lnTo>
                  <a:pt x="210083" y="153593"/>
                </a:lnTo>
                <a:lnTo>
                  <a:pt x="211658" y="153327"/>
                </a:lnTo>
                <a:lnTo>
                  <a:pt x="220850" y="153314"/>
                </a:lnTo>
                <a:lnTo>
                  <a:pt x="223378" y="151295"/>
                </a:lnTo>
                <a:close/>
              </a:path>
              <a:path w="230504" h="230504">
                <a:moveTo>
                  <a:pt x="63017" y="12382"/>
                </a:moveTo>
                <a:lnTo>
                  <a:pt x="51333" y="20383"/>
                </a:lnTo>
                <a:lnTo>
                  <a:pt x="45262" y="24752"/>
                </a:lnTo>
                <a:lnTo>
                  <a:pt x="33705" y="33375"/>
                </a:lnTo>
                <a:lnTo>
                  <a:pt x="32677" y="38303"/>
                </a:lnTo>
                <a:lnTo>
                  <a:pt x="37655" y="47878"/>
                </a:lnTo>
                <a:lnTo>
                  <a:pt x="39738" y="51168"/>
                </a:lnTo>
                <a:lnTo>
                  <a:pt x="41351" y="54673"/>
                </a:lnTo>
                <a:lnTo>
                  <a:pt x="41910" y="55829"/>
                </a:lnTo>
                <a:lnTo>
                  <a:pt x="41808" y="57746"/>
                </a:lnTo>
                <a:lnTo>
                  <a:pt x="38265" y="64122"/>
                </a:lnTo>
                <a:lnTo>
                  <a:pt x="35001" y="69176"/>
                </a:lnTo>
                <a:lnTo>
                  <a:pt x="31981" y="74582"/>
                </a:lnTo>
                <a:lnTo>
                  <a:pt x="30975" y="76339"/>
                </a:lnTo>
                <a:lnTo>
                  <a:pt x="29832" y="76936"/>
                </a:lnTo>
                <a:lnTo>
                  <a:pt x="101325" y="76936"/>
                </a:lnTo>
                <a:lnTo>
                  <a:pt x="106529" y="74582"/>
                </a:lnTo>
                <a:lnTo>
                  <a:pt x="122516" y="74040"/>
                </a:lnTo>
                <a:lnTo>
                  <a:pt x="211813" y="74040"/>
                </a:lnTo>
                <a:lnTo>
                  <a:pt x="217538" y="68427"/>
                </a:lnTo>
                <a:lnTo>
                  <a:pt x="218109" y="63499"/>
                </a:lnTo>
                <a:lnTo>
                  <a:pt x="210058" y="51803"/>
                </a:lnTo>
                <a:lnTo>
                  <a:pt x="205676" y="45707"/>
                </a:lnTo>
                <a:lnTo>
                  <a:pt x="202740" y="41782"/>
                </a:lnTo>
                <a:lnTo>
                  <a:pt x="176022" y="41782"/>
                </a:lnTo>
                <a:lnTo>
                  <a:pt x="174104" y="41668"/>
                </a:lnTo>
                <a:lnTo>
                  <a:pt x="173024" y="41020"/>
                </a:lnTo>
                <a:lnTo>
                  <a:pt x="167373" y="37744"/>
                </a:lnTo>
                <a:lnTo>
                  <a:pt x="161791" y="34264"/>
                </a:lnTo>
                <a:lnTo>
                  <a:pt x="156375" y="30670"/>
                </a:lnTo>
                <a:lnTo>
                  <a:pt x="155308" y="29933"/>
                </a:lnTo>
                <a:lnTo>
                  <a:pt x="154355" y="28244"/>
                </a:lnTo>
                <a:lnTo>
                  <a:pt x="154348" y="27978"/>
                </a:lnTo>
                <a:lnTo>
                  <a:pt x="85318" y="27978"/>
                </a:lnTo>
                <a:lnTo>
                  <a:pt x="78232" y="25831"/>
                </a:lnTo>
                <a:lnTo>
                  <a:pt x="75755" y="20916"/>
                </a:lnTo>
                <a:lnTo>
                  <a:pt x="68008" y="12992"/>
                </a:lnTo>
                <a:lnTo>
                  <a:pt x="63017" y="12382"/>
                </a:lnTo>
                <a:close/>
              </a:path>
              <a:path w="230504" h="230504">
                <a:moveTo>
                  <a:pt x="192392" y="33248"/>
                </a:moveTo>
                <a:lnTo>
                  <a:pt x="183261" y="37896"/>
                </a:lnTo>
                <a:lnTo>
                  <a:pt x="180352" y="39852"/>
                </a:lnTo>
                <a:lnTo>
                  <a:pt x="177165" y="41249"/>
                </a:lnTo>
                <a:lnTo>
                  <a:pt x="176022" y="41782"/>
                </a:lnTo>
                <a:lnTo>
                  <a:pt x="202740" y="41782"/>
                </a:lnTo>
                <a:lnTo>
                  <a:pt x="197116" y="34264"/>
                </a:lnTo>
                <a:lnTo>
                  <a:pt x="192392" y="33248"/>
                </a:lnTo>
                <a:close/>
              </a:path>
              <a:path w="230504" h="230504">
                <a:moveTo>
                  <a:pt x="101498" y="22529"/>
                </a:moveTo>
                <a:lnTo>
                  <a:pt x="99009" y="22529"/>
                </a:lnTo>
                <a:lnTo>
                  <a:pt x="96481" y="23266"/>
                </a:lnTo>
                <a:lnTo>
                  <a:pt x="89916" y="24968"/>
                </a:lnTo>
                <a:lnTo>
                  <a:pt x="85318" y="27978"/>
                </a:lnTo>
                <a:lnTo>
                  <a:pt x="154348" y="27978"/>
                </a:lnTo>
                <a:lnTo>
                  <a:pt x="154254" y="24752"/>
                </a:lnTo>
                <a:lnTo>
                  <a:pt x="154258" y="22567"/>
                </a:lnTo>
                <a:lnTo>
                  <a:pt x="105613" y="22567"/>
                </a:lnTo>
                <a:lnTo>
                  <a:pt x="101498" y="22529"/>
                </a:lnTo>
                <a:close/>
              </a:path>
              <a:path w="230504" h="230504">
                <a:moveTo>
                  <a:pt x="116090" y="0"/>
                </a:moveTo>
                <a:lnTo>
                  <a:pt x="111810" y="3035"/>
                </a:lnTo>
                <a:lnTo>
                  <a:pt x="109982" y="8699"/>
                </a:lnTo>
                <a:lnTo>
                  <a:pt x="109093" y="11366"/>
                </a:lnTo>
                <a:lnTo>
                  <a:pt x="108254" y="14071"/>
                </a:lnTo>
                <a:lnTo>
                  <a:pt x="107031" y="20383"/>
                </a:lnTo>
                <a:lnTo>
                  <a:pt x="105613" y="22567"/>
                </a:lnTo>
                <a:lnTo>
                  <a:pt x="154258" y="22567"/>
                </a:lnTo>
                <a:lnTo>
                  <a:pt x="154542" y="20358"/>
                </a:lnTo>
                <a:lnTo>
                  <a:pt x="154419" y="9436"/>
                </a:lnTo>
                <a:lnTo>
                  <a:pt x="151447" y="5803"/>
                </a:lnTo>
                <a:lnTo>
                  <a:pt x="138074" y="3213"/>
                </a:lnTo>
                <a:lnTo>
                  <a:pt x="130009" y="1904"/>
                </a:lnTo>
                <a:lnTo>
                  <a:pt x="1160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525738" y="212016"/>
            <a:ext cx="243840" cy="224154"/>
          </a:xfrm>
          <a:custGeom>
            <a:avLst/>
            <a:gdLst/>
            <a:ahLst/>
            <a:cxnLst/>
            <a:rect l="l" t="t" r="r" b="b"/>
            <a:pathLst>
              <a:path w="243840" h="224154">
                <a:moveTo>
                  <a:pt x="120904" y="0"/>
                </a:moveTo>
                <a:lnTo>
                  <a:pt x="101951" y="2283"/>
                </a:lnTo>
                <a:lnTo>
                  <a:pt x="86470" y="10202"/>
                </a:lnTo>
                <a:lnTo>
                  <a:pt x="76035" y="25358"/>
                </a:lnTo>
                <a:lnTo>
                  <a:pt x="72212" y="49288"/>
                </a:lnTo>
                <a:lnTo>
                  <a:pt x="73939" y="69302"/>
                </a:lnTo>
                <a:lnTo>
                  <a:pt x="78808" y="89701"/>
                </a:lnTo>
                <a:lnTo>
                  <a:pt x="86351" y="108712"/>
                </a:lnTo>
                <a:lnTo>
                  <a:pt x="96100" y="124561"/>
                </a:lnTo>
                <a:lnTo>
                  <a:pt x="95986" y="126009"/>
                </a:lnTo>
                <a:lnTo>
                  <a:pt x="62372" y="149842"/>
                </a:lnTo>
                <a:lnTo>
                  <a:pt x="48523" y="154832"/>
                </a:lnTo>
                <a:lnTo>
                  <a:pt x="11242" y="178855"/>
                </a:lnTo>
                <a:lnTo>
                  <a:pt x="146" y="220596"/>
                </a:lnTo>
                <a:lnTo>
                  <a:pt x="0" y="224129"/>
                </a:lnTo>
                <a:lnTo>
                  <a:pt x="243357" y="224129"/>
                </a:lnTo>
                <a:lnTo>
                  <a:pt x="236004" y="185436"/>
                </a:lnTo>
                <a:lnTo>
                  <a:pt x="194865" y="154887"/>
                </a:lnTo>
                <a:lnTo>
                  <a:pt x="166732" y="145110"/>
                </a:lnTo>
                <a:lnTo>
                  <a:pt x="157822" y="141947"/>
                </a:lnTo>
                <a:lnTo>
                  <a:pt x="147078" y="122618"/>
                </a:lnTo>
                <a:lnTo>
                  <a:pt x="156291" y="106862"/>
                </a:lnTo>
                <a:lnTo>
                  <a:pt x="163385" y="88318"/>
                </a:lnTo>
                <a:lnTo>
                  <a:pt x="167945" y="68608"/>
                </a:lnTo>
                <a:lnTo>
                  <a:pt x="169557" y="49352"/>
                </a:lnTo>
                <a:lnTo>
                  <a:pt x="165732" y="25358"/>
                </a:lnTo>
                <a:lnTo>
                  <a:pt x="155288" y="10194"/>
                </a:lnTo>
                <a:lnTo>
                  <a:pt x="139829" y="2282"/>
                </a:lnTo>
                <a:lnTo>
                  <a:pt x="1209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550473" y="270485"/>
            <a:ext cx="180340" cy="165735"/>
          </a:xfrm>
          <a:custGeom>
            <a:avLst/>
            <a:gdLst/>
            <a:ahLst/>
            <a:cxnLst/>
            <a:rect l="l" t="t" r="r" b="b"/>
            <a:pathLst>
              <a:path w="180339" h="165734">
                <a:moveTo>
                  <a:pt x="89509" y="0"/>
                </a:moveTo>
                <a:lnTo>
                  <a:pt x="75499" y="1687"/>
                </a:lnTo>
                <a:lnTo>
                  <a:pt x="64057" y="7540"/>
                </a:lnTo>
                <a:lnTo>
                  <a:pt x="56343" y="18741"/>
                </a:lnTo>
                <a:lnTo>
                  <a:pt x="53521" y="36474"/>
                </a:lnTo>
                <a:lnTo>
                  <a:pt x="54793" y="51226"/>
                </a:lnTo>
                <a:lnTo>
                  <a:pt x="58391" y="66301"/>
                </a:lnTo>
                <a:lnTo>
                  <a:pt x="63965" y="80350"/>
                </a:lnTo>
                <a:lnTo>
                  <a:pt x="71170" y="92062"/>
                </a:lnTo>
                <a:lnTo>
                  <a:pt x="71094" y="93129"/>
                </a:lnTo>
                <a:lnTo>
                  <a:pt x="46251" y="110755"/>
                </a:lnTo>
                <a:lnTo>
                  <a:pt x="35923" y="114482"/>
                </a:lnTo>
                <a:lnTo>
                  <a:pt x="1003" y="149694"/>
                </a:lnTo>
                <a:lnTo>
                  <a:pt x="0" y="165658"/>
                </a:lnTo>
                <a:lnTo>
                  <a:pt x="180174" y="165658"/>
                </a:lnTo>
                <a:lnTo>
                  <a:pt x="170065" y="128485"/>
                </a:lnTo>
                <a:lnTo>
                  <a:pt x="133766" y="110724"/>
                </a:lnTo>
                <a:lnTo>
                  <a:pt x="123398" y="107264"/>
                </a:lnTo>
                <a:lnTo>
                  <a:pt x="116801" y="104914"/>
                </a:lnTo>
                <a:lnTo>
                  <a:pt x="108864" y="90627"/>
                </a:lnTo>
                <a:lnTo>
                  <a:pt x="115671" y="78985"/>
                </a:lnTo>
                <a:lnTo>
                  <a:pt x="120913" y="65279"/>
                </a:lnTo>
                <a:lnTo>
                  <a:pt x="124284" y="50709"/>
                </a:lnTo>
                <a:lnTo>
                  <a:pt x="125469" y="36436"/>
                </a:lnTo>
                <a:lnTo>
                  <a:pt x="122638" y="18725"/>
                </a:lnTo>
                <a:lnTo>
                  <a:pt x="114932" y="7535"/>
                </a:lnTo>
                <a:lnTo>
                  <a:pt x="103504" y="1687"/>
                </a:lnTo>
                <a:lnTo>
                  <a:pt x="895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664773" y="270485"/>
            <a:ext cx="180340" cy="165735"/>
          </a:xfrm>
          <a:custGeom>
            <a:avLst/>
            <a:gdLst/>
            <a:ahLst/>
            <a:cxnLst/>
            <a:rect l="l" t="t" r="r" b="b"/>
            <a:pathLst>
              <a:path w="180339" h="165734">
                <a:moveTo>
                  <a:pt x="89509" y="0"/>
                </a:moveTo>
                <a:lnTo>
                  <a:pt x="75499" y="1687"/>
                </a:lnTo>
                <a:lnTo>
                  <a:pt x="64057" y="7540"/>
                </a:lnTo>
                <a:lnTo>
                  <a:pt x="56343" y="18741"/>
                </a:lnTo>
                <a:lnTo>
                  <a:pt x="53521" y="36474"/>
                </a:lnTo>
                <a:lnTo>
                  <a:pt x="54793" y="51226"/>
                </a:lnTo>
                <a:lnTo>
                  <a:pt x="58391" y="66301"/>
                </a:lnTo>
                <a:lnTo>
                  <a:pt x="63965" y="80350"/>
                </a:lnTo>
                <a:lnTo>
                  <a:pt x="71170" y="92062"/>
                </a:lnTo>
                <a:lnTo>
                  <a:pt x="71094" y="93129"/>
                </a:lnTo>
                <a:lnTo>
                  <a:pt x="46251" y="110755"/>
                </a:lnTo>
                <a:lnTo>
                  <a:pt x="35923" y="114482"/>
                </a:lnTo>
                <a:lnTo>
                  <a:pt x="1003" y="149694"/>
                </a:lnTo>
                <a:lnTo>
                  <a:pt x="0" y="165658"/>
                </a:lnTo>
                <a:lnTo>
                  <a:pt x="180174" y="165658"/>
                </a:lnTo>
                <a:lnTo>
                  <a:pt x="170065" y="128485"/>
                </a:lnTo>
                <a:lnTo>
                  <a:pt x="133766" y="110724"/>
                </a:lnTo>
                <a:lnTo>
                  <a:pt x="123398" y="107264"/>
                </a:lnTo>
                <a:lnTo>
                  <a:pt x="116801" y="104914"/>
                </a:lnTo>
                <a:lnTo>
                  <a:pt x="108864" y="90627"/>
                </a:lnTo>
                <a:lnTo>
                  <a:pt x="115671" y="78985"/>
                </a:lnTo>
                <a:lnTo>
                  <a:pt x="120913" y="65279"/>
                </a:lnTo>
                <a:lnTo>
                  <a:pt x="124284" y="50709"/>
                </a:lnTo>
                <a:lnTo>
                  <a:pt x="125469" y="36436"/>
                </a:lnTo>
                <a:lnTo>
                  <a:pt x="122638" y="18725"/>
                </a:lnTo>
                <a:lnTo>
                  <a:pt x="114932" y="7535"/>
                </a:lnTo>
                <a:lnTo>
                  <a:pt x="103504" y="1687"/>
                </a:lnTo>
                <a:lnTo>
                  <a:pt x="895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779073" y="270485"/>
            <a:ext cx="180340" cy="165735"/>
          </a:xfrm>
          <a:custGeom>
            <a:avLst/>
            <a:gdLst/>
            <a:ahLst/>
            <a:cxnLst/>
            <a:rect l="l" t="t" r="r" b="b"/>
            <a:pathLst>
              <a:path w="180339" h="165734">
                <a:moveTo>
                  <a:pt x="89509" y="0"/>
                </a:moveTo>
                <a:lnTo>
                  <a:pt x="75499" y="1687"/>
                </a:lnTo>
                <a:lnTo>
                  <a:pt x="64057" y="7540"/>
                </a:lnTo>
                <a:lnTo>
                  <a:pt x="56343" y="18741"/>
                </a:lnTo>
                <a:lnTo>
                  <a:pt x="53521" y="36474"/>
                </a:lnTo>
                <a:lnTo>
                  <a:pt x="54793" y="51226"/>
                </a:lnTo>
                <a:lnTo>
                  <a:pt x="58391" y="66301"/>
                </a:lnTo>
                <a:lnTo>
                  <a:pt x="63965" y="80350"/>
                </a:lnTo>
                <a:lnTo>
                  <a:pt x="71170" y="92062"/>
                </a:lnTo>
                <a:lnTo>
                  <a:pt x="71094" y="93129"/>
                </a:lnTo>
                <a:lnTo>
                  <a:pt x="46251" y="110755"/>
                </a:lnTo>
                <a:lnTo>
                  <a:pt x="35923" y="114482"/>
                </a:lnTo>
                <a:lnTo>
                  <a:pt x="1003" y="149694"/>
                </a:lnTo>
                <a:lnTo>
                  <a:pt x="0" y="165658"/>
                </a:lnTo>
                <a:lnTo>
                  <a:pt x="180174" y="165658"/>
                </a:lnTo>
                <a:lnTo>
                  <a:pt x="170065" y="128485"/>
                </a:lnTo>
                <a:lnTo>
                  <a:pt x="133766" y="110724"/>
                </a:lnTo>
                <a:lnTo>
                  <a:pt x="123398" y="107264"/>
                </a:lnTo>
                <a:lnTo>
                  <a:pt x="116801" y="104914"/>
                </a:lnTo>
                <a:lnTo>
                  <a:pt x="108864" y="90627"/>
                </a:lnTo>
                <a:lnTo>
                  <a:pt x="115671" y="78985"/>
                </a:lnTo>
                <a:lnTo>
                  <a:pt x="120913" y="65279"/>
                </a:lnTo>
                <a:lnTo>
                  <a:pt x="124284" y="50709"/>
                </a:lnTo>
                <a:lnTo>
                  <a:pt x="125469" y="36436"/>
                </a:lnTo>
                <a:lnTo>
                  <a:pt x="122638" y="18725"/>
                </a:lnTo>
                <a:lnTo>
                  <a:pt x="114932" y="7535"/>
                </a:lnTo>
                <a:lnTo>
                  <a:pt x="103504" y="1687"/>
                </a:lnTo>
                <a:lnTo>
                  <a:pt x="895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596222" y="202732"/>
            <a:ext cx="238125" cy="236854"/>
          </a:xfrm>
          <a:custGeom>
            <a:avLst/>
            <a:gdLst/>
            <a:ahLst/>
            <a:cxnLst/>
            <a:rect l="l" t="t" r="r" b="b"/>
            <a:pathLst>
              <a:path w="238125" h="236854">
                <a:moveTo>
                  <a:pt x="130759" y="0"/>
                </a:moveTo>
                <a:lnTo>
                  <a:pt x="109359" y="0"/>
                </a:lnTo>
                <a:lnTo>
                  <a:pt x="94611" y="3209"/>
                </a:lnTo>
                <a:lnTo>
                  <a:pt x="51726" y="21147"/>
                </a:lnTo>
                <a:lnTo>
                  <a:pt x="12091" y="64596"/>
                </a:lnTo>
                <a:lnTo>
                  <a:pt x="571" y="100545"/>
                </a:lnTo>
                <a:lnTo>
                  <a:pt x="0" y="103403"/>
                </a:lnTo>
                <a:lnTo>
                  <a:pt x="0" y="125996"/>
                </a:lnTo>
                <a:lnTo>
                  <a:pt x="1193" y="132397"/>
                </a:lnTo>
                <a:lnTo>
                  <a:pt x="2171" y="138836"/>
                </a:lnTo>
                <a:lnTo>
                  <a:pt x="17271" y="178965"/>
                </a:lnTo>
                <a:lnTo>
                  <a:pt x="69974" y="226599"/>
                </a:lnTo>
                <a:lnTo>
                  <a:pt x="104533" y="236410"/>
                </a:lnTo>
                <a:lnTo>
                  <a:pt x="142029" y="235253"/>
                </a:lnTo>
                <a:lnTo>
                  <a:pt x="165605" y="227190"/>
                </a:lnTo>
                <a:lnTo>
                  <a:pt x="124929" y="227190"/>
                </a:lnTo>
                <a:lnTo>
                  <a:pt x="105638" y="227114"/>
                </a:lnTo>
                <a:lnTo>
                  <a:pt x="100926" y="225221"/>
                </a:lnTo>
                <a:lnTo>
                  <a:pt x="98884" y="221373"/>
                </a:lnTo>
                <a:lnTo>
                  <a:pt x="86817" y="221373"/>
                </a:lnTo>
                <a:lnTo>
                  <a:pt x="75464" y="217437"/>
                </a:lnTo>
                <a:lnTo>
                  <a:pt x="65039" y="212078"/>
                </a:lnTo>
                <a:lnTo>
                  <a:pt x="55220" y="205512"/>
                </a:lnTo>
                <a:lnTo>
                  <a:pt x="45681" y="197954"/>
                </a:lnTo>
                <a:lnTo>
                  <a:pt x="59135" y="190080"/>
                </a:lnTo>
                <a:lnTo>
                  <a:pt x="37490" y="190080"/>
                </a:lnTo>
                <a:lnTo>
                  <a:pt x="26661" y="175668"/>
                </a:lnTo>
                <a:lnTo>
                  <a:pt x="18830" y="160056"/>
                </a:lnTo>
                <a:lnTo>
                  <a:pt x="13762" y="143057"/>
                </a:lnTo>
                <a:lnTo>
                  <a:pt x="11391" y="124815"/>
                </a:lnTo>
                <a:lnTo>
                  <a:pt x="237731" y="124815"/>
                </a:lnTo>
                <a:lnTo>
                  <a:pt x="237731" y="112521"/>
                </a:lnTo>
                <a:lnTo>
                  <a:pt x="125094" y="112521"/>
                </a:lnTo>
                <a:lnTo>
                  <a:pt x="63614" y="112496"/>
                </a:lnTo>
                <a:lnTo>
                  <a:pt x="11137" y="112483"/>
                </a:lnTo>
                <a:lnTo>
                  <a:pt x="13197" y="94515"/>
                </a:lnTo>
                <a:lnTo>
                  <a:pt x="18907" y="76071"/>
                </a:lnTo>
                <a:lnTo>
                  <a:pt x="27279" y="59482"/>
                </a:lnTo>
                <a:lnTo>
                  <a:pt x="37325" y="47078"/>
                </a:lnTo>
                <a:lnTo>
                  <a:pt x="59981" y="47078"/>
                </a:lnTo>
                <a:lnTo>
                  <a:pt x="45237" y="39166"/>
                </a:lnTo>
                <a:lnTo>
                  <a:pt x="54590" y="31149"/>
                </a:lnTo>
                <a:lnTo>
                  <a:pt x="64493" y="24834"/>
                </a:lnTo>
                <a:lnTo>
                  <a:pt x="74973" y="19939"/>
                </a:lnTo>
                <a:lnTo>
                  <a:pt x="86055" y="16179"/>
                </a:lnTo>
                <a:lnTo>
                  <a:pt x="100053" y="16179"/>
                </a:lnTo>
                <a:lnTo>
                  <a:pt x="101447" y="14274"/>
                </a:lnTo>
                <a:lnTo>
                  <a:pt x="103301" y="11976"/>
                </a:lnTo>
                <a:lnTo>
                  <a:pt x="109463" y="11976"/>
                </a:lnTo>
                <a:lnTo>
                  <a:pt x="112547" y="11188"/>
                </a:lnTo>
                <a:lnTo>
                  <a:pt x="129766" y="11188"/>
                </a:lnTo>
                <a:lnTo>
                  <a:pt x="131254" y="10769"/>
                </a:lnTo>
                <a:lnTo>
                  <a:pt x="169463" y="10769"/>
                </a:lnTo>
                <a:lnTo>
                  <a:pt x="134759" y="1003"/>
                </a:lnTo>
                <a:lnTo>
                  <a:pt x="133400" y="838"/>
                </a:lnTo>
                <a:lnTo>
                  <a:pt x="132092" y="342"/>
                </a:lnTo>
                <a:lnTo>
                  <a:pt x="130759" y="0"/>
                </a:lnTo>
                <a:close/>
              </a:path>
              <a:path w="238125" h="236854">
                <a:moveTo>
                  <a:pt x="174478" y="172313"/>
                </a:moveTo>
                <a:lnTo>
                  <a:pt x="124929" y="172313"/>
                </a:lnTo>
                <a:lnTo>
                  <a:pt x="160540" y="180212"/>
                </a:lnTo>
                <a:lnTo>
                  <a:pt x="148267" y="202616"/>
                </a:lnTo>
                <a:lnTo>
                  <a:pt x="142429" y="213001"/>
                </a:lnTo>
                <a:lnTo>
                  <a:pt x="136347" y="223240"/>
                </a:lnTo>
                <a:lnTo>
                  <a:pt x="134810" y="225717"/>
                </a:lnTo>
                <a:lnTo>
                  <a:pt x="129324" y="225767"/>
                </a:lnTo>
                <a:lnTo>
                  <a:pt x="124929" y="227190"/>
                </a:lnTo>
                <a:lnTo>
                  <a:pt x="165605" y="227190"/>
                </a:lnTo>
                <a:lnTo>
                  <a:pt x="175983" y="223640"/>
                </a:lnTo>
                <a:lnTo>
                  <a:pt x="179698" y="220891"/>
                </a:lnTo>
                <a:lnTo>
                  <a:pt x="151612" y="220891"/>
                </a:lnTo>
                <a:lnTo>
                  <a:pt x="169100" y="185432"/>
                </a:lnTo>
                <a:lnTo>
                  <a:pt x="191151" y="185432"/>
                </a:lnTo>
                <a:lnTo>
                  <a:pt x="173469" y="176237"/>
                </a:lnTo>
                <a:lnTo>
                  <a:pt x="174478" y="172313"/>
                </a:lnTo>
                <a:close/>
              </a:path>
              <a:path w="238125" h="236854">
                <a:moveTo>
                  <a:pt x="174524" y="172135"/>
                </a:moveTo>
                <a:lnTo>
                  <a:pt x="112509" y="172135"/>
                </a:lnTo>
                <a:lnTo>
                  <a:pt x="112509" y="225577"/>
                </a:lnTo>
                <a:lnTo>
                  <a:pt x="105638" y="227114"/>
                </a:lnTo>
                <a:lnTo>
                  <a:pt x="124929" y="227114"/>
                </a:lnTo>
                <a:lnTo>
                  <a:pt x="124929" y="172313"/>
                </a:lnTo>
                <a:lnTo>
                  <a:pt x="174478" y="172313"/>
                </a:lnTo>
                <a:lnTo>
                  <a:pt x="174524" y="172135"/>
                </a:lnTo>
                <a:close/>
              </a:path>
              <a:path w="238125" h="236854">
                <a:moveTo>
                  <a:pt x="78849" y="185051"/>
                </a:moveTo>
                <a:lnTo>
                  <a:pt x="67729" y="185051"/>
                </a:lnTo>
                <a:lnTo>
                  <a:pt x="86817" y="221373"/>
                </a:lnTo>
                <a:lnTo>
                  <a:pt x="98884" y="221373"/>
                </a:lnTo>
                <a:lnTo>
                  <a:pt x="96780" y="217437"/>
                </a:lnTo>
                <a:lnTo>
                  <a:pt x="92633" y="209766"/>
                </a:lnTo>
                <a:lnTo>
                  <a:pt x="85974" y="197777"/>
                </a:lnTo>
                <a:lnTo>
                  <a:pt x="78849" y="185051"/>
                </a:lnTo>
                <a:close/>
              </a:path>
              <a:path w="238125" h="236854">
                <a:moveTo>
                  <a:pt x="191151" y="185432"/>
                </a:moveTo>
                <a:lnTo>
                  <a:pt x="169100" y="185432"/>
                </a:lnTo>
                <a:lnTo>
                  <a:pt x="191477" y="197777"/>
                </a:lnTo>
                <a:lnTo>
                  <a:pt x="182696" y="206096"/>
                </a:lnTo>
                <a:lnTo>
                  <a:pt x="173131" y="212582"/>
                </a:lnTo>
                <a:lnTo>
                  <a:pt x="162772" y="217443"/>
                </a:lnTo>
                <a:lnTo>
                  <a:pt x="151612" y="220891"/>
                </a:lnTo>
                <a:lnTo>
                  <a:pt x="179698" y="220891"/>
                </a:lnTo>
                <a:lnTo>
                  <a:pt x="204385" y="202616"/>
                </a:lnTo>
                <a:lnTo>
                  <a:pt x="213255" y="190106"/>
                </a:lnTo>
                <a:lnTo>
                  <a:pt x="200139" y="190106"/>
                </a:lnTo>
                <a:lnTo>
                  <a:pt x="191151" y="185432"/>
                </a:lnTo>
                <a:close/>
              </a:path>
              <a:path w="238125" h="236854">
                <a:moveTo>
                  <a:pt x="237714" y="124917"/>
                </a:moveTo>
                <a:lnTo>
                  <a:pt x="226085" y="124917"/>
                </a:lnTo>
                <a:lnTo>
                  <a:pt x="223710" y="142934"/>
                </a:lnTo>
                <a:lnTo>
                  <a:pt x="218617" y="159745"/>
                </a:lnTo>
                <a:lnTo>
                  <a:pt x="210772" y="175439"/>
                </a:lnTo>
                <a:lnTo>
                  <a:pt x="200139" y="190106"/>
                </a:lnTo>
                <a:lnTo>
                  <a:pt x="213255" y="190106"/>
                </a:lnTo>
                <a:lnTo>
                  <a:pt x="232965" y="152734"/>
                </a:lnTo>
                <a:lnTo>
                  <a:pt x="236867" y="129019"/>
                </a:lnTo>
                <a:lnTo>
                  <a:pt x="237388" y="126911"/>
                </a:lnTo>
                <a:lnTo>
                  <a:pt x="237714" y="124917"/>
                </a:lnTo>
                <a:close/>
              </a:path>
              <a:path w="238125" h="236854">
                <a:moveTo>
                  <a:pt x="237731" y="124815"/>
                </a:moveTo>
                <a:lnTo>
                  <a:pt x="51574" y="124815"/>
                </a:lnTo>
                <a:lnTo>
                  <a:pt x="63677" y="176733"/>
                </a:lnTo>
                <a:lnTo>
                  <a:pt x="37490" y="190080"/>
                </a:lnTo>
                <a:lnTo>
                  <a:pt x="59135" y="190080"/>
                </a:lnTo>
                <a:lnTo>
                  <a:pt x="67729" y="185051"/>
                </a:lnTo>
                <a:lnTo>
                  <a:pt x="78849" y="185051"/>
                </a:lnTo>
                <a:lnTo>
                  <a:pt x="76403" y="180682"/>
                </a:lnTo>
                <a:lnTo>
                  <a:pt x="112509" y="172135"/>
                </a:lnTo>
                <a:lnTo>
                  <a:pt x="174524" y="172135"/>
                </a:lnTo>
                <a:lnTo>
                  <a:pt x="174723" y="171361"/>
                </a:lnTo>
                <a:lnTo>
                  <a:pt x="74574" y="171361"/>
                </a:lnTo>
                <a:lnTo>
                  <a:pt x="70226" y="160496"/>
                </a:lnTo>
                <a:lnTo>
                  <a:pt x="67117" y="149086"/>
                </a:lnTo>
                <a:lnTo>
                  <a:pt x="64905" y="137101"/>
                </a:lnTo>
                <a:lnTo>
                  <a:pt x="63309" y="124993"/>
                </a:lnTo>
                <a:lnTo>
                  <a:pt x="125018" y="124993"/>
                </a:lnTo>
                <a:lnTo>
                  <a:pt x="186654" y="124955"/>
                </a:lnTo>
                <a:lnTo>
                  <a:pt x="237714" y="124917"/>
                </a:lnTo>
                <a:close/>
              </a:path>
              <a:path w="238125" h="236854">
                <a:moveTo>
                  <a:pt x="125018" y="124993"/>
                </a:moveTo>
                <a:lnTo>
                  <a:pt x="112496" y="124993"/>
                </a:lnTo>
                <a:lnTo>
                  <a:pt x="112496" y="161950"/>
                </a:lnTo>
                <a:lnTo>
                  <a:pt x="74574" y="171361"/>
                </a:lnTo>
                <a:lnTo>
                  <a:pt x="174723" y="171361"/>
                </a:lnTo>
                <a:lnTo>
                  <a:pt x="174808" y="171030"/>
                </a:lnTo>
                <a:lnTo>
                  <a:pt x="163156" y="171030"/>
                </a:lnTo>
                <a:lnTo>
                  <a:pt x="125018" y="162001"/>
                </a:lnTo>
                <a:lnTo>
                  <a:pt x="125018" y="124993"/>
                </a:lnTo>
                <a:close/>
              </a:path>
              <a:path w="238125" h="236854">
                <a:moveTo>
                  <a:pt x="186654" y="124955"/>
                </a:moveTo>
                <a:lnTo>
                  <a:pt x="173520" y="124955"/>
                </a:lnTo>
                <a:lnTo>
                  <a:pt x="172547" y="137101"/>
                </a:lnTo>
                <a:lnTo>
                  <a:pt x="170338" y="148774"/>
                </a:lnTo>
                <a:lnTo>
                  <a:pt x="167130" y="160056"/>
                </a:lnTo>
                <a:lnTo>
                  <a:pt x="163156" y="171030"/>
                </a:lnTo>
                <a:lnTo>
                  <a:pt x="174808" y="171030"/>
                </a:lnTo>
                <a:lnTo>
                  <a:pt x="186654" y="124955"/>
                </a:lnTo>
                <a:close/>
              </a:path>
              <a:path w="238125" h="236854">
                <a:moveTo>
                  <a:pt x="174827" y="65138"/>
                </a:moveTo>
                <a:lnTo>
                  <a:pt x="163360" y="65138"/>
                </a:lnTo>
                <a:lnTo>
                  <a:pt x="167450" y="76476"/>
                </a:lnTo>
                <a:lnTo>
                  <a:pt x="170474" y="88095"/>
                </a:lnTo>
                <a:lnTo>
                  <a:pt x="172495" y="100069"/>
                </a:lnTo>
                <a:lnTo>
                  <a:pt x="173558" y="112521"/>
                </a:lnTo>
                <a:lnTo>
                  <a:pt x="185788" y="112521"/>
                </a:lnTo>
                <a:lnTo>
                  <a:pt x="174827" y="65138"/>
                </a:lnTo>
                <a:close/>
              </a:path>
              <a:path w="238125" h="236854">
                <a:moveTo>
                  <a:pt x="212405" y="46469"/>
                </a:moveTo>
                <a:lnTo>
                  <a:pt x="199428" y="46469"/>
                </a:lnTo>
                <a:lnTo>
                  <a:pt x="210570" y="61010"/>
                </a:lnTo>
                <a:lnTo>
                  <a:pt x="218540" y="76909"/>
                </a:lnTo>
                <a:lnTo>
                  <a:pt x="223611" y="94102"/>
                </a:lnTo>
                <a:lnTo>
                  <a:pt x="226059" y="112521"/>
                </a:lnTo>
                <a:lnTo>
                  <a:pt x="237731" y="112521"/>
                </a:lnTo>
                <a:lnTo>
                  <a:pt x="237731" y="110540"/>
                </a:lnTo>
                <a:lnTo>
                  <a:pt x="236740" y="104330"/>
                </a:lnTo>
                <a:lnTo>
                  <a:pt x="236029" y="98056"/>
                </a:lnTo>
                <a:lnTo>
                  <a:pt x="234683" y="91909"/>
                </a:lnTo>
                <a:lnTo>
                  <a:pt x="221516" y="57794"/>
                </a:lnTo>
                <a:lnTo>
                  <a:pt x="212405" y="46469"/>
                </a:lnTo>
                <a:close/>
              </a:path>
              <a:path w="238125" h="236854">
                <a:moveTo>
                  <a:pt x="174821" y="65112"/>
                </a:moveTo>
                <a:lnTo>
                  <a:pt x="74028" y="65112"/>
                </a:lnTo>
                <a:lnTo>
                  <a:pt x="112483" y="74929"/>
                </a:lnTo>
                <a:lnTo>
                  <a:pt x="112483" y="112496"/>
                </a:lnTo>
                <a:lnTo>
                  <a:pt x="125094" y="112496"/>
                </a:lnTo>
                <a:lnTo>
                  <a:pt x="125094" y="74815"/>
                </a:lnTo>
                <a:lnTo>
                  <a:pt x="163360" y="65138"/>
                </a:lnTo>
                <a:lnTo>
                  <a:pt x="174827" y="65138"/>
                </a:lnTo>
                <a:close/>
              </a:path>
              <a:path w="238125" h="236854">
                <a:moveTo>
                  <a:pt x="59981" y="47078"/>
                </a:moveTo>
                <a:lnTo>
                  <a:pt x="37325" y="47078"/>
                </a:lnTo>
                <a:lnTo>
                  <a:pt x="63563" y="60464"/>
                </a:lnTo>
                <a:lnTo>
                  <a:pt x="51917" y="112483"/>
                </a:lnTo>
                <a:lnTo>
                  <a:pt x="63615" y="112483"/>
                </a:lnTo>
                <a:lnTo>
                  <a:pt x="64389" y="100069"/>
                </a:lnTo>
                <a:lnTo>
                  <a:pt x="66549" y="88063"/>
                </a:lnTo>
                <a:lnTo>
                  <a:pt x="69856" y="76408"/>
                </a:lnTo>
                <a:lnTo>
                  <a:pt x="74028" y="65112"/>
                </a:lnTo>
                <a:lnTo>
                  <a:pt x="174821" y="65112"/>
                </a:lnTo>
                <a:lnTo>
                  <a:pt x="174472" y="63601"/>
                </a:lnTo>
                <a:lnTo>
                  <a:pt x="112547" y="63601"/>
                </a:lnTo>
                <a:lnTo>
                  <a:pt x="77711" y="56260"/>
                </a:lnTo>
                <a:lnTo>
                  <a:pt x="79966" y="51079"/>
                </a:lnTo>
                <a:lnTo>
                  <a:pt x="67436" y="51079"/>
                </a:lnTo>
                <a:lnTo>
                  <a:pt x="59981" y="47078"/>
                </a:lnTo>
                <a:close/>
              </a:path>
              <a:path w="238125" h="236854">
                <a:moveTo>
                  <a:pt x="129766" y="11188"/>
                </a:moveTo>
                <a:lnTo>
                  <a:pt x="112547" y="11188"/>
                </a:lnTo>
                <a:lnTo>
                  <a:pt x="112547" y="63601"/>
                </a:lnTo>
                <a:lnTo>
                  <a:pt x="174472" y="63601"/>
                </a:lnTo>
                <a:lnTo>
                  <a:pt x="174307" y="62890"/>
                </a:lnTo>
                <a:lnTo>
                  <a:pt x="124942" y="62890"/>
                </a:lnTo>
                <a:lnTo>
                  <a:pt x="124942" y="12547"/>
                </a:lnTo>
                <a:lnTo>
                  <a:pt x="129766" y="11188"/>
                </a:lnTo>
                <a:close/>
              </a:path>
              <a:path w="238125" h="236854">
                <a:moveTo>
                  <a:pt x="169463" y="10769"/>
                </a:moveTo>
                <a:lnTo>
                  <a:pt x="131254" y="10769"/>
                </a:lnTo>
                <a:lnTo>
                  <a:pt x="135559" y="12712"/>
                </a:lnTo>
                <a:lnTo>
                  <a:pt x="143954" y="26992"/>
                </a:lnTo>
                <a:lnTo>
                  <a:pt x="160210" y="54279"/>
                </a:lnTo>
                <a:lnTo>
                  <a:pt x="151374" y="58304"/>
                </a:lnTo>
                <a:lnTo>
                  <a:pt x="142586" y="60632"/>
                </a:lnTo>
                <a:lnTo>
                  <a:pt x="133792" y="61937"/>
                </a:lnTo>
                <a:lnTo>
                  <a:pt x="124942" y="62890"/>
                </a:lnTo>
                <a:lnTo>
                  <a:pt x="174307" y="62890"/>
                </a:lnTo>
                <a:lnTo>
                  <a:pt x="173872" y="61010"/>
                </a:lnTo>
                <a:lnTo>
                  <a:pt x="173877" y="60464"/>
                </a:lnTo>
                <a:lnTo>
                  <a:pt x="189690" y="51803"/>
                </a:lnTo>
                <a:lnTo>
                  <a:pt x="170002" y="51803"/>
                </a:lnTo>
                <a:lnTo>
                  <a:pt x="150304" y="15722"/>
                </a:lnTo>
                <a:lnTo>
                  <a:pt x="177262" y="15722"/>
                </a:lnTo>
                <a:lnTo>
                  <a:pt x="169957" y="10908"/>
                </a:lnTo>
                <a:lnTo>
                  <a:pt x="169463" y="10769"/>
                </a:lnTo>
                <a:close/>
              </a:path>
              <a:path w="238125" h="236854">
                <a:moveTo>
                  <a:pt x="177262" y="15722"/>
                </a:moveTo>
                <a:lnTo>
                  <a:pt x="150304" y="15722"/>
                </a:lnTo>
                <a:lnTo>
                  <a:pt x="161211" y="19848"/>
                </a:lnTo>
                <a:lnTo>
                  <a:pt x="171637" y="25109"/>
                </a:lnTo>
                <a:lnTo>
                  <a:pt x="181744" y="31515"/>
                </a:lnTo>
                <a:lnTo>
                  <a:pt x="191693" y="39077"/>
                </a:lnTo>
                <a:lnTo>
                  <a:pt x="170002" y="51803"/>
                </a:lnTo>
                <a:lnTo>
                  <a:pt x="189690" y="51803"/>
                </a:lnTo>
                <a:lnTo>
                  <a:pt x="199428" y="46469"/>
                </a:lnTo>
                <a:lnTo>
                  <a:pt x="212405" y="46469"/>
                </a:lnTo>
                <a:lnTo>
                  <a:pt x="199409" y="30316"/>
                </a:lnTo>
                <a:lnTo>
                  <a:pt x="177262" y="15722"/>
                </a:lnTo>
                <a:close/>
              </a:path>
              <a:path w="238125" h="236854">
                <a:moveTo>
                  <a:pt x="100053" y="16179"/>
                </a:moveTo>
                <a:lnTo>
                  <a:pt x="86055" y="16179"/>
                </a:lnTo>
                <a:lnTo>
                  <a:pt x="67436" y="51079"/>
                </a:lnTo>
                <a:lnTo>
                  <a:pt x="79966" y="51079"/>
                </a:lnTo>
                <a:lnTo>
                  <a:pt x="82714" y="44766"/>
                </a:lnTo>
                <a:lnTo>
                  <a:pt x="88260" y="33967"/>
                </a:lnTo>
                <a:lnTo>
                  <a:pt x="94465" y="23819"/>
                </a:lnTo>
                <a:lnTo>
                  <a:pt x="100053" y="16179"/>
                </a:lnTo>
                <a:close/>
              </a:path>
              <a:path w="238125" h="236854">
                <a:moveTo>
                  <a:pt x="109463" y="11976"/>
                </a:moveTo>
                <a:lnTo>
                  <a:pt x="103301" y="11976"/>
                </a:lnTo>
                <a:lnTo>
                  <a:pt x="108369" y="12255"/>
                </a:lnTo>
                <a:lnTo>
                  <a:pt x="109463" y="11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254699" y="230807"/>
            <a:ext cx="205104" cy="185420"/>
          </a:xfrm>
          <a:custGeom>
            <a:avLst/>
            <a:gdLst/>
            <a:ahLst/>
            <a:cxnLst/>
            <a:rect l="l" t="t" r="r" b="b"/>
            <a:pathLst>
              <a:path w="205104" h="185420">
                <a:moveTo>
                  <a:pt x="20196" y="88096"/>
                </a:moveTo>
                <a:lnTo>
                  <a:pt x="12704" y="89415"/>
                </a:lnTo>
                <a:lnTo>
                  <a:pt x="6057" y="93654"/>
                </a:lnTo>
                <a:lnTo>
                  <a:pt x="1583" y="100147"/>
                </a:lnTo>
                <a:lnTo>
                  <a:pt x="0" y="107594"/>
                </a:lnTo>
                <a:lnTo>
                  <a:pt x="1321" y="115091"/>
                </a:lnTo>
                <a:lnTo>
                  <a:pt x="5562" y="121734"/>
                </a:lnTo>
                <a:lnTo>
                  <a:pt x="64846" y="183126"/>
                </a:lnTo>
                <a:lnTo>
                  <a:pt x="70002" y="185297"/>
                </a:lnTo>
                <a:lnTo>
                  <a:pt x="76161" y="185297"/>
                </a:lnTo>
                <a:lnTo>
                  <a:pt x="82372" y="184916"/>
                </a:lnTo>
                <a:lnTo>
                  <a:pt x="87731" y="182033"/>
                </a:lnTo>
                <a:lnTo>
                  <a:pt x="123270" y="134954"/>
                </a:lnTo>
                <a:lnTo>
                  <a:pt x="73520" y="134954"/>
                </a:lnTo>
                <a:lnTo>
                  <a:pt x="34124" y="94149"/>
                </a:lnTo>
                <a:lnTo>
                  <a:pt x="27635" y="89680"/>
                </a:lnTo>
                <a:lnTo>
                  <a:pt x="20196" y="88096"/>
                </a:lnTo>
                <a:close/>
              </a:path>
              <a:path w="205104" h="185420">
                <a:moveTo>
                  <a:pt x="182678" y="0"/>
                </a:moveTo>
                <a:lnTo>
                  <a:pt x="175482" y="2473"/>
                </a:lnTo>
                <a:lnTo>
                  <a:pt x="169583" y="7700"/>
                </a:lnTo>
                <a:lnTo>
                  <a:pt x="73520" y="134954"/>
                </a:lnTo>
                <a:lnTo>
                  <a:pt x="123270" y="134954"/>
                </a:lnTo>
                <a:lnTo>
                  <a:pt x="201269" y="31627"/>
                </a:lnTo>
                <a:lnTo>
                  <a:pt x="204678" y="24513"/>
                </a:lnTo>
                <a:lnTo>
                  <a:pt x="205084" y="16911"/>
                </a:lnTo>
                <a:lnTo>
                  <a:pt x="202610" y="9714"/>
                </a:lnTo>
                <a:lnTo>
                  <a:pt x="197383" y="3814"/>
                </a:lnTo>
                <a:lnTo>
                  <a:pt x="190276" y="405"/>
                </a:lnTo>
                <a:lnTo>
                  <a:pt x="1826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566092" y="194083"/>
            <a:ext cx="229235" cy="254635"/>
          </a:xfrm>
          <a:custGeom>
            <a:avLst/>
            <a:gdLst/>
            <a:ahLst/>
            <a:cxnLst/>
            <a:rect l="l" t="t" r="r" b="b"/>
            <a:pathLst>
              <a:path w="229235" h="254634">
                <a:moveTo>
                  <a:pt x="178546" y="153187"/>
                </a:moveTo>
                <a:lnTo>
                  <a:pt x="80772" y="153187"/>
                </a:lnTo>
                <a:lnTo>
                  <a:pt x="84858" y="158246"/>
                </a:lnTo>
                <a:lnTo>
                  <a:pt x="88957" y="162393"/>
                </a:lnTo>
                <a:lnTo>
                  <a:pt x="94312" y="165508"/>
                </a:lnTo>
                <a:lnTo>
                  <a:pt x="102171" y="167474"/>
                </a:lnTo>
                <a:lnTo>
                  <a:pt x="102171" y="205714"/>
                </a:lnTo>
                <a:lnTo>
                  <a:pt x="94509" y="209215"/>
                </a:lnTo>
                <a:lnTo>
                  <a:pt x="90036" y="214636"/>
                </a:lnTo>
                <a:lnTo>
                  <a:pt x="87944" y="221552"/>
                </a:lnTo>
                <a:lnTo>
                  <a:pt x="87426" y="229539"/>
                </a:lnTo>
                <a:lnTo>
                  <a:pt x="89605" y="239278"/>
                </a:lnTo>
                <a:lnTo>
                  <a:pt x="95432" y="247230"/>
                </a:lnTo>
                <a:lnTo>
                  <a:pt x="103848" y="252592"/>
                </a:lnTo>
                <a:lnTo>
                  <a:pt x="113792" y="254558"/>
                </a:lnTo>
                <a:lnTo>
                  <a:pt x="123937" y="252592"/>
                </a:lnTo>
                <a:lnTo>
                  <a:pt x="132799" y="247230"/>
                </a:lnTo>
                <a:lnTo>
                  <a:pt x="139071" y="239278"/>
                </a:lnTo>
                <a:lnTo>
                  <a:pt x="141452" y="229539"/>
                </a:lnTo>
                <a:lnTo>
                  <a:pt x="141069" y="221791"/>
                </a:lnTo>
                <a:lnTo>
                  <a:pt x="139274" y="215033"/>
                </a:lnTo>
                <a:lnTo>
                  <a:pt x="135098" y="209651"/>
                </a:lnTo>
                <a:lnTo>
                  <a:pt x="127571" y="206032"/>
                </a:lnTo>
                <a:lnTo>
                  <a:pt x="127571" y="167322"/>
                </a:lnTo>
                <a:lnTo>
                  <a:pt x="140271" y="165379"/>
                </a:lnTo>
                <a:lnTo>
                  <a:pt x="142798" y="160388"/>
                </a:lnTo>
                <a:lnTo>
                  <a:pt x="148577" y="153454"/>
                </a:lnTo>
                <a:lnTo>
                  <a:pt x="179032" y="153454"/>
                </a:lnTo>
                <a:lnTo>
                  <a:pt x="178546" y="153187"/>
                </a:lnTo>
                <a:close/>
              </a:path>
              <a:path w="229235" h="254634">
                <a:moveTo>
                  <a:pt x="31673" y="150799"/>
                </a:moveTo>
                <a:lnTo>
                  <a:pt x="24993" y="150799"/>
                </a:lnTo>
                <a:lnTo>
                  <a:pt x="15264" y="152765"/>
                </a:lnTo>
                <a:lnTo>
                  <a:pt x="7319" y="158127"/>
                </a:lnTo>
                <a:lnTo>
                  <a:pt x="1963" y="166080"/>
                </a:lnTo>
                <a:lnTo>
                  <a:pt x="0" y="175818"/>
                </a:lnTo>
                <a:lnTo>
                  <a:pt x="1963" y="185555"/>
                </a:lnTo>
                <a:lnTo>
                  <a:pt x="7319" y="193503"/>
                </a:lnTo>
                <a:lnTo>
                  <a:pt x="15264" y="198860"/>
                </a:lnTo>
                <a:lnTo>
                  <a:pt x="24993" y="200825"/>
                </a:lnTo>
                <a:lnTo>
                  <a:pt x="34739" y="198860"/>
                </a:lnTo>
                <a:lnTo>
                  <a:pt x="42695" y="193503"/>
                </a:lnTo>
                <a:lnTo>
                  <a:pt x="48058" y="185555"/>
                </a:lnTo>
                <a:lnTo>
                  <a:pt x="50025" y="175818"/>
                </a:lnTo>
                <a:lnTo>
                  <a:pt x="50016" y="174244"/>
                </a:lnTo>
                <a:lnTo>
                  <a:pt x="49836" y="172707"/>
                </a:lnTo>
                <a:lnTo>
                  <a:pt x="49618" y="171424"/>
                </a:lnTo>
                <a:lnTo>
                  <a:pt x="73092" y="157683"/>
                </a:lnTo>
                <a:lnTo>
                  <a:pt x="42214" y="157683"/>
                </a:lnTo>
                <a:lnTo>
                  <a:pt x="37731" y="153428"/>
                </a:lnTo>
                <a:lnTo>
                  <a:pt x="31673" y="150799"/>
                </a:lnTo>
                <a:close/>
              </a:path>
              <a:path w="229235" h="254634">
                <a:moveTo>
                  <a:pt x="179032" y="153454"/>
                </a:moveTo>
                <a:lnTo>
                  <a:pt x="148577" y="153454"/>
                </a:lnTo>
                <a:lnTo>
                  <a:pt x="179971" y="171208"/>
                </a:lnTo>
                <a:lnTo>
                  <a:pt x="179666" y="172707"/>
                </a:lnTo>
                <a:lnTo>
                  <a:pt x="178993" y="174244"/>
                </a:lnTo>
                <a:lnTo>
                  <a:pt x="178993" y="175818"/>
                </a:lnTo>
                <a:lnTo>
                  <a:pt x="180926" y="185555"/>
                </a:lnTo>
                <a:lnTo>
                  <a:pt x="186213" y="193503"/>
                </a:lnTo>
                <a:lnTo>
                  <a:pt x="194092" y="198860"/>
                </a:lnTo>
                <a:lnTo>
                  <a:pt x="203796" y="200825"/>
                </a:lnTo>
                <a:lnTo>
                  <a:pt x="213508" y="198860"/>
                </a:lnTo>
                <a:lnTo>
                  <a:pt x="221413" y="193503"/>
                </a:lnTo>
                <a:lnTo>
                  <a:pt x="226730" y="185555"/>
                </a:lnTo>
                <a:lnTo>
                  <a:pt x="228676" y="175818"/>
                </a:lnTo>
                <a:lnTo>
                  <a:pt x="226690" y="166080"/>
                </a:lnTo>
                <a:lnTo>
                  <a:pt x="221284" y="158127"/>
                </a:lnTo>
                <a:lnTo>
                  <a:pt x="220413" y="157543"/>
                </a:lnTo>
                <a:lnTo>
                  <a:pt x="186486" y="157543"/>
                </a:lnTo>
                <a:lnTo>
                  <a:pt x="179032" y="153454"/>
                </a:lnTo>
                <a:close/>
              </a:path>
              <a:path w="229235" h="254634">
                <a:moveTo>
                  <a:pt x="70619" y="93395"/>
                </a:moveTo>
                <a:lnTo>
                  <a:pt x="40182" y="93395"/>
                </a:lnTo>
                <a:lnTo>
                  <a:pt x="76161" y="114858"/>
                </a:lnTo>
                <a:lnTo>
                  <a:pt x="74904" y="118783"/>
                </a:lnTo>
                <a:lnTo>
                  <a:pt x="74218" y="122948"/>
                </a:lnTo>
                <a:lnTo>
                  <a:pt x="74236" y="131635"/>
                </a:lnTo>
                <a:lnTo>
                  <a:pt x="74866" y="135623"/>
                </a:lnTo>
                <a:lnTo>
                  <a:pt x="76073" y="139458"/>
                </a:lnTo>
                <a:lnTo>
                  <a:pt x="42214" y="157683"/>
                </a:lnTo>
                <a:lnTo>
                  <a:pt x="73092" y="157683"/>
                </a:lnTo>
                <a:lnTo>
                  <a:pt x="80772" y="153187"/>
                </a:lnTo>
                <a:lnTo>
                  <a:pt x="178546" y="153187"/>
                </a:lnTo>
                <a:lnTo>
                  <a:pt x="154101" y="139776"/>
                </a:lnTo>
                <a:lnTo>
                  <a:pt x="155371" y="135826"/>
                </a:lnTo>
                <a:lnTo>
                  <a:pt x="156057" y="131635"/>
                </a:lnTo>
                <a:lnTo>
                  <a:pt x="156057" y="121894"/>
                </a:lnTo>
                <a:lnTo>
                  <a:pt x="155016" y="116751"/>
                </a:lnTo>
                <a:lnTo>
                  <a:pt x="153111" y="112039"/>
                </a:lnTo>
                <a:lnTo>
                  <a:pt x="169947" y="101168"/>
                </a:lnTo>
                <a:lnTo>
                  <a:pt x="83654" y="101168"/>
                </a:lnTo>
                <a:lnTo>
                  <a:pt x="70619" y="93395"/>
                </a:lnTo>
                <a:close/>
              </a:path>
              <a:path w="229235" h="254634">
                <a:moveTo>
                  <a:pt x="203530" y="150799"/>
                </a:moveTo>
                <a:lnTo>
                  <a:pt x="196938" y="150799"/>
                </a:lnTo>
                <a:lnTo>
                  <a:pt x="190957" y="153377"/>
                </a:lnTo>
                <a:lnTo>
                  <a:pt x="186486" y="157543"/>
                </a:lnTo>
                <a:lnTo>
                  <a:pt x="220413" y="157543"/>
                </a:lnTo>
                <a:lnTo>
                  <a:pt x="213288" y="152765"/>
                </a:lnTo>
                <a:lnTo>
                  <a:pt x="203530" y="150799"/>
                </a:lnTo>
                <a:close/>
              </a:path>
              <a:path w="229235" h="254634">
                <a:moveTo>
                  <a:pt x="113398" y="0"/>
                </a:moveTo>
                <a:lnTo>
                  <a:pt x="103661" y="1966"/>
                </a:lnTo>
                <a:lnTo>
                  <a:pt x="95713" y="7327"/>
                </a:lnTo>
                <a:lnTo>
                  <a:pt x="90356" y="15280"/>
                </a:lnTo>
                <a:lnTo>
                  <a:pt x="88392" y="25019"/>
                </a:lnTo>
                <a:lnTo>
                  <a:pt x="89710" y="33045"/>
                </a:lnTo>
                <a:lnTo>
                  <a:pt x="93375" y="39993"/>
                </a:lnTo>
                <a:lnTo>
                  <a:pt x="98952" y="45430"/>
                </a:lnTo>
                <a:lnTo>
                  <a:pt x="106006" y="48920"/>
                </a:lnTo>
                <a:lnTo>
                  <a:pt x="106667" y="87249"/>
                </a:lnTo>
                <a:lnTo>
                  <a:pt x="100005" y="89257"/>
                </a:lnTo>
                <a:lnTo>
                  <a:pt x="93879" y="92317"/>
                </a:lnTo>
                <a:lnTo>
                  <a:pt x="88395" y="96323"/>
                </a:lnTo>
                <a:lnTo>
                  <a:pt x="83654" y="101168"/>
                </a:lnTo>
                <a:lnTo>
                  <a:pt x="169947" y="101168"/>
                </a:lnTo>
                <a:lnTo>
                  <a:pt x="173388" y="98945"/>
                </a:lnTo>
                <a:lnTo>
                  <a:pt x="144640" y="98945"/>
                </a:lnTo>
                <a:lnTo>
                  <a:pt x="138747" y="92824"/>
                </a:lnTo>
                <a:lnTo>
                  <a:pt x="130987" y="88531"/>
                </a:lnTo>
                <a:lnTo>
                  <a:pt x="122262" y="87007"/>
                </a:lnTo>
                <a:lnTo>
                  <a:pt x="121602" y="48628"/>
                </a:lnTo>
                <a:lnTo>
                  <a:pt x="128360" y="45041"/>
                </a:lnTo>
                <a:lnTo>
                  <a:pt x="133681" y="39647"/>
                </a:lnTo>
                <a:lnTo>
                  <a:pt x="137166" y="32842"/>
                </a:lnTo>
                <a:lnTo>
                  <a:pt x="138417" y="25019"/>
                </a:lnTo>
                <a:lnTo>
                  <a:pt x="136451" y="15280"/>
                </a:lnTo>
                <a:lnTo>
                  <a:pt x="131089" y="7327"/>
                </a:lnTo>
                <a:lnTo>
                  <a:pt x="123136" y="1966"/>
                </a:lnTo>
                <a:lnTo>
                  <a:pt x="113398" y="0"/>
                </a:lnTo>
                <a:close/>
              </a:path>
              <a:path w="229235" h="254634">
                <a:moveTo>
                  <a:pt x="198348" y="48526"/>
                </a:moveTo>
                <a:lnTo>
                  <a:pt x="188602" y="50492"/>
                </a:lnTo>
                <a:lnTo>
                  <a:pt x="180646" y="55854"/>
                </a:lnTo>
                <a:lnTo>
                  <a:pt x="175283" y="63807"/>
                </a:lnTo>
                <a:lnTo>
                  <a:pt x="173316" y="73545"/>
                </a:lnTo>
                <a:lnTo>
                  <a:pt x="173349" y="75958"/>
                </a:lnTo>
                <a:lnTo>
                  <a:pt x="173634" y="77851"/>
                </a:lnTo>
                <a:lnTo>
                  <a:pt x="174155" y="79883"/>
                </a:lnTo>
                <a:lnTo>
                  <a:pt x="144640" y="98945"/>
                </a:lnTo>
                <a:lnTo>
                  <a:pt x="173388" y="98945"/>
                </a:lnTo>
                <a:lnTo>
                  <a:pt x="182613" y="92989"/>
                </a:lnTo>
                <a:lnTo>
                  <a:pt x="213451" y="92989"/>
                </a:lnTo>
                <a:lnTo>
                  <a:pt x="216039" y="91243"/>
                </a:lnTo>
                <a:lnTo>
                  <a:pt x="221401" y="83286"/>
                </a:lnTo>
                <a:lnTo>
                  <a:pt x="223367" y="73545"/>
                </a:lnTo>
                <a:lnTo>
                  <a:pt x="221401" y="63807"/>
                </a:lnTo>
                <a:lnTo>
                  <a:pt x="216039" y="55854"/>
                </a:lnTo>
                <a:lnTo>
                  <a:pt x="208087" y="50492"/>
                </a:lnTo>
                <a:lnTo>
                  <a:pt x="198348" y="48526"/>
                </a:lnTo>
                <a:close/>
              </a:path>
              <a:path w="229235" h="254634">
                <a:moveTo>
                  <a:pt x="24993" y="48526"/>
                </a:moveTo>
                <a:lnTo>
                  <a:pt x="15264" y="50492"/>
                </a:lnTo>
                <a:lnTo>
                  <a:pt x="7319" y="55854"/>
                </a:lnTo>
                <a:lnTo>
                  <a:pt x="1963" y="63807"/>
                </a:lnTo>
                <a:lnTo>
                  <a:pt x="0" y="73545"/>
                </a:lnTo>
                <a:lnTo>
                  <a:pt x="1963" y="83286"/>
                </a:lnTo>
                <a:lnTo>
                  <a:pt x="7319" y="91243"/>
                </a:lnTo>
                <a:lnTo>
                  <a:pt x="15264" y="96609"/>
                </a:lnTo>
                <a:lnTo>
                  <a:pt x="24993" y="98577"/>
                </a:lnTo>
                <a:lnTo>
                  <a:pt x="30721" y="98577"/>
                </a:lnTo>
                <a:lnTo>
                  <a:pt x="35982" y="96609"/>
                </a:lnTo>
                <a:lnTo>
                  <a:pt x="40182" y="93395"/>
                </a:lnTo>
                <a:lnTo>
                  <a:pt x="70619" y="93395"/>
                </a:lnTo>
                <a:lnTo>
                  <a:pt x="49022" y="80518"/>
                </a:lnTo>
                <a:lnTo>
                  <a:pt x="49669" y="78295"/>
                </a:lnTo>
                <a:lnTo>
                  <a:pt x="50025" y="75958"/>
                </a:lnTo>
                <a:lnTo>
                  <a:pt x="50025" y="73545"/>
                </a:lnTo>
                <a:lnTo>
                  <a:pt x="48058" y="63807"/>
                </a:lnTo>
                <a:lnTo>
                  <a:pt x="42695" y="55854"/>
                </a:lnTo>
                <a:lnTo>
                  <a:pt x="34739" y="50492"/>
                </a:lnTo>
                <a:lnTo>
                  <a:pt x="24993" y="48526"/>
                </a:lnTo>
                <a:close/>
              </a:path>
              <a:path w="229235" h="254634">
                <a:moveTo>
                  <a:pt x="213451" y="92989"/>
                </a:moveTo>
                <a:lnTo>
                  <a:pt x="182613" y="92989"/>
                </a:lnTo>
                <a:lnTo>
                  <a:pt x="186905" y="96481"/>
                </a:lnTo>
                <a:lnTo>
                  <a:pt x="192379" y="98577"/>
                </a:lnTo>
                <a:lnTo>
                  <a:pt x="198348" y="98577"/>
                </a:lnTo>
                <a:lnTo>
                  <a:pt x="208087" y="96609"/>
                </a:lnTo>
                <a:lnTo>
                  <a:pt x="213451" y="929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876351" y="233631"/>
            <a:ext cx="200025" cy="190500"/>
          </a:xfrm>
          <a:custGeom>
            <a:avLst/>
            <a:gdLst/>
            <a:ahLst/>
            <a:cxnLst/>
            <a:rect l="l" t="t" r="r" b="b"/>
            <a:pathLst>
              <a:path w="200025" h="190500">
                <a:moveTo>
                  <a:pt x="200025" y="72656"/>
                </a:moveTo>
                <a:lnTo>
                  <a:pt x="0" y="72656"/>
                </a:lnTo>
                <a:lnTo>
                  <a:pt x="61810" y="117563"/>
                </a:lnTo>
                <a:lnTo>
                  <a:pt x="38201" y="190220"/>
                </a:lnTo>
                <a:lnTo>
                  <a:pt x="100012" y="145313"/>
                </a:lnTo>
                <a:lnTo>
                  <a:pt x="147231" y="145313"/>
                </a:lnTo>
                <a:lnTo>
                  <a:pt x="138214" y="117563"/>
                </a:lnTo>
                <a:lnTo>
                  <a:pt x="200025" y="72656"/>
                </a:lnTo>
                <a:close/>
              </a:path>
              <a:path w="200025" h="190500">
                <a:moveTo>
                  <a:pt x="147231" y="145313"/>
                </a:moveTo>
                <a:lnTo>
                  <a:pt x="100012" y="145313"/>
                </a:lnTo>
                <a:lnTo>
                  <a:pt x="161823" y="190220"/>
                </a:lnTo>
                <a:lnTo>
                  <a:pt x="147231" y="145313"/>
                </a:lnTo>
                <a:close/>
              </a:path>
              <a:path w="200025" h="190500">
                <a:moveTo>
                  <a:pt x="100012" y="0"/>
                </a:moveTo>
                <a:lnTo>
                  <a:pt x="76403" y="72656"/>
                </a:lnTo>
                <a:lnTo>
                  <a:pt x="123621" y="72656"/>
                </a:lnTo>
                <a:lnTo>
                  <a:pt x="100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598727" y="405129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3048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613637" y="287020"/>
            <a:ext cx="0" cy="102870"/>
          </a:xfrm>
          <a:custGeom>
            <a:avLst/>
            <a:gdLst/>
            <a:ahLst/>
            <a:cxnLst/>
            <a:rect l="l" t="t" r="r" b="b"/>
            <a:pathLst>
              <a:path h="102870">
                <a:moveTo>
                  <a:pt x="0" y="0"/>
                </a:moveTo>
                <a:lnTo>
                  <a:pt x="0" y="102869"/>
                </a:lnTo>
              </a:path>
            </a:pathLst>
          </a:custGeom>
          <a:ln w="2981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598727" y="272415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2921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812423" y="287426"/>
            <a:ext cx="0" cy="102870"/>
          </a:xfrm>
          <a:custGeom>
            <a:avLst/>
            <a:gdLst/>
            <a:ahLst/>
            <a:cxnLst/>
            <a:rect l="l" t="t" r="r" b="b"/>
            <a:pathLst>
              <a:path h="102870">
                <a:moveTo>
                  <a:pt x="0" y="0"/>
                </a:moveTo>
                <a:lnTo>
                  <a:pt x="0" y="102704"/>
                </a:lnTo>
              </a:path>
            </a:pathLst>
          </a:custGeom>
          <a:ln w="298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605356" y="260123"/>
            <a:ext cx="215900" cy="97155"/>
          </a:xfrm>
          <a:custGeom>
            <a:avLst/>
            <a:gdLst/>
            <a:ahLst/>
            <a:cxnLst/>
            <a:rect l="l" t="t" r="r" b="b"/>
            <a:pathLst>
              <a:path w="215900" h="97154">
                <a:moveTo>
                  <a:pt x="16548" y="0"/>
                </a:moveTo>
                <a:lnTo>
                  <a:pt x="0" y="24803"/>
                </a:lnTo>
                <a:lnTo>
                  <a:pt x="107670" y="96570"/>
                </a:lnTo>
                <a:lnTo>
                  <a:pt x="161420" y="60744"/>
                </a:lnTo>
                <a:lnTo>
                  <a:pt x="107670" y="60744"/>
                </a:lnTo>
                <a:lnTo>
                  <a:pt x="16548" y="0"/>
                </a:lnTo>
                <a:close/>
              </a:path>
              <a:path w="215900" h="97154">
                <a:moveTo>
                  <a:pt x="198793" y="0"/>
                </a:moveTo>
                <a:lnTo>
                  <a:pt x="107670" y="60744"/>
                </a:lnTo>
                <a:lnTo>
                  <a:pt x="161420" y="60744"/>
                </a:lnTo>
                <a:lnTo>
                  <a:pt x="215341" y="24803"/>
                </a:lnTo>
                <a:lnTo>
                  <a:pt x="1987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575964" y="239408"/>
            <a:ext cx="312420" cy="161290"/>
          </a:xfrm>
          <a:custGeom>
            <a:avLst/>
            <a:gdLst/>
            <a:ahLst/>
            <a:cxnLst/>
            <a:rect l="l" t="t" r="r" b="b"/>
            <a:pathLst>
              <a:path w="312420" h="161290">
                <a:moveTo>
                  <a:pt x="156095" y="0"/>
                </a:moveTo>
                <a:lnTo>
                  <a:pt x="0" y="80327"/>
                </a:lnTo>
                <a:lnTo>
                  <a:pt x="156095" y="160667"/>
                </a:lnTo>
                <a:lnTo>
                  <a:pt x="312204" y="80327"/>
                </a:lnTo>
                <a:lnTo>
                  <a:pt x="1560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627831" y="330314"/>
            <a:ext cx="0" cy="63500"/>
          </a:xfrm>
          <a:custGeom>
            <a:avLst/>
            <a:gdLst/>
            <a:ahLst/>
            <a:cxnLst/>
            <a:rect l="l" t="t" r="r" b="b"/>
            <a:pathLst>
              <a:path h="63500">
                <a:moveTo>
                  <a:pt x="0" y="0"/>
                </a:moveTo>
                <a:lnTo>
                  <a:pt x="0" y="6350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85178" y="308625"/>
            <a:ext cx="1635556" cy="270610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168" y="6883400"/>
            <a:ext cx="10046231" cy="8890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222868" y="7064778"/>
            <a:ext cx="2483967" cy="410971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26187" y="7230742"/>
            <a:ext cx="287845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260" dirty="0">
                <a:solidFill>
                  <a:srgbClr val="FFFFFF"/>
                </a:solidFill>
                <a:latin typeface="Book Antiqua"/>
                <a:cs typeface="Book Antiqua"/>
                <a:hlinkClick r:id="rId4"/>
              </a:rPr>
              <a:t>www</a:t>
            </a:r>
            <a:r>
              <a:rPr sz="1500" spc="260" dirty="0">
                <a:solidFill>
                  <a:srgbClr val="FFFFFF"/>
                </a:solidFill>
                <a:latin typeface="Book Antiqua"/>
                <a:cs typeface="Book Antiqua"/>
                <a:hlinkClick r:id="rId4"/>
              </a:rPr>
              <a:t>.T</a:t>
            </a:r>
            <a:r>
              <a:rPr sz="1050" spc="260" dirty="0">
                <a:solidFill>
                  <a:srgbClr val="FFFFFF"/>
                </a:solidFill>
                <a:latin typeface="Book Antiqua"/>
                <a:cs typeface="Book Antiqua"/>
                <a:hlinkClick r:id="rId4"/>
              </a:rPr>
              <a:t>ouch</a:t>
            </a:r>
            <a:r>
              <a:rPr sz="1500" spc="260" dirty="0">
                <a:solidFill>
                  <a:srgbClr val="FFFFFF"/>
                </a:solidFill>
                <a:latin typeface="Book Antiqua"/>
                <a:cs typeface="Book Antiqua"/>
                <a:hlinkClick r:id="rId4"/>
              </a:rPr>
              <a:t>S</a:t>
            </a:r>
            <a:r>
              <a:rPr sz="1050" spc="260" dirty="0">
                <a:solidFill>
                  <a:srgbClr val="FFFFFF"/>
                </a:solidFill>
                <a:latin typeface="Book Antiqua"/>
                <a:cs typeface="Book Antiqua"/>
                <a:hlinkClick r:id="rId4"/>
              </a:rPr>
              <a:t>Tone</a:t>
            </a:r>
            <a:r>
              <a:rPr sz="1500" spc="260" dirty="0">
                <a:solidFill>
                  <a:srgbClr val="FFFFFF"/>
                </a:solidFill>
                <a:latin typeface="Book Antiqua"/>
                <a:cs typeface="Book Antiqua"/>
                <a:hlinkClick r:id="rId4"/>
              </a:rPr>
              <a:t>L</a:t>
            </a:r>
            <a:r>
              <a:rPr sz="1050" spc="260" dirty="0">
                <a:solidFill>
                  <a:srgbClr val="FFFFFF"/>
                </a:solidFill>
                <a:latin typeface="Book Antiqua"/>
                <a:cs typeface="Book Antiqua"/>
                <a:hlinkClick r:id="rId4"/>
              </a:rPr>
              <a:t>eaderS</a:t>
            </a:r>
            <a:r>
              <a:rPr sz="1500" spc="260" dirty="0">
                <a:solidFill>
                  <a:srgbClr val="FFFFFF"/>
                </a:solidFill>
                <a:latin typeface="Book Antiqua"/>
                <a:cs typeface="Book Antiqua"/>
                <a:hlinkClick r:id="rId4"/>
              </a:rPr>
              <a:t>.</a:t>
            </a:r>
            <a:r>
              <a:rPr sz="1050" spc="260" dirty="0">
                <a:solidFill>
                  <a:srgbClr val="FFFFFF"/>
                </a:solidFill>
                <a:latin typeface="Book Antiqua"/>
                <a:cs typeface="Book Antiqua"/>
                <a:hlinkClick r:id="rId4"/>
              </a:rPr>
              <a:t>com</a:t>
            </a:r>
            <a:endParaRPr sz="105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775612" y="1460665"/>
            <a:ext cx="1737995" cy="3555365"/>
          </a:xfrm>
          <a:custGeom>
            <a:avLst/>
            <a:gdLst/>
            <a:ahLst/>
            <a:cxnLst/>
            <a:rect l="l" t="t" r="r" b="b"/>
            <a:pathLst>
              <a:path w="1737995" h="3555365">
                <a:moveTo>
                  <a:pt x="1737537" y="3555212"/>
                </a:moveTo>
                <a:lnTo>
                  <a:pt x="0" y="3555212"/>
                </a:lnTo>
                <a:lnTo>
                  <a:pt x="0" y="0"/>
                </a:lnTo>
                <a:lnTo>
                  <a:pt x="1737537" y="0"/>
                </a:lnTo>
                <a:lnTo>
                  <a:pt x="1737537" y="3555212"/>
                </a:lnTo>
                <a:close/>
              </a:path>
            </a:pathLst>
          </a:custGeom>
          <a:solidFill>
            <a:srgbClr val="95D8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75616" y="1460662"/>
            <a:ext cx="1737995" cy="3555365"/>
          </a:xfrm>
          <a:custGeom>
            <a:avLst/>
            <a:gdLst/>
            <a:ahLst/>
            <a:cxnLst/>
            <a:rect l="l" t="t" r="r" b="b"/>
            <a:pathLst>
              <a:path w="1737995" h="3555365">
                <a:moveTo>
                  <a:pt x="1737537" y="3555212"/>
                </a:moveTo>
                <a:lnTo>
                  <a:pt x="0" y="3555212"/>
                </a:lnTo>
                <a:lnTo>
                  <a:pt x="0" y="0"/>
                </a:lnTo>
                <a:lnTo>
                  <a:pt x="1737537" y="0"/>
                </a:lnTo>
                <a:lnTo>
                  <a:pt x="1737537" y="3555212"/>
                </a:lnTo>
                <a:close/>
              </a:path>
            </a:pathLst>
          </a:custGeom>
          <a:ln w="4571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77684" y="1460665"/>
            <a:ext cx="1811655" cy="3555365"/>
          </a:xfrm>
          <a:custGeom>
            <a:avLst/>
            <a:gdLst/>
            <a:ahLst/>
            <a:cxnLst/>
            <a:rect l="l" t="t" r="r" b="b"/>
            <a:pathLst>
              <a:path w="1811655" h="3555365">
                <a:moveTo>
                  <a:pt x="1811375" y="3555212"/>
                </a:moveTo>
                <a:lnTo>
                  <a:pt x="0" y="3555212"/>
                </a:lnTo>
                <a:lnTo>
                  <a:pt x="0" y="0"/>
                </a:lnTo>
                <a:lnTo>
                  <a:pt x="1811375" y="0"/>
                </a:lnTo>
                <a:lnTo>
                  <a:pt x="1811375" y="3555212"/>
                </a:lnTo>
                <a:close/>
              </a:path>
            </a:pathLst>
          </a:custGeom>
          <a:solidFill>
            <a:srgbClr val="95D8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7701" y="1460662"/>
            <a:ext cx="1811655" cy="3555365"/>
          </a:xfrm>
          <a:custGeom>
            <a:avLst/>
            <a:gdLst/>
            <a:ahLst/>
            <a:cxnLst/>
            <a:rect l="l" t="t" r="r" b="b"/>
            <a:pathLst>
              <a:path w="1811655" h="3555365">
                <a:moveTo>
                  <a:pt x="1811362" y="3555212"/>
                </a:moveTo>
                <a:lnTo>
                  <a:pt x="0" y="3555212"/>
                </a:lnTo>
                <a:lnTo>
                  <a:pt x="0" y="0"/>
                </a:lnTo>
                <a:lnTo>
                  <a:pt x="1811362" y="0"/>
                </a:lnTo>
                <a:lnTo>
                  <a:pt x="1811362" y="3555212"/>
                </a:lnTo>
                <a:close/>
              </a:path>
            </a:pathLst>
          </a:custGeom>
          <a:ln w="457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95187" y="1460652"/>
            <a:ext cx="1776730" cy="1776730"/>
          </a:xfrm>
          <a:custGeom>
            <a:avLst/>
            <a:gdLst/>
            <a:ahLst/>
            <a:cxnLst/>
            <a:rect l="l" t="t" r="r" b="b"/>
            <a:pathLst>
              <a:path w="1776729" h="1776730">
                <a:moveTo>
                  <a:pt x="0" y="1776285"/>
                </a:moveTo>
                <a:lnTo>
                  <a:pt x="1776285" y="1776285"/>
                </a:lnTo>
                <a:lnTo>
                  <a:pt x="1776285" y="0"/>
                </a:lnTo>
                <a:lnTo>
                  <a:pt x="0" y="0"/>
                </a:lnTo>
                <a:lnTo>
                  <a:pt x="0" y="1776285"/>
                </a:lnTo>
                <a:close/>
              </a:path>
            </a:pathLst>
          </a:custGeom>
          <a:solidFill>
            <a:srgbClr val="7CD2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995183" y="1460658"/>
            <a:ext cx="1776730" cy="1776730"/>
          </a:xfrm>
          <a:custGeom>
            <a:avLst/>
            <a:gdLst/>
            <a:ahLst/>
            <a:cxnLst/>
            <a:rect l="l" t="t" r="r" b="b"/>
            <a:pathLst>
              <a:path w="1776729" h="1776730">
                <a:moveTo>
                  <a:pt x="0" y="1776285"/>
                </a:moveTo>
                <a:lnTo>
                  <a:pt x="1776285" y="1776285"/>
                </a:lnTo>
                <a:lnTo>
                  <a:pt x="1776285" y="0"/>
                </a:lnTo>
                <a:lnTo>
                  <a:pt x="0" y="0"/>
                </a:lnTo>
                <a:lnTo>
                  <a:pt x="0" y="1776285"/>
                </a:lnTo>
                <a:close/>
              </a:path>
            </a:pathLst>
          </a:custGeom>
          <a:ln w="457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995183" y="1460658"/>
            <a:ext cx="1776730" cy="1776730"/>
          </a:xfrm>
          <a:custGeom>
            <a:avLst/>
            <a:gdLst/>
            <a:ahLst/>
            <a:cxnLst/>
            <a:rect l="l" t="t" r="r" b="b"/>
            <a:pathLst>
              <a:path w="1776729" h="1776730">
                <a:moveTo>
                  <a:pt x="0" y="1776285"/>
                </a:moveTo>
                <a:lnTo>
                  <a:pt x="1776285" y="1776285"/>
                </a:lnTo>
                <a:lnTo>
                  <a:pt x="1776285" y="0"/>
                </a:lnTo>
                <a:lnTo>
                  <a:pt x="0" y="0"/>
                </a:lnTo>
                <a:lnTo>
                  <a:pt x="0" y="1776285"/>
                </a:lnTo>
                <a:close/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81126" y="5024094"/>
            <a:ext cx="4465320" cy="1329055"/>
          </a:xfrm>
          <a:custGeom>
            <a:avLst/>
            <a:gdLst/>
            <a:ahLst/>
            <a:cxnLst/>
            <a:rect l="l" t="t" r="r" b="b"/>
            <a:pathLst>
              <a:path w="4465320" h="1329054">
                <a:moveTo>
                  <a:pt x="4464748" y="0"/>
                </a:moveTo>
                <a:lnTo>
                  <a:pt x="0" y="0"/>
                </a:lnTo>
                <a:lnTo>
                  <a:pt x="0" y="1328534"/>
                </a:lnTo>
                <a:lnTo>
                  <a:pt x="4464748" y="1328534"/>
                </a:lnTo>
                <a:lnTo>
                  <a:pt x="4464748" y="0"/>
                </a:lnTo>
                <a:close/>
              </a:path>
            </a:pathLst>
          </a:custGeom>
          <a:solidFill>
            <a:srgbClr val="95D8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81127" y="5024093"/>
            <a:ext cx="4465320" cy="1329055"/>
          </a:xfrm>
          <a:custGeom>
            <a:avLst/>
            <a:gdLst/>
            <a:ahLst/>
            <a:cxnLst/>
            <a:rect l="l" t="t" r="r" b="b"/>
            <a:pathLst>
              <a:path w="4465320" h="1329054">
                <a:moveTo>
                  <a:pt x="4464748" y="0"/>
                </a:moveTo>
                <a:lnTo>
                  <a:pt x="0" y="0"/>
                </a:lnTo>
                <a:lnTo>
                  <a:pt x="0" y="1328534"/>
                </a:lnTo>
                <a:lnTo>
                  <a:pt x="4464748" y="1328534"/>
                </a:lnTo>
                <a:lnTo>
                  <a:pt x="4464748" y="0"/>
                </a:lnTo>
                <a:close/>
              </a:path>
            </a:pathLst>
          </a:custGeom>
          <a:ln w="457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171950" y="1460665"/>
            <a:ext cx="1811655" cy="3555365"/>
          </a:xfrm>
          <a:custGeom>
            <a:avLst/>
            <a:gdLst/>
            <a:ahLst/>
            <a:cxnLst/>
            <a:rect l="l" t="t" r="r" b="b"/>
            <a:pathLst>
              <a:path w="1811654" h="3555365">
                <a:moveTo>
                  <a:pt x="1811375" y="3555212"/>
                </a:moveTo>
                <a:lnTo>
                  <a:pt x="0" y="3555212"/>
                </a:lnTo>
                <a:lnTo>
                  <a:pt x="0" y="0"/>
                </a:lnTo>
                <a:lnTo>
                  <a:pt x="1811375" y="0"/>
                </a:lnTo>
                <a:lnTo>
                  <a:pt x="1811375" y="3555212"/>
                </a:lnTo>
                <a:close/>
              </a:path>
            </a:pathLst>
          </a:custGeom>
          <a:solidFill>
            <a:srgbClr val="95D8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171955" y="1460662"/>
            <a:ext cx="1811655" cy="3555365"/>
          </a:xfrm>
          <a:custGeom>
            <a:avLst/>
            <a:gdLst/>
            <a:ahLst/>
            <a:cxnLst/>
            <a:rect l="l" t="t" r="r" b="b"/>
            <a:pathLst>
              <a:path w="1811654" h="3555365">
                <a:moveTo>
                  <a:pt x="1811375" y="3555212"/>
                </a:moveTo>
                <a:lnTo>
                  <a:pt x="0" y="3555212"/>
                </a:lnTo>
                <a:lnTo>
                  <a:pt x="0" y="0"/>
                </a:lnTo>
                <a:lnTo>
                  <a:pt x="1811375" y="0"/>
                </a:lnTo>
                <a:lnTo>
                  <a:pt x="1811375" y="3555212"/>
                </a:lnTo>
                <a:close/>
              </a:path>
            </a:pathLst>
          </a:custGeom>
          <a:ln w="457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171955" y="1460662"/>
            <a:ext cx="1811655" cy="3555365"/>
          </a:xfrm>
          <a:custGeom>
            <a:avLst/>
            <a:gdLst/>
            <a:ahLst/>
            <a:cxnLst/>
            <a:rect l="l" t="t" r="r" b="b"/>
            <a:pathLst>
              <a:path w="1811654" h="3555365">
                <a:moveTo>
                  <a:pt x="1811375" y="3555212"/>
                </a:moveTo>
                <a:lnTo>
                  <a:pt x="0" y="3555212"/>
                </a:lnTo>
                <a:lnTo>
                  <a:pt x="0" y="0"/>
                </a:lnTo>
                <a:lnTo>
                  <a:pt x="1811375" y="0"/>
                </a:lnTo>
                <a:lnTo>
                  <a:pt x="1811375" y="3555212"/>
                </a:lnTo>
                <a:close/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989942" y="3238411"/>
            <a:ext cx="1776730" cy="1776730"/>
          </a:xfrm>
          <a:custGeom>
            <a:avLst/>
            <a:gdLst/>
            <a:ahLst/>
            <a:cxnLst/>
            <a:rect l="l" t="t" r="r" b="b"/>
            <a:pathLst>
              <a:path w="1776729" h="1776729">
                <a:moveTo>
                  <a:pt x="0" y="1776285"/>
                </a:moveTo>
                <a:lnTo>
                  <a:pt x="1776285" y="1776285"/>
                </a:lnTo>
                <a:lnTo>
                  <a:pt x="1776285" y="0"/>
                </a:lnTo>
                <a:lnTo>
                  <a:pt x="0" y="0"/>
                </a:lnTo>
                <a:lnTo>
                  <a:pt x="0" y="1776285"/>
                </a:lnTo>
                <a:close/>
              </a:path>
            </a:pathLst>
          </a:custGeom>
          <a:solidFill>
            <a:srgbClr val="95D8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89937" y="3238412"/>
            <a:ext cx="1776730" cy="1776730"/>
          </a:xfrm>
          <a:custGeom>
            <a:avLst/>
            <a:gdLst/>
            <a:ahLst/>
            <a:cxnLst/>
            <a:rect l="l" t="t" r="r" b="b"/>
            <a:pathLst>
              <a:path w="1776729" h="1776729">
                <a:moveTo>
                  <a:pt x="0" y="1776285"/>
                </a:moveTo>
                <a:lnTo>
                  <a:pt x="1776285" y="1776285"/>
                </a:lnTo>
                <a:lnTo>
                  <a:pt x="1776285" y="0"/>
                </a:lnTo>
                <a:lnTo>
                  <a:pt x="0" y="0"/>
                </a:lnTo>
                <a:lnTo>
                  <a:pt x="0" y="1776285"/>
                </a:lnTo>
                <a:close/>
              </a:path>
            </a:pathLst>
          </a:custGeom>
          <a:ln w="457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89937" y="3238412"/>
            <a:ext cx="1776730" cy="1776730"/>
          </a:xfrm>
          <a:custGeom>
            <a:avLst/>
            <a:gdLst/>
            <a:ahLst/>
            <a:cxnLst/>
            <a:rect l="l" t="t" r="r" b="b"/>
            <a:pathLst>
              <a:path w="1776729" h="1776729">
                <a:moveTo>
                  <a:pt x="0" y="1776285"/>
                </a:moveTo>
                <a:lnTo>
                  <a:pt x="1776285" y="1776285"/>
                </a:lnTo>
                <a:lnTo>
                  <a:pt x="1776285" y="0"/>
                </a:lnTo>
                <a:lnTo>
                  <a:pt x="0" y="0"/>
                </a:lnTo>
                <a:lnTo>
                  <a:pt x="0" y="1776285"/>
                </a:lnTo>
                <a:close/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93442" y="1460652"/>
            <a:ext cx="1776730" cy="1776730"/>
          </a:xfrm>
          <a:custGeom>
            <a:avLst/>
            <a:gdLst/>
            <a:ahLst/>
            <a:cxnLst/>
            <a:rect l="l" t="t" r="r" b="b"/>
            <a:pathLst>
              <a:path w="1776729" h="1776730">
                <a:moveTo>
                  <a:pt x="0" y="1776285"/>
                </a:moveTo>
                <a:lnTo>
                  <a:pt x="1776285" y="1776285"/>
                </a:lnTo>
                <a:lnTo>
                  <a:pt x="1776285" y="0"/>
                </a:lnTo>
                <a:lnTo>
                  <a:pt x="0" y="0"/>
                </a:lnTo>
                <a:lnTo>
                  <a:pt x="0" y="1776285"/>
                </a:lnTo>
                <a:close/>
              </a:path>
            </a:pathLst>
          </a:custGeom>
          <a:solidFill>
            <a:srgbClr val="95D8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93442" y="1460658"/>
            <a:ext cx="1776730" cy="1776730"/>
          </a:xfrm>
          <a:custGeom>
            <a:avLst/>
            <a:gdLst/>
            <a:ahLst/>
            <a:cxnLst/>
            <a:rect l="l" t="t" r="r" b="b"/>
            <a:pathLst>
              <a:path w="1776729" h="1776730">
                <a:moveTo>
                  <a:pt x="0" y="1776285"/>
                </a:moveTo>
                <a:lnTo>
                  <a:pt x="1776285" y="1776285"/>
                </a:lnTo>
                <a:lnTo>
                  <a:pt x="1776285" y="0"/>
                </a:lnTo>
                <a:lnTo>
                  <a:pt x="0" y="0"/>
                </a:lnTo>
                <a:lnTo>
                  <a:pt x="0" y="1776285"/>
                </a:lnTo>
                <a:close/>
              </a:path>
            </a:pathLst>
          </a:custGeom>
          <a:ln w="457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393442" y="1460658"/>
            <a:ext cx="1776730" cy="1776730"/>
          </a:xfrm>
          <a:custGeom>
            <a:avLst/>
            <a:gdLst/>
            <a:ahLst/>
            <a:cxnLst/>
            <a:rect l="l" t="t" r="r" b="b"/>
            <a:pathLst>
              <a:path w="1776729" h="1776730">
                <a:moveTo>
                  <a:pt x="0" y="1776285"/>
                </a:moveTo>
                <a:lnTo>
                  <a:pt x="1776285" y="1776285"/>
                </a:lnTo>
                <a:lnTo>
                  <a:pt x="1776285" y="0"/>
                </a:lnTo>
                <a:lnTo>
                  <a:pt x="0" y="0"/>
                </a:lnTo>
                <a:lnTo>
                  <a:pt x="0" y="1776285"/>
                </a:lnTo>
                <a:close/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393442" y="3238411"/>
            <a:ext cx="1776730" cy="1776730"/>
          </a:xfrm>
          <a:custGeom>
            <a:avLst/>
            <a:gdLst/>
            <a:ahLst/>
            <a:cxnLst/>
            <a:rect l="l" t="t" r="r" b="b"/>
            <a:pathLst>
              <a:path w="1776729" h="1776729">
                <a:moveTo>
                  <a:pt x="0" y="1776285"/>
                </a:moveTo>
                <a:lnTo>
                  <a:pt x="1776285" y="1776285"/>
                </a:lnTo>
                <a:lnTo>
                  <a:pt x="1776285" y="0"/>
                </a:lnTo>
                <a:lnTo>
                  <a:pt x="0" y="0"/>
                </a:lnTo>
                <a:lnTo>
                  <a:pt x="0" y="1776285"/>
                </a:lnTo>
                <a:close/>
              </a:path>
            </a:pathLst>
          </a:custGeom>
          <a:solidFill>
            <a:srgbClr val="7CD2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393442" y="3238412"/>
            <a:ext cx="1776730" cy="1776730"/>
          </a:xfrm>
          <a:custGeom>
            <a:avLst/>
            <a:gdLst/>
            <a:ahLst/>
            <a:cxnLst/>
            <a:rect l="l" t="t" r="r" b="b"/>
            <a:pathLst>
              <a:path w="1776729" h="1776729">
                <a:moveTo>
                  <a:pt x="0" y="1776285"/>
                </a:moveTo>
                <a:lnTo>
                  <a:pt x="1776285" y="1776285"/>
                </a:lnTo>
                <a:lnTo>
                  <a:pt x="1776285" y="0"/>
                </a:lnTo>
                <a:lnTo>
                  <a:pt x="0" y="0"/>
                </a:lnTo>
                <a:lnTo>
                  <a:pt x="0" y="1776285"/>
                </a:lnTo>
                <a:close/>
              </a:path>
            </a:pathLst>
          </a:custGeom>
          <a:ln w="457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393442" y="3238412"/>
            <a:ext cx="1776730" cy="1776730"/>
          </a:xfrm>
          <a:custGeom>
            <a:avLst/>
            <a:gdLst/>
            <a:ahLst/>
            <a:cxnLst/>
            <a:rect l="l" t="t" r="r" b="b"/>
            <a:pathLst>
              <a:path w="1776729" h="1776729">
                <a:moveTo>
                  <a:pt x="0" y="1776285"/>
                </a:moveTo>
                <a:lnTo>
                  <a:pt x="1776285" y="1776285"/>
                </a:lnTo>
                <a:lnTo>
                  <a:pt x="1776285" y="0"/>
                </a:lnTo>
                <a:lnTo>
                  <a:pt x="0" y="0"/>
                </a:lnTo>
                <a:lnTo>
                  <a:pt x="0" y="1776285"/>
                </a:lnTo>
                <a:close/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058879" y="5025250"/>
            <a:ext cx="4465320" cy="1329055"/>
          </a:xfrm>
          <a:custGeom>
            <a:avLst/>
            <a:gdLst/>
            <a:ahLst/>
            <a:cxnLst/>
            <a:rect l="l" t="t" r="r" b="b"/>
            <a:pathLst>
              <a:path w="4465320" h="1329054">
                <a:moveTo>
                  <a:pt x="4464735" y="0"/>
                </a:moveTo>
                <a:lnTo>
                  <a:pt x="0" y="0"/>
                </a:lnTo>
                <a:lnTo>
                  <a:pt x="0" y="1328534"/>
                </a:lnTo>
                <a:lnTo>
                  <a:pt x="4464735" y="1328534"/>
                </a:lnTo>
                <a:lnTo>
                  <a:pt x="4464735" y="0"/>
                </a:lnTo>
                <a:close/>
              </a:path>
            </a:pathLst>
          </a:custGeom>
          <a:solidFill>
            <a:srgbClr val="7CD2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058877" y="5025247"/>
            <a:ext cx="4465320" cy="1329055"/>
          </a:xfrm>
          <a:custGeom>
            <a:avLst/>
            <a:gdLst/>
            <a:ahLst/>
            <a:cxnLst/>
            <a:rect l="l" t="t" r="r" b="b"/>
            <a:pathLst>
              <a:path w="4465320" h="1329054">
                <a:moveTo>
                  <a:pt x="4464735" y="0"/>
                </a:moveTo>
                <a:lnTo>
                  <a:pt x="0" y="0"/>
                </a:lnTo>
                <a:lnTo>
                  <a:pt x="0" y="1328534"/>
                </a:lnTo>
                <a:lnTo>
                  <a:pt x="4464735" y="1328534"/>
                </a:lnTo>
                <a:lnTo>
                  <a:pt x="4464735" y="0"/>
                </a:lnTo>
                <a:close/>
              </a:path>
            </a:pathLst>
          </a:custGeom>
          <a:ln w="457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36649" y="1524553"/>
            <a:ext cx="212819" cy="212819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901819" y="1520419"/>
            <a:ext cx="819785" cy="1765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950" b="1" spc="-5" dirty="0">
                <a:latin typeface="Baskerville"/>
                <a:cs typeface="Baskerville"/>
              </a:rPr>
              <a:t>Key</a:t>
            </a:r>
            <a:r>
              <a:rPr sz="950" b="1" spc="-15" dirty="0">
                <a:latin typeface="Baskerville"/>
                <a:cs typeface="Baskerville"/>
              </a:rPr>
              <a:t> </a:t>
            </a:r>
            <a:r>
              <a:rPr sz="950" b="1" dirty="0">
                <a:latin typeface="Baskerville"/>
                <a:cs typeface="Baskerville"/>
              </a:rPr>
              <a:t>Partners</a:t>
            </a:r>
            <a:endParaRPr sz="950">
              <a:latin typeface="Baskerville"/>
              <a:cs typeface="Baskerville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461999" y="1551351"/>
            <a:ext cx="162747" cy="159237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2666240" y="1520431"/>
            <a:ext cx="852805" cy="1765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950" b="1" spc="25" dirty="0">
                <a:latin typeface="Baskerville"/>
                <a:cs typeface="Baskerville"/>
              </a:rPr>
              <a:t>Key</a:t>
            </a:r>
            <a:r>
              <a:rPr sz="950" b="1" spc="15" dirty="0">
                <a:latin typeface="Baskerville"/>
                <a:cs typeface="Baskerville"/>
              </a:rPr>
              <a:t> Activities</a:t>
            </a:r>
            <a:endParaRPr sz="950">
              <a:latin typeface="Baskerville"/>
              <a:cs typeface="Baskerville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266017" y="1639825"/>
            <a:ext cx="66040" cy="90170"/>
          </a:xfrm>
          <a:custGeom>
            <a:avLst/>
            <a:gdLst/>
            <a:ahLst/>
            <a:cxnLst/>
            <a:rect l="l" t="t" r="r" b="b"/>
            <a:pathLst>
              <a:path w="66039" h="90169">
                <a:moveTo>
                  <a:pt x="622" y="0"/>
                </a:moveTo>
                <a:lnTo>
                  <a:pt x="0" y="546"/>
                </a:lnTo>
                <a:lnTo>
                  <a:pt x="63" y="88036"/>
                </a:lnTo>
                <a:lnTo>
                  <a:pt x="177" y="89547"/>
                </a:lnTo>
                <a:lnTo>
                  <a:pt x="65506" y="89547"/>
                </a:lnTo>
                <a:lnTo>
                  <a:pt x="65506" y="57"/>
                </a:lnTo>
                <a:lnTo>
                  <a:pt x="17604" y="57"/>
                </a:lnTo>
                <a:lnTo>
                  <a:pt x="622" y="0"/>
                </a:lnTo>
                <a:close/>
              </a:path>
              <a:path w="66039" h="90169">
                <a:moveTo>
                  <a:pt x="65506" y="50"/>
                </a:moveTo>
                <a:lnTo>
                  <a:pt x="17604" y="57"/>
                </a:lnTo>
                <a:lnTo>
                  <a:pt x="65506" y="57"/>
                </a:lnTo>
                <a:close/>
              </a:path>
            </a:pathLst>
          </a:custGeom>
          <a:solidFill>
            <a:srgbClr val="22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345482" y="1640039"/>
            <a:ext cx="65405" cy="89535"/>
          </a:xfrm>
          <a:custGeom>
            <a:avLst/>
            <a:gdLst/>
            <a:ahLst/>
            <a:cxnLst/>
            <a:rect l="l" t="t" r="r" b="b"/>
            <a:pathLst>
              <a:path w="65404" h="89535">
                <a:moveTo>
                  <a:pt x="0" y="0"/>
                </a:moveTo>
                <a:lnTo>
                  <a:pt x="65214" y="0"/>
                </a:lnTo>
                <a:lnTo>
                  <a:pt x="65214" y="89357"/>
                </a:lnTo>
                <a:lnTo>
                  <a:pt x="0" y="89357"/>
                </a:lnTo>
                <a:lnTo>
                  <a:pt x="0" y="0"/>
                </a:lnTo>
                <a:close/>
              </a:path>
            </a:pathLst>
          </a:custGeom>
          <a:solidFill>
            <a:srgbClr val="22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261148" y="1521809"/>
            <a:ext cx="155575" cy="72390"/>
          </a:xfrm>
          <a:custGeom>
            <a:avLst/>
            <a:gdLst/>
            <a:ahLst/>
            <a:cxnLst/>
            <a:rect l="l" t="t" r="r" b="b"/>
            <a:pathLst>
              <a:path w="155575" h="72390">
                <a:moveTo>
                  <a:pt x="8851" y="49707"/>
                </a:moveTo>
                <a:lnTo>
                  <a:pt x="8855" y="54990"/>
                </a:lnTo>
                <a:lnTo>
                  <a:pt x="8959" y="57683"/>
                </a:lnTo>
                <a:lnTo>
                  <a:pt x="8407" y="58788"/>
                </a:lnTo>
                <a:lnTo>
                  <a:pt x="4254" y="60236"/>
                </a:lnTo>
                <a:lnTo>
                  <a:pt x="2324" y="61328"/>
                </a:lnTo>
                <a:lnTo>
                  <a:pt x="0" y="62420"/>
                </a:lnTo>
                <a:lnTo>
                  <a:pt x="47576" y="72361"/>
                </a:lnTo>
                <a:lnTo>
                  <a:pt x="59969" y="72097"/>
                </a:lnTo>
                <a:lnTo>
                  <a:pt x="66217" y="71894"/>
                </a:lnTo>
                <a:lnTo>
                  <a:pt x="72504" y="70840"/>
                </a:lnTo>
                <a:lnTo>
                  <a:pt x="132115" y="70840"/>
                </a:lnTo>
                <a:lnTo>
                  <a:pt x="136938" y="70243"/>
                </a:lnTo>
                <a:lnTo>
                  <a:pt x="63817" y="70243"/>
                </a:lnTo>
                <a:lnTo>
                  <a:pt x="62572" y="70180"/>
                </a:lnTo>
                <a:lnTo>
                  <a:pt x="61785" y="70180"/>
                </a:lnTo>
                <a:lnTo>
                  <a:pt x="55918" y="69189"/>
                </a:lnTo>
                <a:lnTo>
                  <a:pt x="50688" y="68465"/>
                </a:lnTo>
                <a:lnTo>
                  <a:pt x="14820" y="54990"/>
                </a:lnTo>
                <a:lnTo>
                  <a:pt x="11836" y="52133"/>
                </a:lnTo>
                <a:lnTo>
                  <a:pt x="8851" y="49707"/>
                </a:lnTo>
                <a:close/>
              </a:path>
              <a:path w="155575" h="72390">
                <a:moveTo>
                  <a:pt x="132115" y="70840"/>
                </a:moveTo>
                <a:lnTo>
                  <a:pt x="72504" y="70840"/>
                </a:lnTo>
                <a:lnTo>
                  <a:pt x="91805" y="71946"/>
                </a:lnTo>
                <a:lnTo>
                  <a:pt x="104908" y="72323"/>
                </a:lnTo>
                <a:lnTo>
                  <a:pt x="118001" y="72085"/>
                </a:lnTo>
                <a:lnTo>
                  <a:pt x="131089" y="70967"/>
                </a:lnTo>
                <a:lnTo>
                  <a:pt x="132115" y="70840"/>
                </a:lnTo>
                <a:close/>
              </a:path>
              <a:path w="155575" h="72390">
                <a:moveTo>
                  <a:pt x="44703" y="533"/>
                </a:moveTo>
                <a:lnTo>
                  <a:pt x="37591" y="5753"/>
                </a:lnTo>
                <a:lnTo>
                  <a:pt x="36055" y="7543"/>
                </a:lnTo>
                <a:lnTo>
                  <a:pt x="33096" y="10096"/>
                </a:lnTo>
                <a:lnTo>
                  <a:pt x="31813" y="11061"/>
                </a:lnTo>
                <a:lnTo>
                  <a:pt x="26695" y="14820"/>
                </a:lnTo>
                <a:lnTo>
                  <a:pt x="22466" y="17208"/>
                </a:lnTo>
                <a:lnTo>
                  <a:pt x="19126" y="20472"/>
                </a:lnTo>
                <a:lnTo>
                  <a:pt x="15211" y="25628"/>
                </a:lnTo>
                <a:lnTo>
                  <a:pt x="15119" y="25780"/>
                </a:lnTo>
                <a:lnTo>
                  <a:pt x="13442" y="30929"/>
                </a:lnTo>
                <a:lnTo>
                  <a:pt x="13347" y="32473"/>
                </a:lnTo>
                <a:lnTo>
                  <a:pt x="13575" y="37237"/>
                </a:lnTo>
                <a:lnTo>
                  <a:pt x="44030" y="63372"/>
                </a:lnTo>
                <a:lnTo>
                  <a:pt x="56870" y="67856"/>
                </a:lnTo>
                <a:lnTo>
                  <a:pt x="63817" y="70243"/>
                </a:lnTo>
                <a:lnTo>
                  <a:pt x="136938" y="70243"/>
                </a:lnTo>
                <a:lnTo>
                  <a:pt x="137452" y="70180"/>
                </a:lnTo>
                <a:lnTo>
                  <a:pt x="139124" y="69862"/>
                </a:lnTo>
                <a:lnTo>
                  <a:pt x="91160" y="69862"/>
                </a:lnTo>
                <a:lnTo>
                  <a:pt x="99992" y="67276"/>
                </a:lnTo>
                <a:lnTo>
                  <a:pt x="106111" y="65214"/>
                </a:lnTo>
                <a:lnTo>
                  <a:pt x="70192" y="65214"/>
                </a:lnTo>
                <a:lnTo>
                  <a:pt x="63446" y="60223"/>
                </a:lnTo>
                <a:lnTo>
                  <a:pt x="34061" y="34302"/>
                </a:lnTo>
                <a:lnTo>
                  <a:pt x="29596" y="25780"/>
                </a:lnTo>
                <a:lnTo>
                  <a:pt x="30556" y="23952"/>
                </a:lnTo>
                <a:lnTo>
                  <a:pt x="34467" y="22275"/>
                </a:lnTo>
                <a:lnTo>
                  <a:pt x="39027" y="22275"/>
                </a:lnTo>
                <a:lnTo>
                  <a:pt x="40906" y="20599"/>
                </a:lnTo>
                <a:lnTo>
                  <a:pt x="46710" y="12611"/>
                </a:lnTo>
                <a:lnTo>
                  <a:pt x="62281" y="12611"/>
                </a:lnTo>
                <a:lnTo>
                  <a:pt x="60426" y="9321"/>
                </a:lnTo>
                <a:lnTo>
                  <a:pt x="50342" y="800"/>
                </a:lnTo>
                <a:lnTo>
                  <a:pt x="44703" y="533"/>
                </a:lnTo>
                <a:close/>
              </a:path>
              <a:path w="155575" h="72390">
                <a:moveTo>
                  <a:pt x="145935" y="49098"/>
                </a:moveTo>
                <a:lnTo>
                  <a:pt x="103600" y="68478"/>
                </a:lnTo>
                <a:lnTo>
                  <a:pt x="91160" y="69862"/>
                </a:lnTo>
                <a:lnTo>
                  <a:pt x="139124" y="69862"/>
                </a:lnTo>
                <a:lnTo>
                  <a:pt x="143738" y="68986"/>
                </a:lnTo>
                <a:lnTo>
                  <a:pt x="151371" y="65214"/>
                </a:lnTo>
                <a:lnTo>
                  <a:pt x="152984" y="63957"/>
                </a:lnTo>
                <a:lnTo>
                  <a:pt x="155143" y="62585"/>
                </a:lnTo>
                <a:lnTo>
                  <a:pt x="152425" y="61315"/>
                </a:lnTo>
                <a:lnTo>
                  <a:pt x="150406" y="60223"/>
                </a:lnTo>
                <a:lnTo>
                  <a:pt x="146392" y="58788"/>
                </a:lnTo>
                <a:lnTo>
                  <a:pt x="145862" y="57805"/>
                </a:lnTo>
                <a:lnTo>
                  <a:pt x="145986" y="54520"/>
                </a:lnTo>
                <a:lnTo>
                  <a:pt x="145935" y="49098"/>
                </a:lnTo>
                <a:close/>
              </a:path>
              <a:path w="155575" h="72390">
                <a:moveTo>
                  <a:pt x="62281" y="12611"/>
                </a:moveTo>
                <a:lnTo>
                  <a:pt x="46710" y="12611"/>
                </a:lnTo>
                <a:lnTo>
                  <a:pt x="49580" y="12839"/>
                </a:lnTo>
                <a:lnTo>
                  <a:pt x="55337" y="25780"/>
                </a:lnTo>
                <a:lnTo>
                  <a:pt x="57900" y="32886"/>
                </a:lnTo>
                <a:lnTo>
                  <a:pt x="70170" y="63622"/>
                </a:lnTo>
                <a:lnTo>
                  <a:pt x="70535" y="64935"/>
                </a:lnTo>
                <a:lnTo>
                  <a:pt x="70192" y="65214"/>
                </a:lnTo>
                <a:lnTo>
                  <a:pt x="106111" y="65214"/>
                </a:lnTo>
                <a:lnTo>
                  <a:pt x="106374" y="65125"/>
                </a:lnTo>
                <a:lnTo>
                  <a:pt x="84620" y="65125"/>
                </a:lnTo>
                <a:lnTo>
                  <a:pt x="84315" y="64909"/>
                </a:lnTo>
                <a:lnTo>
                  <a:pt x="88288" y="54432"/>
                </a:lnTo>
                <a:lnTo>
                  <a:pt x="77406" y="54432"/>
                </a:lnTo>
                <a:lnTo>
                  <a:pt x="63528" y="14820"/>
                </a:lnTo>
                <a:lnTo>
                  <a:pt x="62281" y="12611"/>
                </a:lnTo>
                <a:close/>
              </a:path>
              <a:path w="155575" h="72390">
                <a:moveTo>
                  <a:pt x="126321" y="13322"/>
                </a:moveTo>
                <a:lnTo>
                  <a:pt x="107988" y="13322"/>
                </a:lnTo>
                <a:lnTo>
                  <a:pt x="111620" y="17373"/>
                </a:lnTo>
                <a:lnTo>
                  <a:pt x="114452" y="21234"/>
                </a:lnTo>
                <a:lnTo>
                  <a:pt x="115646" y="21945"/>
                </a:lnTo>
                <a:lnTo>
                  <a:pt x="118986" y="22186"/>
                </a:lnTo>
                <a:lnTo>
                  <a:pt x="120637" y="22529"/>
                </a:lnTo>
                <a:lnTo>
                  <a:pt x="124193" y="23952"/>
                </a:lnTo>
                <a:lnTo>
                  <a:pt x="125133" y="25780"/>
                </a:lnTo>
                <a:lnTo>
                  <a:pt x="123183" y="30314"/>
                </a:lnTo>
                <a:lnTo>
                  <a:pt x="92316" y="59562"/>
                </a:lnTo>
                <a:lnTo>
                  <a:pt x="87956" y="62656"/>
                </a:lnTo>
                <a:lnTo>
                  <a:pt x="84620" y="65125"/>
                </a:lnTo>
                <a:lnTo>
                  <a:pt x="106374" y="65125"/>
                </a:lnTo>
                <a:lnTo>
                  <a:pt x="112626" y="62656"/>
                </a:lnTo>
                <a:lnTo>
                  <a:pt x="141509" y="32886"/>
                </a:lnTo>
                <a:lnTo>
                  <a:pt x="139880" y="26421"/>
                </a:lnTo>
                <a:lnTo>
                  <a:pt x="135623" y="20370"/>
                </a:lnTo>
                <a:lnTo>
                  <a:pt x="133603" y="18300"/>
                </a:lnTo>
                <a:lnTo>
                  <a:pt x="131368" y="16344"/>
                </a:lnTo>
                <a:lnTo>
                  <a:pt x="126321" y="13322"/>
                </a:lnTo>
                <a:close/>
              </a:path>
              <a:path w="155575" h="72390">
                <a:moveTo>
                  <a:pt x="111188" y="0"/>
                </a:moveTo>
                <a:lnTo>
                  <a:pt x="104216" y="292"/>
                </a:lnTo>
                <a:lnTo>
                  <a:pt x="97243" y="6959"/>
                </a:lnTo>
                <a:lnTo>
                  <a:pt x="96240" y="7835"/>
                </a:lnTo>
                <a:lnTo>
                  <a:pt x="92709" y="13728"/>
                </a:lnTo>
                <a:lnTo>
                  <a:pt x="89524" y="18541"/>
                </a:lnTo>
                <a:lnTo>
                  <a:pt x="87172" y="23545"/>
                </a:lnTo>
                <a:lnTo>
                  <a:pt x="84062" y="30929"/>
                </a:lnTo>
                <a:lnTo>
                  <a:pt x="81475" y="38541"/>
                </a:lnTo>
                <a:lnTo>
                  <a:pt x="79273" y="46469"/>
                </a:lnTo>
                <a:lnTo>
                  <a:pt x="77406" y="54432"/>
                </a:lnTo>
                <a:lnTo>
                  <a:pt x="88288" y="54432"/>
                </a:lnTo>
                <a:lnTo>
                  <a:pt x="97890" y="29993"/>
                </a:lnTo>
                <a:lnTo>
                  <a:pt x="101720" y="20370"/>
                </a:lnTo>
                <a:lnTo>
                  <a:pt x="102561" y="18465"/>
                </a:lnTo>
                <a:lnTo>
                  <a:pt x="105663" y="13487"/>
                </a:lnTo>
                <a:lnTo>
                  <a:pt x="107988" y="13322"/>
                </a:lnTo>
                <a:lnTo>
                  <a:pt x="126321" y="13322"/>
                </a:lnTo>
                <a:lnTo>
                  <a:pt x="124625" y="12306"/>
                </a:lnTo>
                <a:lnTo>
                  <a:pt x="120699" y="9321"/>
                </a:lnTo>
                <a:lnTo>
                  <a:pt x="111188" y="0"/>
                </a:lnTo>
                <a:close/>
              </a:path>
              <a:path w="155575" h="72390">
                <a:moveTo>
                  <a:pt x="39027" y="22275"/>
                </a:moveTo>
                <a:lnTo>
                  <a:pt x="34467" y="22275"/>
                </a:lnTo>
                <a:lnTo>
                  <a:pt x="35242" y="22301"/>
                </a:lnTo>
                <a:lnTo>
                  <a:pt x="38785" y="22491"/>
                </a:lnTo>
                <a:lnTo>
                  <a:pt x="39027" y="22275"/>
                </a:lnTo>
                <a:close/>
              </a:path>
            </a:pathLst>
          </a:custGeom>
          <a:solidFill>
            <a:srgbClr val="22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259757" y="1615605"/>
            <a:ext cx="72390" cy="0"/>
          </a:xfrm>
          <a:custGeom>
            <a:avLst/>
            <a:gdLst/>
            <a:ahLst/>
            <a:cxnLst/>
            <a:rect l="l" t="t" r="r" b="b"/>
            <a:pathLst>
              <a:path w="72389">
                <a:moveTo>
                  <a:pt x="0" y="0"/>
                </a:moveTo>
                <a:lnTo>
                  <a:pt x="71793" y="0"/>
                </a:lnTo>
              </a:path>
            </a:pathLst>
          </a:custGeom>
          <a:ln w="39039">
            <a:solidFill>
              <a:srgbClr val="22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345482" y="1596085"/>
            <a:ext cx="72390" cy="39370"/>
          </a:xfrm>
          <a:custGeom>
            <a:avLst/>
            <a:gdLst/>
            <a:ahLst/>
            <a:cxnLst/>
            <a:rect l="l" t="t" r="r" b="b"/>
            <a:pathLst>
              <a:path w="72389" h="39369">
                <a:moveTo>
                  <a:pt x="0" y="39014"/>
                </a:moveTo>
                <a:lnTo>
                  <a:pt x="71831" y="39014"/>
                </a:lnTo>
                <a:lnTo>
                  <a:pt x="71831" y="0"/>
                </a:lnTo>
                <a:lnTo>
                  <a:pt x="0" y="0"/>
                </a:lnTo>
                <a:lnTo>
                  <a:pt x="0" y="39014"/>
                </a:lnTo>
                <a:close/>
              </a:path>
            </a:pathLst>
          </a:custGeom>
          <a:solidFill>
            <a:srgbClr val="22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4491817" y="1520419"/>
            <a:ext cx="1177925" cy="1765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950" b="1" spc="-5" dirty="0">
                <a:latin typeface="Baskerville"/>
                <a:cs typeface="Baskerville"/>
              </a:rPr>
              <a:t>Value</a:t>
            </a:r>
            <a:r>
              <a:rPr sz="950" b="1" spc="25" dirty="0">
                <a:latin typeface="Baskerville"/>
                <a:cs typeface="Baskerville"/>
              </a:rPr>
              <a:t> </a:t>
            </a:r>
            <a:r>
              <a:rPr sz="950" b="1" dirty="0">
                <a:latin typeface="Baskerville"/>
                <a:cs typeface="Baskerville"/>
              </a:rPr>
              <a:t>Propositions</a:t>
            </a:r>
            <a:endParaRPr sz="950">
              <a:latin typeface="Baskerville"/>
              <a:cs typeface="Baskerville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054437" y="1557081"/>
            <a:ext cx="186690" cy="172085"/>
          </a:xfrm>
          <a:custGeom>
            <a:avLst/>
            <a:gdLst/>
            <a:ahLst/>
            <a:cxnLst/>
            <a:rect l="l" t="t" r="r" b="b"/>
            <a:pathLst>
              <a:path w="186689" h="172085">
                <a:moveTo>
                  <a:pt x="59829" y="188"/>
                </a:moveTo>
                <a:lnTo>
                  <a:pt x="10728" y="18821"/>
                </a:lnTo>
                <a:lnTo>
                  <a:pt x="1473" y="37692"/>
                </a:lnTo>
                <a:lnTo>
                  <a:pt x="685" y="39457"/>
                </a:lnTo>
                <a:lnTo>
                  <a:pt x="0" y="41235"/>
                </a:lnTo>
                <a:lnTo>
                  <a:pt x="0" y="60145"/>
                </a:lnTo>
                <a:lnTo>
                  <a:pt x="16703" y="94530"/>
                </a:lnTo>
                <a:lnTo>
                  <a:pt x="42227" y="122934"/>
                </a:lnTo>
                <a:lnTo>
                  <a:pt x="94703" y="171524"/>
                </a:lnTo>
                <a:lnTo>
                  <a:pt x="99123" y="166381"/>
                </a:lnTo>
                <a:lnTo>
                  <a:pt x="103251" y="160716"/>
                </a:lnTo>
                <a:lnTo>
                  <a:pt x="108267" y="155916"/>
                </a:lnTo>
                <a:lnTo>
                  <a:pt x="118958" y="145844"/>
                </a:lnTo>
                <a:lnTo>
                  <a:pt x="140530" y="125901"/>
                </a:lnTo>
                <a:lnTo>
                  <a:pt x="151142" y="115758"/>
                </a:lnTo>
                <a:lnTo>
                  <a:pt x="162530" y="103554"/>
                </a:lnTo>
                <a:lnTo>
                  <a:pt x="172429" y="90362"/>
                </a:lnTo>
                <a:lnTo>
                  <a:pt x="180444" y="75964"/>
                </a:lnTo>
                <a:lnTo>
                  <a:pt x="186182" y="60145"/>
                </a:lnTo>
                <a:lnTo>
                  <a:pt x="186182" y="41235"/>
                </a:lnTo>
                <a:lnTo>
                  <a:pt x="184594" y="36955"/>
                </a:lnTo>
                <a:lnTo>
                  <a:pt x="183349" y="32523"/>
                </a:lnTo>
                <a:lnTo>
                  <a:pt x="181368" y="28446"/>
                </a:lnTo>
                <a:lnTo>
                  <a:pt x="173056" y="18362"/>
                </a:lnTo>
                <a:lnTo>
                  <a:pt x="93014" y="18362"/>
                </a:lnTo>
                <a:lnTo>
                  <a:pt x="85715" y="11802"/>
                </a:lnTo>
                <a:lnTo>
                  <a:pt x="77841" y="6480"/>
                </a:lnTo>
                <a:lnTo>
                  <a:pt x="69258" y="2555"/>
                </a:lnTo>
                <a:lnTo>
                  <a:pt x="59829" y="188"/>
                </a:lnTo>
                <a:close/>
              </a:path>
              <a:path w="186689" h="172085">
                <a:moveTo>
                  <a:pt x="143962" y="0"/>
                </a:moveTo>
                <a:lnTo>
                  <a:pt x="120312" y="1084"/>
                </a:lnTo>
                <a:lnTo>
                  <a:pt x="98640" y="13320"/>
                </a:lnTo>
                <a:lnTo>
                  <a:pt x="96913" y="14946"/>
                </a:lnTo>
                <a:lnTo>
                  <a:pt x="95123" y="16495"/>
                </a:lnTo>
                <a:lnTo>
                  <a:pt x="93014" y="18362"/>
                </a:lnTo>
                <a:lnTo>
                  <a:pt x="173056" y="18362"/>
                </a:lnTo>
                <a:lnTo>
                  <a:pt x="165633" y="9357"/>
                </a:lnTo>
                <a:lnTo>
                  <a:pt x="143962" y="0"/>
                </a:lnTo>
                <a:close/>
              </a:path>
            </a:pathLst>
          </a:custGeom>
          <a:solidFill>
            <a:srgbClr val="22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824863" y="1517734"/>
            <a:ext cx="178015" cy="22944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8063692" y="1520419"/>
            <a:ext cx="1245870" cy="1765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950" b="1" spc="-5" dirty="0">
                <a:latin typeface="Baskerville"/>
                <a:cs typeface="Baskerville"/>
              </a:rPr>
              <a:t>Customer</a:t>
            </a:r>
            <a:r>
              <a:rPr sz="950" b="1" spc="55" dirty="0">
                <a:latin typeface="Baskerville"/>
                <a:cs typeface="Baskerville"/>
              </a:rPr>
              <a:t> </a:t>
            </a:r>
            <a:r>
              <a:rPr sz="950" b="1" spc="-5" dirty="0">
                <a:latin typeface="Baskerville"/>
                <a:cs typeface="Baskerville"/>
              </a:rPr>
              <a:t>Segments</a:t>
            </a:r>
            <a:endParaRPr sz="950">
              <a:latin typeface="Baskerville"/>
              <a:cs typeface="Baskerville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6142517" y="3318119"/>
            <a:ext cx="154940" cy="125095"/>
          </a:xfrm>
          <a:custGeom>
            <a:avLst/>
            <a:gdLst/>
            <a:ahLst/>
            <a:cxnLst/>
            <a:rect l="l" t="t" r="r" b="b"/>
            <a:pathLst>
              <a:path w="154939" h="125095">
                <a:moveTo>
                  <a:pt x="78478" y="0"/>
                </a:moveTo>
                <a:lnTo>
                  <a:pt x="53657" y="107129"/>
                </a:lnTo>
                <a:lnTo>
                  <a:pt x="0" y="107129"/>
                </a:lnTo>
                <a:lnTo>
                  <a:pt x="266" y="107535"/>
                </a:lnTo>
                <a:lnTo>
                  <a:pt x="355" y="107726"/>
                </a:lnTo>
                <a:lnTo>
                  <a:pt x="4965" y="112171"/>
                </a:lnTo>
                <a:lnTo>
                  <a:pt x="7975" y="117314"/>
                </a:lnTo>
                <a:lnTo>
                  <a:pt x="9270" y="124807"/>
                </a:lnTo>
                <a:lnTo>
                  <a:pt x="10210" y="124655"/>
                </a:lnTo>
                <a:lnTo>
                  <a:pt x="65967" y="124655"/>
                </a:lnTo>
                <a:lnTo>
                  <a:pt x="66457" y="124312"/>
                </a:lnTo>
                <a:lnTo>
                  <a:pt x="66569" y="124109"/>
                </a:lnTo>
                <a:lnTo>
                  <a:pt x="67309" y="119181"/>
                </a:lnTo>
                <a:lnTo>
                  <a:pt x="68872" y="115866"/>
                </a:lnTo>
                <a:lnTo>
                  <a:pt x="76161" y="105160"/>
                </a:lnTo>
                <a:lnTo>
                  <a:pt x="83400" y="100918"/>
                </a:lnTo>
                <a:lnTo>
                  <a:pt x="92443" y="100131"/>
                </a:lnTo>
                <a:lnTo>
                  <a:pt x="142771" y="100131"/>
                </a:lnTo>
                <a:lnTo>
                  <a:pt x="142798" y="55008"/>
                </a:lnTo>
                <a:lnTo>
                  <a:pt x="141952" y="50258"/>
                </a:lnTo>
                <a:lnTo>
                  <a:pt x="70688" y="50245"/>
                </a:lnTo>
                <a:lnTo>
                  <a:pt x="69519" y="49064"/>
                </a:lnTo>
                <a:lnTo>
                  <a:pt x="69532" y="20235"/>
                </a:lnTo>
                <a:lnTo>
                  <a:pt x="70726" y="19042"/>
                </a:lnTo>
                <a:lnTo>
                  <a:pt x="121259" y="19003"/>
                </a:lnTo>
                <a:lnTo>
                  <a:pt x="116141" y="11587"/>
                </a:lnTo>
                <a:lnTo>
                  <a:pt x="111302" y="4627"/>
                </a:lnTo>
                <a:lnTo>
                  <a:pt x="104330" y="614"/>
                </a:lnTo>
                <a:lnTo>
                  <a:pt x="95872" y="296"/>
                </a:lnTo>
                <a:lnTo>
                  <a:pt x="87179" y="72"/>
                </a:lnTo>
                <a:lnTo>
                  <a:pt x="78478" y="0"/>
                </a:lnTo>
                <a:close/>
              </a:path>
              <a:path w="154939" h="125095">
                <a:moveTo>
                  <a:pt x="142771" y="100131"/>
                </a:moveTo>
                <a:lnTo>
                  <a:pt x="92443" y="100131"/>
                </a:lnTo>
                <a:lnTo>
                  <a:pt x="102585" y="101121"/>
                </a:lnTo>
                <a:lnTo>
                  <a:pt x="111572" y="105544"/>
                </a:lnTo>
                <a:lnTo>
                  <a:pt x="118507" y="112811"/>
                </a:lnTo>
                <a:lnTo>
                  <a:pt x="122491" y="122331"/>
                </a:lnTo>
                <a:lnTo>
                  <a:pt x="122872" y="124109"/>
                </a:lnTo>
                <a:lnTo>
                  <a:pt x="123507" y="124731"/>
                </a:lnTo>
                <a:lnTo>
                  <a:pt x="133375" y="124579"/>
                </a:lnTo>
                <a:lnTo>
                  <a:pt x="152259" y="124579"/>
                </a:lnTo>
                <a:lnTo>
                  <a:pt x="153517" y="124312"/>
                </a:lnTo>
                <a:lnTo>
                  <a:pt x="154889" y="122331"/>
                </a:lnTo>
                <a:lnTo>
                  <a:pt x="154889" y="109427"/>
                </a:lnTo>
                <a:lnTo>
                  <a:pt x="153809" y="107611"/>
                </a:lnTo>
                <a:lnTo>
                  <a:pt x="152862" y="107192"/>
                </a:lnTo>
                <a:lnTo>
                  <a:pt x="147764" y="107192"/>
                </a:lnTo>
                <a:lnTo>
                  <a:pt x="145376" y="107078"/>
                </a:lnTo>
                <a:lnTo>
                  <a:pt x="142773" y="107078"/>
                </a:lnTo>
                <a:lnTo>
                  <a:pt x="142771" y="100131"/>
                </a:lnTo>
                <a:close/>
              </a:path>
              <a:path w="154939" h="125095">
                <a:moveTo>
                  <a:pt x="152259" y="124579"/>
                </a:moveTo>
                <a:lnTo>
                  <a:pt x="141325" y="124579"/>
                </a:lnTo>
                <a:lnTo>
                  <a:pt x="151599" y="124718"/>
                </a:lnTo>
                <a:lnTo>
                  <a:pt x="152259" y="124579"/>
                </a:lnTo>
                <a:close/>
              </a:path>
              <a:path w="154939" h="125095">
                <a:moveTo>
                  <a:pt x="65967" y="124655"/>
                </a:moveTo>
                <a:lnTo>
                  <a:pt x="51164" y="124655"/>
                </a:lnTo>
                <a:lnTo>
                  <a:pt x="65912" y="124693"/>
                </a:lnTo>
                <a:close/>
              </a:path>
              <a:path w="154939" h="125095">
                <a:moveTo>
                  <a:pt x="152260" y="106926"/>
                </a:moveTo>
                <a:lnTo>
                  <a:pt x="147764" y="107192"/>
                </a:lnTo>
                <a:lnTo>
                  <a:pt x="152862" y="107192"/>
                </a:lnTo>
                <a:lnTo>
                  <a:pt x="152260" y="106926"/>
                </a:lnTo>
                <a:close/>
              </a:path>
              <a:path w="154939" h="125095">
                <a:moveTo>
                  <a:pt x="121259" y="19003"/>
                </a:moveTo>
                <a:lnTo>
                  <a:pt x="100444" y="19003"/>
                </a:lnTo>
                <a:lnTo>
                  <a:pt x="101930" y="19715"/>
                </a:lnTo>
                <a:lnTo>
                  <a:pt x="107064" y="27091"/>
                </a:lnTo>
                <a:lnTo>
                  <a:pt x="118935" y="43972"/>
                </a:lnTo>
                <a:lnTo>
                  <a:pt x="119913" y="45331"/>
                </a:lnTo>
                <a:lnTo>
                  <a:pt x="120510" y="46677"/>
                </a:lnTo>
                <a:lnTo>
                  <a:pt x="118795" y="49864"/>
                </a:lnTo>
                <a:lnTo>
                  <a:pt x="117309" y="50258"/>
                </a:lnTo>
                <a:lnTo>
                  <a:pt x="141952" y="50258"/>
                </a:lnTo>
                <a:lnTo>
                  <a:pt x="141876" y="49864"/>
                </a:lnTo>
                <a:lnTo>
                  <a:pt x="133320" y="36913"/>
                </a:lnTo>
                <a:lnTo>
                  <a:pt x="127658" y="28432"/>
                </a:lnTo>
                <a:lnTo>
                  <a:pt x="121259" y="19003"/>
                </a:lnTo>
                <a:close/>
              </a:path>
              <a:path w="154939" h="125095">
                <a:moveTo>
                  <a:pt x="97904" y="19016"/>
                </a:moveTo>
                <a:lnTo>
                  <a:pt x="82207" y="19016"/>
                </a:lnTo>
                <a:lnTo>
                  <a:pt x="90284" y="19054"/>
                </a:lnTo>
                <a:lnTo>
                  <a:pt x="97904" y="19016"/>
                </a:lnTo>
                <a:close/>
              </a:path>
            </a:pathLst>
          </a:custGeom>
          <a:solidFill>
            <a:srgbClr val="22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052459" y="3425151"/>
            <a:ext cx="52705" cy="17780"/>
          </a:xfrm>
          <a:custGeom>
            <a:avLst/>
            <a:gdLst/>
            <a:ahLst/>
            <a:cxnLst/>
            <a:rect l="l" t="t" r="r" b="b"/>
            <a:pathLst>
              <a:path w="52704" h="17779">
                <a:moveTo>
                  <a:pt x="2628" y="0"/>
                </a:moveTo>
                <a:lnTo>
                  <a:pt x="1079" y="584"/>
                </a:lnTo>
                <a:lnTo>
                  <a:pt x="0" y="2387"/>
                </a:lnTo>
                <a:lnTo>
                  <a:pt x="0" y="15303"/>
                </a:lnTo>
                <a:lnTo>
                  <a:pt x="1371" y="17259"/>
                </a:lnTo>
                <a:lnTo>
                  <a:pt x="3289" y="17665"/>
                </a:lnTo>
                <a:lnTo>
                  <a:pt x="42558" y="17609"/>
                </a:lnTo>
                <a:lnTo>
                  <a:pt x="43611" y="10655"/>
                </a:lnTo>
                <a:lnTo>
                  <a:pt x="46926" y="5054"/>
                </a:lnTo>
                <a:lnTo>
                  <a:pt x="52146" y="50"/>
                </a:lnTo>
                <a:lnTo>
                  <a:pt x="2628" y="0"/>
                </a:lnTo>
                <a:close/>
              </a:path>
            </a:pathLst>
          </a:custGeom>
          <a:solidFill>
            <a:srgbClr val="22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060998" y="3296420"/>
            <a:ext cx="125730" cy="118745"/>
          </a:xfrm>
          <a:custGeom>
            <a:avLst/>
            <a:gdLst/>
            <a:ahLst/>
            <a:cxnLst/>
            <a:rect l="l" t="t" r="r" b="b"/>
            <a:pathLst>
              <a:path w="125729" h="118745">
                <a:moveTo>
                  <a:pt x="4800" y="0"/>
                </a:moveTo>
                <a:lnTo>
                  <a:pt x="0" y="5308"/>
                </a:lnTo>
                <a:lnTo>
                  <a:pt x="63" y="117157"/>
                </a:lnTo>
                <a:lnTo>
                  <a:pt x="1130" y="118237"/>
                </a:lnTo>
                <a:lnTo>
                  <a:pt x="120586" y="118237"/>
                </a:lnTo>
                <a:lnTo>
                  <a:pt x="121259" y="118287"/>
                </a:lnTo>
                <a:lnTo>
                  <a:pt x="123545" y="117983"/>
                </a:lnTo>
                <a:lnTo>
                  <a:pt x="124713" y="117144"/>
                </a:lnTo>
                <a:lnTo>
                  <a:pt x="124955" y="115430"/>
                </a:lnTo>
                <a:lnTo>
                  <a:pt x="125120" y="114414"/>
                </a:lnTo>
                <a:lnTo>
                  <a:pt x="125196" y="11366"/>
                </a:lnTo>
                <a:lnTo>
                  <a:pt x="124739" y="4013"/>
                </a:lnTo>
                <a:lnTo>
                  <a:pt x="120548" y="76"/>
                </a:lnTo>
                <a:lnTo>
                  <a:pt x="4800" y="0"/>
                </a:lnTo>
                <a:close/>
              </a:path>
            </a:pathLst>
          </a:custGeom>
          <a:solidFill>
            <a:srgbClr val="22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101760" y="3425237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4" h="43814">
                <a:moveTo>
                  <a:pt x="21645" y="0"/>
                </a:moveTo>
                <a:lnTo>
                  <a:pt x="13259" y="1671"/>
                </a:lnTo>
                <a:lnTo>
                  <a:pt x="6384" y="6302"/>
                </a:lnTo>
                <a:lnTo>
                  <a:pt x="1727" y="13176"/>
                </a:lnTo>
                <a:lnTo>
                  <a:pt x="0" y="21539"/>
                </a:lnTo>
                <a:lnTo>
                  <a:pt x="22" y="21729"/>
                </a:lnTo>
                <a:lnTo>
                  <a:pt x="1680" y="29967"/>
                </a:lnTo>
                <a:lnTo>
                  <a:pt x="6305" y="36879"/>
                </a:lnTo>
                <a:lnTo>
                  <a:pt x="13152" y="41588"/>
                </a:lnTo>
                <a:lnTo>
                  <a:pt x="21505" y="43370"/>
                </a:lnTo>
                <a:lnTo>
                  <a:pt x="29921" y="41721"/>
                </a:lnTo>
                <a:lnTo>
                  <a:pt x="36869" y="37093"/>
                </a:lnTo>
                <a:lnTo>
                  <a:pt x="40006" y="32512"/>
                </a:lnTo>
                <a:lnTo>
                  <a:pt x="27576" y="32512"/>
                </a:lnTo>
                <a:lnTo>
                  <a:pt x="15473" y="32410"/>
                </a:lnTo>
                <a:lnTo>
                  <a:pt x="10850" y="27635"/>
                </a:lnTo>
                <a:lnTo>
                  <a:pt x="10926" y="15379"/>
                </a:lnTo>
                <a:lnTo>
                  <a:pt x="15638" y="10782"/>
                </a:lnTo>
                <a:lnTo>
                  <a:pt x="40023" y="10782"/>
                </a:lnTo>
                <a:lnTo>
                  <a:pt x="37053" y="6340"/>
                </a:lnTo>
                <a:lnTo>
                  <a:pt x="30164" y="1709"/>
                </a:lnTo>
                <a:lnTo>
                  <a:pt x="21645" y="0"/>
                </a:lnTo>
                <a:close/>
              </a:path>
              <a:path w="43814" h="43814">
                <a:moveTo>
                  <a:pt x="40023" y="10782"/>
                </a:moveTo>
                <a:lnTo>
                  <a:pt x="15638" y="10782"/>
                </a:lnTo>
                <a:lnTo>
                  <a:pt x="27894" y="10934"/>
                </a:lnTo>
                <a:lnTo>
                  <a:pt x="32542" y="15659"/>
                </a:lnTo>
                <a:lnTo>
                  <a:pt x="32466" y="27774"/>
                </a:lnTo>
                <a:lnTo>
                  <a:pt x="27576" y="32512"/>
                </a:lnTo>
                <a:lnTo>
                  <a:pt x="40006" y="32512"/>
                </a:lnTo>
                <a:lnTo>
                  <a:pt x="41594" y="30193"/>
                </a:lnTo>
                <a:lnTo>
                  <a:pt x="43337" y="21729"/>
                </a:lnTo>
                <a:lnTo>
                  <a:pt x="41662" y="13233"/>
                </a:lnTo>
                <a:lnTo>
                  <a:pt x="40023" y="10782"/>
                </a:lnTo>
                <a:close/>
              </a:path>
            </a:pathLst>
          </a:custGeom>
          <a:solidFill>
            <a:srgbClr val="22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215576" y="3425205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4" h="43814">
                <a:moveTo>
                  <a:pt x="21513" y="0"/>
                </a:moveTo>
                <a:lnTo>
                  <a:pt x="13101" y="1746"/>
                </a:lnTo>
                <a:lnTo>
                  <a:pt x="6261" y="6397"/>
                </a:lnTo>
                <a:lnTo>
                  <a:pt x="1668" y="13273"/>
                </a:lnTo>
                <a:lnTo>
                  <a:pt x="0" y="21691"/>
                </a:lnTo>
                <a:lnTo>
                  <a:pt x="1710" y="30101"/>
                </a:lnTo>
                <a:lnTo>
                  <a:pt x="6337" y="36993"/>
                </a:lnTo>
                <a:lnTo>
                  <a:pt x="13183" y="41663"/>
                </a:lnTo>
                <a:lnTo>
                  <a:pt x="21551" y="43408"/>
                </a:lnTo>
                <a:lnTo>
                  <a:pt x="29963" y="41707"/>
                </a:lnTo>
                <a:lnTo>
                  <a:pt x="36891" y="37023"/>
                </a:lnTo>
                <a:lnTo>
                  <a:pt x="39948" y="32524"/>
                </a:lnTo>
                <a:lnTo>
                  <a:pt x="27609" y="32524"/>
                </a:lnTo>
                <a:lnTo>
                  <a:pt x="15570" y="32448"/>
                </a:lnTo>
                <a:lnTo>
                  <a:pt x="10833" y="27698"/>
                </a:lnTo>
                <a:lnTo>
                  <a:pt x="10782" y="15582"/>
                </a:lnTo>
                <a:lnTo>
                  <a:pt x="15557" y="10871"/>
                </a:lnTo>
                <a:lnTo>
                  <a:pt x="40004" y="10871"/>
                </a:lnTo>
                <a:lnTo>
                  <a:pt x="36906" y="6327"/>
                </a:lnTo>
                <a:lnTo>
                  <a:pt x="29957" y="1674"/>
                </a:lnTo>
                <a:lnTo>
                  <a:pt x="21513" y="0"/>
                </a:lnTo>
                <a:close/>
              </a:path>
              <a:path w="43814" h="43814">
                <a:moveTo>
                  <a:pt x="40004" y="10871"/>
                </a:moveTo>
                <a:lnTo>
                  <a:pt x="15557" y="10871"/>
                </a:lnTo>
                <a:lnTo>
                  <a:pt x="21716" y="10883"/>
                </a:lnTo>
                <a:lnTo>
                  <a:pt x="27673" y="10883"/>
                </a:lnTo>
                <a:lnTo>
                  <a:pt x="32511" y="15748"/>
                </a:lnTo>
                <a:lnTo>
                  <a:pt x="32499" y="27698"/>
                </a:lnTo>
                <a:lnTo>
                  <a:pt x="27609" y="32524"/>
                </a:lnTo>
                <a:lnTo>
                  <a:pt x="39948" y="32524"/>
                </a:lnTo>
                <a:lnTo>
                  <a:pt x="41599" y="30096"/>
                </a:lnTo>
                <a:lnTo>
                  <a:pt x="43345" y="21666"/>
                </a:lnTo>
                <a:lnTo>
                  <a:pt x="41616" y="13233"/>
                </a:lnTo>
                <a:lnTo>
                  <a:pt x="40004" y="10871"/>
                </a:lnTo>
                <a:close/>
              </a:path>
            </a:pathLst>
          </a:custGeom>
          <a:solidFill>
            <a:srgbClr val="22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6354312" y="3298264"/>
            <a:ext cx="593090" cy="1765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950" b="1" spc="25" dirty="0">
                <a:latin typeface="Baskerville"/>
                <a:cs typeface="Baskerville"/>
              </a:rPr>
              <a:t>Channels</a:t>
            </a:r>
            <a:endParaRPr sz="950">
              <a:latin typeface="Baskerville"/>
              <a:cs typeface="Baskerville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5146738" y="5122073"/>
            <a:ext cx="267335" cy="321310"/>
          </a:xfrm>
          <a:custGeom>
            <a:avLst/>
            <a:gdLst/>
            <a:ahLst/>
            <a:cxnLst/>
            <a:rect l="l" t="t" r="r" b="b"/>
            <a:pathLst>
              <a:path w="267335" h="321310">
                <a:moveTo>
                  <a:pt x="64058" y="4724"/>
                </a:moveTo>
                <a:lnTo>
                  <a:pt x="63906" y="4864"/>
                </a:lnTo>
                <a:lnTo>
                  <a:pt x="63474" y="5054"/>
                </a:lnTo>
                <a:lnTo>
                  <a:pt x="91566" y="59664"/>
                </a:lnTo>
                <a:lnTo>
                  <a:pt x="66052" y="59664"/>
                </a:lnTo>
                <a:lnTo>
                  <a:pt x="66052" y="79095"/>
                </a:lnTo>
                <a:lnTo>
                  <a:pt x="89395" y="79095"/>
                </a:lnTo>
                <a:lnTo>
                  <a:pt x="89700" y="79844"/>
                </a:lnTo>
                <a:lnTo>
                  <a:pt x="88112" y="80962"/>
                </a:lnTo>
                <a:lnTo>
                  <a:pt x="86550" y="82156"/>
                </a:lnTo>
                <a:lnTo>
                  <a:pt x="84937" y="83210"/>
                </a:lnTo>
                <a:lnTo>
                  <a:pt x="49171" y="116706"/>
                </a:lnTo>
                <a:lnTo>
                  <a:pt x="23536" y="155984"/>
                </a:lnTo>
                <a:lnTo>
                  <a:pt x="6011" y="198271"/>
                </a:lnTo>
                <a:lnTo>
                  <a:pt x="0" y="239369"/>
                </a:lnTo>
                <a:lnTo>
                  <a:pt x="1378" y="250393"/>
                </a:lnTo>
                <a:lnTo>
                  <a:pt x="27813" y="290650"/>
                </a:lnTo>
                <a:lnTo>
                  <a:pt x="63157" y="309651"/>
                </a:lnTo>
                <a:lnTo>
                  <a:pt x="104574" y="319011"/>
                </a:lnTo>
                <a:lnTo>
                  <a:pt x="119557" y="320420"/>
                </a:lnTo>
                <a:lnTo>
                  <a:pt x="120395" y="320649"/>
                </a:lnTo>
                <a:lnTo>
                  <a:pt x="121208" y="320789"/>
                </a:lnTo>
                <a:lnTo>
                  <a:pt x="145313" y="320789"/>
                </a:lnTo>
                <a:lnTo>
                  <a:pt x="192100" y="313429"/>
                </a:lnTo>
                <a:lnTo>
                  <a:pt x="228460" y="298299"/>
                </a:lnTo>
                <a:lnTo>
                  <a:pt x="249765" y="280504"/>
                </a:lnTo>
                <a:lnTo>
                  <a:pt x="126872" y="280504"/>
                </a:lnTo>
                <a:lnTo>
                  <a:pt x="126288" y="279869"/>
                </a:lnTo>
                <a:lnTo>
                  <a:pt x="126370" y="275907"/>
                </a:lnTo>
                <a:lnTo>
                  <a:pt x="126364" y="262902"/>
                </a:lnTo>
                <a:lnTo>
                  <a:pt x="121615" y="262216"/>
                </a:lnTo>
                <a:lnTo>
                  <a:pt x="116954" y="261912"/>
                </a:lnTo>
                <a:lnTo>
                  <a:pt x="107124" y="259422"/>
                </a:lnTo>
                <a:lnTo>
                  <a:pt x="101879" y="257416"/>
                </a:lnTo>
                <a:lnTo>
                  <a:pt x="95910" y="255269"/>
                </a:lnTo>
                <a:lnTo>
                  <a:pt x="95021" y="253949"/>
                </a:lnTo>
                <a:lnTo>
                  <a:pt x="96773" y="246672"/>
                </a:lnTo>
                <a:lnTo>
                  <a:pt x="99341" y="236867"/>
                </a:lnTo>
                <a:lnTo>
                  <a:pt x="100279" y="233197"/>
                </a:lnTo>
                <a:lnTo>
                  <a:pt x="150087" y="233197"/>
                </a:lnTo>
                <a:lnTo>
                  <a:pt x="151688" y="228549"/>
                </a:lnTo>
                <a:lnTo>
                  <a:pt x="144259" y="220268"/>
                </a:lnTo>
                <a:lnTo>
                  <a:pt x="140766" y="218173"/>
                </a:lnTo>
                <a:lnTo>
                  <a:pt x="130568" y="213448"/>
                </a:lnTo>
                <a:lnTo>
                  <a:pt x="123393" y="211162"/>
                </a:lnTo>
                <a:lnTo>
                  <a:pt x="108965" y="204495"/>
                </a:lnTo>
                <a:lnTo>
                  <a:pt x="102260" y="199605"/>
                </a:lnTo>
                <a:lnTo>
                  <a:pt x="98594" y="191681"/>
                </a:lnTo>
                <a:lnTo>
                  <a:pt x="96459" y="185334"/>
                </a:lnTo>
                <a:lnTo>
                  <a:pt x="95821" y="178933"/>
                </a:lnTo>
                <a:lnTo>
                  <a:pt x="96631" y="172546"/>
                </a:lnTo>
                <a:lnTo>
                  <a:pt x="125120" y="146684"/>
                </a:lnTo>
                <a:lnTo>
                  <a:pt x="126898" y="146240"/>
                </a:lnTo>
                <a:lnTo>
                  <a:pt x="127353" y="145745"/>
                </a:lnTo>
                <a:lnTo>
                  <a:pt x="127428" y="128739"/>
                </a:lnTo>
                <a:lnTo>
                  <a:pt x="127838" y="128193"/>
                </a:lnTo>
                <a:lnTo>
                  <a:pt x="226568" y="128193"/>
                </a:lnTo>
                <a:lnTo>
                  <a:pt x="219749" y="118998"/>
                </a:lnTo>
                <a:lnTo>
                  <a:pt x="192489" y="90703"/>
                </a:lnTo>
                <a:lnTo>
                  <a:pt x="178663" y="80937"/>
                </a:lnTo>
                <a:lnTo>
                  <a:pt x="178053" y="80403"/>
                </a:lnTo>
                <a:lnTo>
                  <a:pt x="177545" y="79286"/>
                </a:lnTo>
                <a:lnTo>
                  <a:pt x="207403" y="79286"/>
                </a:lnTo>
                <a:lnTo>
                  <a:pt x="207403" y="60147"/>
                </a:lnTo>
                <a:lnTo>
                  <a:pt x="180530" y="60147"/>
                </a:lnTo>
                <a:lnTo>
                  <a:pt x="196530" y="27000"/>
                </a:lnTo>
                <a:lnTo>
                  <a:pt x="122085" y="27000"/>
                </a:lnTo>
                <a:lnTo>
                  <a:pt x="113677" y="15913"/>
                </a:lnTo>
                <a:lnTo>
                  <a:pt x="111594" y="13119"/>
                </a:lnTo>
                <a:lnTo>
                  <a:pt x="109575" y="10261"/>
                </a:lnTo>
                <a:lnTo>
                  <a:pt x="106819" y="6832"/>
                </a:lnTo>
                <a:lnTo>
                  <a:pt x="105765" y="6134"/>
                </a:lnTo>
                <a:lnTo>
                  <a:pt x="64058" y="4724"/>
                </a:lnTo>
                <a:close/>
              </a:path>
              <a:path w="267335" h="321310">
                <a:moveTo>
                  <a:pt x="137883" y="280365"/>
                </a:moveTo>
                <a:lnTo>
                  <a:pt x="133261" y="280365"/>
                </a:lnTo>
                <a:lnTo>
                  <a:pt x="126872" y="280504"/>
                </a:lnTo>
                <a:lnTo>
                  <a:pt x="144310" y="280504"/>
                </a:lnTo>
                <a:lnTo>
                  <a:pt x="137883" y="280365"/>
                </a:lnTo>
                <a:close/>
              </a:path>
              <a:path w="267335" h="321310">
                <a:moveTo>
                  <a:pt x="142551" y="165789"/>
                </a:moveTo>
                <a:lnTo>
                  <a:pt x="135343" y="166052"/>
                </a:lnTo>
                <a:lnTo>
                  <a:pt x="129755" y="166611"/>
                </a:lnTo>
                <a:lnTo>
                  <a:pt x="125514" y="169862"/>
                </a:lnTo>
                <a:lnTo>
                  <a:pt x="123939" y="178333"/>
                </a:lnTo>
                <a:lnTo>
                  <a:pt x="125539" y="181609"/>
                </a:lnTo>
                <a:lnTo>
                  <a:pt x="134518" y="186512"/>
                </a:lnTo>
                <a:lnTo>
                  <a:pt x="140182" y="189204"/>
                </a:lnTo>
                <a:lnTo>
                  <a:pt x="146034" y="191706"/>
                </a:lnTo>
                <a:lnTo>
                  <a:pt x="151918" y="194185"/>
                </a:lnTo>
                <a:lnTo>
                  <a:pt x="157752" y="196865"/>
                </a:lnTo>
                <a:lnTo>
                  <a:pt x="177731" y="228549"/>
                </a:lnTo>
                <a:lnTo>
                  <a:pt x="175236" y="239736"/>
                </a:lnTo>
                <a:lnTo>
                  <a:pt x="169292" y="248907"/>
                </a:lnTo>
                <a:lnTo>
                  <a:pt x="160817" y="255658"/>
                </a:lnTo>
                <a:lnTo>
                  <a:pt x="150660" y="259892"/>
                </a:lnTo>
                <a:lnTo>
                  <a:pt x="144779" y="261492"/>
                </a:lnTo>
                <a:lnTo>
                  <a:pt x="144830" y="279869"/>
                </a:lnTo>
                <a:lnTo>
                  <a:pt x="144310" y="280504"/>
                </a:lnTo>
                <a:lnTo>
                  <a:pt x="249765" y="280504"/>
                </a:lnTo>
                <a:lnTo>
                  <a:pt x="266763" y="243281"/>
                </a:lnTo>
                <a:lnTo>
                  <a:pt x="267159" y="232155"/>
                </a:lnTo>
                <a:lnTo>
                  <a:pt x="266195" y="221199"/>
                </a:lnTo>
                <a:lnTo>
                  <a:pt x="264159" y="210380"/>
                </a:lnTo>
                <a:lnTo>
                  <a:pt x="261319" y="199605"/>
                </a:lnTo>
                <a:lnTo>
                  <a:pt x="255950" y="183504"/>
                </a:lnTo>
                <a:lnTo>
                  <a:pt x="251074" y="171869"/>
                </a:lnTo>
                <a:lnTo>
                  <a:pt x="167271" y="171869"/>
                </a:lnTo>
                <a:lnTo>
                  <a:pt x="164566" y="170891"/>
                </a:lnTo>
                <a:lnTo>
                  <a:pt x="163347" y="170395"/>
                </a:lnTo>
                <a:lnTo>
                  <a:pt x="156539" y="168022"/>
                </a:lnTo>
                <a:lnTo>
                  <a:pt x="149612" y="166466"/>
                </a:lnTo>
                <a:lnTo>
                  <a:pt x="142551" y="165789"/>
                </a:lnTo>
                <a:close/>
              </a:path>
              <a:path w="267335" h="321310">
                <a:moveTo>
                  <a:pt x="150087" y="233197"/>
                </a:moveTo>
                <a:lnTo>
                  <a:pt x="100279" y="233197"/>
                </a:lnTo>
                <a:lnTo>
                  <a:pt x="104724" y="234899"/>
                </a:lnTo>
                <a:lnTo>
                  <a:pt x="108908" y="236880"/>
                </a:lnTo>
                <a:lnTo>
                  <a:pt x="113220" y="238124"/>
                </a:lnTo>
                <a:lnTo>
                  <a:pt x="120190" y="239903"/>
                </a:lnTo>
                <a:lnTo>
                  <a:pt x="127211" y="240952"/>
                </a:lnTo>
                <a:lnTo>
                  <a:pt x="134281" y="240898"/>
                </a:lnTo>
                <a:lnTo>
                  <a:pt x="141401" y="239369"/>
                </a:lnTo>
                <a:lnTo>
                  <a:pt x="148822" y="236867"/>
                </a:lnTo>
                <a:lnTo>
                  <a:pt x="150087" y="233197"/>
                </a:lnTo>
                <a:close/>
              </a:path>
              <a:path w="267335" h="321310">
                <a:moveTo>
                  <a:pt x="226578" y="128206"/>
                </a:moveTo>
                <a:lnTo>
                  <a:pt x="145148" y="128206"/>
                </a:lnTo>
                <a:lnTo>
                  <a:pt x="145745" y="128739"/>
                </a:lnTo>
                <a:lnTo>
                  <a:pt x="145741" y="144741"/>
                </a:lnTo>
                <a:lnTo>
                  <a:pt x="156933" y="145745"/>
                </a:lnTo>
                <a:lnTo>
                  <a:pt x="164071" y="147192"/>
                </a:lnTo>
                <a:lnTo>
                  <a:pt x="172097" y="150621"/>
                </a:lnTo>
                <a:lnTo>
                  <a:pt x="172707" y="151155"/>
                </a:lnTo>
                <a:lnTo>
                  <a:pt x="172303" y="152722"/>
                </a:lnTo>
                <a:lnTo>
                  <a:pt x="170637" y="158902"/>
                </a:lnTo>
                <a:lnTo>
                  <a:pt x="167271" y="171869"/>
                </a:lnTo>
                <a:lnTo>
                  <a:pt x="251074" y="171869"/>
                </a:lnTo>
                <a:lnTo>
                  <a:pt x="249397" y="167867"/>
                </a:lnTo>
                <a:lnTo>
                  <a:pt x="241683" y="152590"/>
                </a:lnTo>
                <a:lnTo>
                  <a:pt x="233121" y="138036"/>
                </a:lnTo>
                <a:lnTo>
                  <a:pt x="226578" y="128206"/>
                </a:lnTo>
                <a:close/>
              </a:path>
              <a:path w="267335" h="321310">
                <a:moveTo>
                  <a:pt x="145033" y="144678"/>
                </a:moveTo>
                <a:lnTo>
                  <a:pt x="145745" y="145059"/>
                </a:lnTo>
                <a:lnTo>
                  <a:pt x="145741" y="144741"/>
                </a:lnTo>
                <a:lnTo>
                  <a:pt x="145033" y="144678"/>
                </a:lnTo>
                <a:close/>
              </a:path>
              <a:path w="267335" h="321310">
                <a:moveTo>
                  <a:pt x="226568" y="128193"/>
                </a:moveTo>
                <a:lnTo>
                  <a:pt x="127838" y="128193"/>
                </a:lnTo>
                <a:lnTo>
                  <a:pt x="134213" y="128308"/>
                </a:lnTo>
                <a:lnTo>
                  <a:pt x="138925" y="128308"/>
                </a:lnTo>
                <a:lnTo>
                  <a:pt x="145148" y="128206"/>
                </a:lnTo>
                <a:lnTo>
                  <a:pt x="226578" y="128206"/>
                </a:lnTo>
                <a:close/>
              </a:path>
              <a:path w="267335" h="321310">
                <a:moveTo>
                  <a:pt x="134048" y="0"/>
                </a:moveTo>
                <a:lnTo>
                  <a:pt x="131470" y="0"/>
                </a:lnTo>
                <a:lnTo>
                  <a:pt x="122085" y="27000"/>
                </a:lnTo>
                <a:lnTo>
                  <a:pt x="196530" y="27000"/>
                </a:lnTo>
                <a:lnTo>
                  <a:pt x="197928" y="24104"/>
                </a:lnTo>
                <a:lnTo>
                  <a:pt x="153479" y="24104"/>
                </a:lnTo>
                <a:lnTo>
                  <a:pt x="153238" y="23990"/>
                </a:lnTo>
                <a:lnTo>
                  <a:pt x="153047" y="23850"/>
                </a:lnTo>
                <a:lnTo>
                  <a:pt x="152831" y="23736"/>
                </a:lnTo>
                <a:lnTo>
                  <a:pt x="160553" y="3352"/>
                </a:lnTo>
                <a:lnTo>
                  <a:pt x="140576" y="1041"/>
                </a:lnTo>
                <a:lnTo>
                  <a:pt x="138391" y="761"/>
                </a:lnTo>
                <a:lnTo>
                  <a:pt x="136220" y="342"/>
                </a:lnTo>
                <a:lnTo>
                  <a:pt x="134048" y="0"/>
                </a:lnTo>
                <a:close/>
              </a:path>
              <a:path w="267335" h="321310">
                <a:moveTo>
                  <a:pt x="176720" y="5994"/>
                </a:moveTo>
                <a:lnTo>
                  <a:pt x="174548" y="7988"/>
                </a:lnTo>
                <a:lnTo>
                  <a:pt x="166230" y="14198"/>
                </a:lnTo>
                <a:lnTo>
                  <a:pt x="153479" y="24104"/>
                </a:lnTo>
                <a:lnTo>
                  <a:pt x="197928" y="24104"/>
                </a:lnTo>
                <a:lnTo>
                  <a:pt x="205524" y="8369"/>
                </a:lnTo>
                <a:lnTo>
                  <a:pt x="203911" y="8178"/>
                </a:lnTo>
                <a:lnTo>
                  <a:pt x="202539" y="7975"/>
                </a:lnTo>
                <a:lnTo>
                  <a:pt x="193649" y="7188"/>
                </a:lnTo>
                <a:lnTo>
                  <a:pt x="186194" y="6261"/>
                </a:lnTo>
                <a:lnTo>
                  <a:pt x="176720" y="5994"/>
                </a:lnTo>
                <a:close/>
              </a:path>
            </a:pathLst>
          </a:custGeom>
          <a:solidFill>
            <a:srgbClr val="22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5472465" y="5108765"/>
            <a:ext cx="542290" cy="30480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ts val="1010"/>
              </a:lnSpc>
              <a:spcBef>
                <a:spcPts val="280"/>
              </a:spcBef>
            </a:pPr>
            <a:r>
              <a:rPr sz="950" b="1" spc="25" dirty="0">
                <a:latin typeface="Baskerville"/>
                <a:cs typeface="Baskerville"/>
              </a:rPr>
              <a:t>Revenue  Streams</a:t>
            </a:r>
            <a:endParaRPr sz="950">
              <a:latin typeface="Baskerville"/>
              <a:cs typeface="Baskerville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721281" y="5134299"/>
            <a:ext cx="273050" cy="273685"/>
          </a:xfrm>
          <a:custGeom>
            <a:avLst/>
            <a:gdLst/>
            <a:ahLst/>
            <a:cxnLst/>
            <a:rect l="l" t="t" r="r" b="b"/>
            <a:pathLst>
              <a:path w="273050" h="273685">
                <a:moveTo>
                  <a:pt x="209342" y="0"/>
                </a:moveTo>
                <a:lnTo>
                  <a:pt x="166104" y="898"/>
                </a:lnTo>
                <a:lnTo>
                  <a:pt x="128428" y="16532"/>
                </a:lnTo>
                <a:lnTo>
                  <a:pt x="122879" y="22259"/>
                </a:lnTo>
                <a:lnTo>
                  <a:pt x="103330" y="41832"/>
                </a:lnTo>
                <a:lnTo>
                  <a:pt x="48880" y="96169"/>
                </a:lnTo>
                <a:lnTo>
                  <a:pt x="7410" y="137639"/>
                </a:lnTo>
                <a:lnTo>
                  <a:pt x="0" y="155775"/>
                </a:lnTo>
                <a:lnTo>
                  <a:pt x="643" y="164347"/>
                </a:lnTo>
                <a:lnTo>
                  <a:pt x="3869" y="172329"/>
                </a:lnTo>
                <a:lnTo>
                  <a:pt x="9645" y="179689"/>
                </a:lnTo>
                <a:lnTo>
                  <a:pt x="91383" y="261388"/>
                </a:lnTo>
                <a:lnTo>
                  <a:pt x="94964" y="265363"/>
                </a:lnTo>
                <a:lnTo>
                  <a:pt x="99269" y="268182"/>
                </a:lnTo>
                <a:lnTo>
                  <a:pt x="108888" y="272442"/>
                </a:lnTo>
                <a:lnTo>
                  <a:pt x="118827" y="273073"/>
                </a:lnTo>
                <a:lnTo>
                  <a:pt x="128434" y="270202"/>
                </a:lnTo>
                <a:lnTo>
                  <a:pt x="247250" y="153946"/>
                </a:lnTo>
                <a:lnTo>
                  <a:pt x="270973" y="112772"/>
                </a:lnTo>
                <a:lnTo>
                  <a:pt x="272345" y="106410"/>
                </a:lnTo>
                <a:lnTo>
                  <a:pt x="273043" y="103235"/>
                </a:lnTo>
                <a:lnTo>
                  <a:pt x="273043" y="98459"/>
                </a:lnTo>
                <a:lnTo>
                  <a:pt x="204171" y="98459"/>
                </a:lnTo>
                <a:lnTo>
                  <a:pt x="192784" y="96169"/>
                </a:lnTo>
                <a:lnTo>
                  <a:pt x="183385" y="89839"/>
                </a:lnTo>
                <a:lnTo>
                  <a:pt x="176967" y="80436"/>
                </a:lnTo>
                <a:lnTo>
                  <a:pt x="174542" y="69008"/>
                </a:lnTo>
                <a:lnTo>
                  <a:pt x="176831" y="57646"/>
                </a:lnTo>
                <a:lnTo>
                  <a:pt x="183213" y="48233"/>
                </a:lnTo>
                <a:lnTo>
                  <a:pt x="192648" y="41832"/>
                </a:lnTo>
                <a:lnTo>
                  <a:pt x="204095" y="39506"/>
                </a:lnTo>
                <a:lnTo>
                  <a:pt x="273043" y="39506"/>
                </a:lnTo>
                <a:lnTo>
                  <a:pt x="273043" y="26260"/>
                </a:lnTo>
                <a:lnTo>
                  <a:pt x="271900" y="22856"/>
                </a:lnTo>
                <a:lnTo>
                  <a:pt x="271176" y="19211"/>
                </a:lnTo>
                <a:lnTo>
                  <a:pt x="269513" y="16113"/>
                </a:lnTo>
                <a:lnTo>
                  <a:pt x="264367" y="8882"/>
                </a:lnTo>
                <a:lnTo>
                  <a:pt x="257900" y="3883"/>
                </a:lnTo>
                <a:lnTo>
                  <a:pt x="250226" y="979"/>
                </a:lnTo>
                <a:lnTo>
                  <a:pt x="241458" y="34"/>
                </a:lnTo>
                <a:lnTo>
                  <a:pt x="209342" y="0"/>
                </a:lnTo>
                <a:close/>
              </a:path>
              <a:path w="273050" h="273685">
                <a:moveTo>
                  <a:pt x="273043" y="39506"/>
                </a:moveTo>
                <a:lnTo>
                  <a:pt x="204095" y="39506"/>
                </a:lnTo>
                <a:lnTo>
                  <a:pt x="215602" y="41787"/>
                </a:lnTo>
                <a:lnTo>
                  <a:pt x="224953" y="47955"/>
                </a:lnTo>
                <a:lnTo>
                  <a:pt x="231254" y="57251"/>
                </a:lnTo>
                <a:lnTo>
                  <a:pt x="233610" y="68919"/>
                </a:lnTo>
                <a:lnTo>
                  <a:pt x="231342" y="80457"/>
                </a:lnTo>
                <a:lnTo>
                  <a:pt x="225082" y="89785"/>
                </a:lnTo>
                <a:lnTo>
                  <a:pt x="215711" y="96087"/>
                </a:lnTo>
                <a:lnTo>
                  <a:pt x="204171" y="98459"/>
                </a:lnTo>
                <a:lnTo>
                  <a:pt x="273043" y="98459"/>
                </a:lnTo>
                <a:lnTo>
                  <a:pt x="273043" y="39506"/>
                </a:lnTo>
                <a:close/>
              </a:path>
            </a:pathLst>
          </a:custGeom>
          <a:solidFill>
            <a:srgbClr val="22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62009" y="5134264"/>
            <a:ext cx="173990" cy="273685"/>
          </a:xfrm>
          <a:custGeom>
            <a:avLst/>
            <a:gdLst/>
            <a:ahLst/>
            <a:cxnLst/>
            <a:rect l="l" t="t" r="r" b="b"/>
            <a:pathLst>
              <a:path w="173990" h="273685">
                <a:moveTo>
                  <a:pt x="173621" y="0"/>
                </a:moveTo>
                <a:lnTo>
                  <a:pt x="170421" y="469"/>
                </a:lnTo>
                <a:lnTo>
                  <a:pt x="167195" y="749"/>
                </a:lnTo>
                <a:lnTo>
                  <a:pt x="164045" y="1397"/>
                </a:lnTo>
                <a:lnTo>
                  <a:pt x="123736" y="21755"/>
                </a:lnTo>
                <a:lnTo>
                  <a:pt x="11239" y="134124"/>
                </a:lnTo>
                <a:lnTo>
                  <a:pt x="0" y="154216"/>
                </a:lnTo>
                <a:lnTo>
                  <a:pt x="0" y="160591"/>
                </a:lnTo>
                <a:lnTo>
                  <a:pt x="17284" y="186829"/>
                </a:lnTo>
                <a:lnTo>
                  <a:pt x="20256" y="190093"/>
                </a:lnTo>
                <a:lnTo>
                  <a:pt x="99733" y="269684"/>
                </a:lnTo>
                <a:lnTo>
                  <a:pt x="107010" y="273253"/>
                </a:lnTo>
                <a:lnTo>
                  <a:pt x="120472" y="273265"/>
                </a:lnTo>
                <a:lnTo>
                  <a:pt x="124929" y="272211"/>
                </a:lnTo>
                <a:lnTo>
                  <a:pt x="129349" y="269824"/>
                </a:lnTo>
                <a:lnTo>
                  <a:pt x="128536" y="268922"/>
                </a:lnTo>
                <a:lnTo>
                  <a:pt x="128028" y="268325"/>
                </a:lnTo>
                <a:lnTo>
                  <a:pt x="21666" y="162001"/>
                </a:lnTo>
                <a:lnTo>
                  <a:pt x="20281" y="158470"/>
                </a:lnTo>
                <a:lnTo>
                  <a:pt x="22796" y="152488"/>
                </a:lnTo>
                <a:lnTo>
                  <a:pt x="24333" y="150520"/>
                </a:lnTo>
                <a:lnTo>
                  <a:pt x="172859" y="1943"/>
                </a:lnTo>
                <a:lnTo>
                  <a:pt x="173367" y="1282"/>
                </a:lnTo>
                <a:lnTo>
                  <a:pt x="173815" y="749"/>
                </a:lnTo>
                <a:lnTo>
                  <a:pt x="173824" y="469"/>
                </a:lnTo>
                <a:lnTo>
                  <a:pt x="173621" y="0"/>
                </a:lnTo>
                <a:close/>
              </a:path>
            </a:pathLst>
          </a:custGeom>
          <a:solidFill>
            <a:srgbClr val="22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1087170" y="5085882"/>
            <a:ext cx="600075" cy="30480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ts val="1010"/>
              </a:lnSpc>
              <a:spcBef>
                <a:spcPts val="280"/>
              </a:spcBef>
            </a:pPr>
            <a:r>
              <a:rPr sz="950" b="1" spc="-5" dirty="0">
                <a:latin typeface="Baskerville"/>
                <a:cs typeface="Baskerville"/>
              </a:rPr>
              <a:t>Cost  </a:t>
            </a:r>
            <a:r>
              <a:rPr sz="950" b="1" dirty="0">
                <a:latin typeface="Baskerville"/>
                <a:cs typeface="Baskerville"/>
              </a:rPr>
              <a:t>Structure</a:t>
            </a:r>
            <a:endParaRPr sz="950">
              <a:latin typeface="Baskerville"/>
              <a:cs typeface="Baskerville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2512148" y="3375126"/>
            <a:ext cx="168275" cy="109855"/>
          </a:xfrm>
          <a:custGeom>
            <a:avLst/>
            <a:gdLst/>
            <a:ahLst/>
            <a:cxnLst/>
            <a:rect l="l" t="t" r="r" b="b"/>
            <a:pathLst>
              <a:path w="168275" h="109854">
                <a:moveTo>
                  <a:pt x="167665" y="0"/>
                </a:moveTo>
                <a:lnTo>
                  <a:pt x="0" y="0"/>
                </a:lnTo>
                <a:lnTo>
                  <a:pt x="7759" y="109245"/>
                </a:lnTo>
                <a:lnTo>
                  <a:pt x="155219" y="109245"/>
                </a:lnTo>
                <a:lnTo>
                  <a:pt x="155219" y="108800"/>
                </a:lnTo>
                <a:lnTo>
                  <a:pt x="89344" y="108800"/>
                </a:lnTo>
                <a:lnTo>
                  <a:pt x="89344" y="70243"/>
                </a:lnTo>
                <a:lnTo>
                  <a:pt x="18161" y="70243"/>
                </a:lnTo>
                <a:lnTo>
                  <a:pt x="18161" y="44564"/>
                </a:lnTo>
                <a:lnTo>
                  <a:pt x="53695" y="44564"/>
                </a:lnTo>
                <a:lnTo>
                  <a:pt x="89344" y="44513"/>
                </a:lnTo>
                <a:lnTo>
                  <a:pt x="155219" y="44462"/>
                </a:lnTo>
                <a:lnTo>
                  <a:pt x="155219" y="8661"/>
                </a:lnTo>
                <a:lnTo>
                  <a:pt x="167665" y="8661"/>
                </a:lnTo>
                <a:lnTo>
                  <a:pt x="167665" y="0"/>
                </a:lnTo>
                <a:close/>
              </a:path>
              <a:path w="168275" h="109854">
                <a:moveTo>
                  <a:pt x="155219" y="44462"/>
                </a:moveTo>
                <a:lnTo>
                  <a:pt x="115163" y="44462"/>
                </a:lnTo>
                <a:lnTo>
                  <a:pt x="115163" y="108800"/>
                </a:lnTo>
                <a:lnTo>
                  <a:pt x="155219" y="108800"/>
                </a:lnTo>
                <a:lnTo>
                  <a:pt x="155219" y="44462"/>
                </a:lnTo>
                <a:close/>
              </a:path>
              <a:path w="168275" h="109854">
                <a:moveTo>
                  <a:pt x="53695" y="44564"/>
                </a:moveTo>
                <a:lnTo>
                  <a:pt x="44068" y="44564"/>
                </a:lnTo>
                <a:lnTo>
                  <a:pt x="44068" y="70243"/>
                </a:lnTo>
                <a:lnTo>
                  <a:pt x="89344" y="70243"/>
                </a:lnTo>
                <a:lnTo>
                  <a:pt x="53695" y="70167"/>
                </a:lnTo>
                <a:lnTo>
                  <a:pt x="53695" y="44564"/>
                </a:lnTo>
                <a:close/>
              </a:path>
              <a:path w="168275" h="109854">
                <a:moveTo>
                  <a:pt x="89344" y="44513"/>
                </a:moveTo>
                <a:lnTo>
                  <a:pt x="79679" y="44513"/>
                </a:lnTo>
                <a:lnTo>
                  <a:pt x="79679" y="70167"/>
                </a:lnTo>
                <a:lnTo>
                  <a:pt x="89344" y="70167"/>
                </a:lnTo>
                <a:lnTo>
                  <a:pt x="89344" y="44513"/>
                </a:lnTo>
                <a:close/>
              </a:path>
            </a:pathLst>
          </a:custGeom>
          <a:solidFill>
            <a:srgbClr val="22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462132" y="3322544"/>
            <a:ext cx="53340" cy="161925"/>
          </a:xfrm>
          <a:custGeom>
            <a:avLst/>
            <a:gdLst/>
            <a:ahLst/>
            <a:cxnLst/>
            <a:rect l="l" t="t" r="r" b="b"/>
            <a:pathLst>
              <a:path w="53339" h="161925">
                <a:moveTo>
                  <a:pt x="48107" y="0"/>
                </a:moveTo>
                <a:lnTo>
                  <a:pt x="5092" y="0"/>
                </a:lnTo>
                <a:lnTo>
                  <a:pt x="5092" y="9563"/>
                </a:lnTo>
                <a:lnTo>
                  <a:pt x="10756" y="9829"/>
                </a:lnTo>
                <a:lnTo>
                  <a:pt x="0" y="161810"/>
                </a:lnTo>
                <a:lnTo>
                  <a:pt x="53136" y="161810"/>
                </a:lnTo>
                <a:lnTo>
                  <a:pt x="50026" y="117830"/>
                </a:lnTo>
                <a:lnTo>
                  <a:pt x="6667" y="117830"/>
                </a:lnTo>
                <a:lnTo>
                  <a:pt x="8153" y="96024"/>
                </a:lnTo>
                <a:lnTo>
                  <a:pt x="8280" y="95427"/>
                </a:lnTo>
                <a:lnTo>
                  <a:pt x="8318" y="94805"/>
                </a:lnTo>
                <a:lnTo>
                  <a:pt x="8851" y="88595"/>
                </a:lnTo>
                <a:lnTo>
                  <a:pt x="36859" y="88595"/>
                </a:lnTo>
                <a:lnTo>
                  <a:pt x="43700" y="88519"/>
                </a:lnTo>
                <a:lnTo>
                  <a:pt x="47953" y="88519"/>
                </a:lnTo>
                <a:lnTo>
                  <a:pt x="42392" y="9880"/>
                </a:lnTo>
                <a:lnTo>
                  <a:pt x="48107" y="9486"/>
                </a:lnTo>
                <a:lnTo>
                  <a:pt x="48107" y="0"/>
                </a:lnTo>
                <a:close/>
              </a:path>
              <a:path w="53339" h="161925">
                <a:moveTo>
                  <a:pt x="47953" y="88519"/>
                </a:moveTo>
                <a:lnTo>
                  <a:pt x="43700" y="88519"/>
                </a:lnTo>
                <a:lnTo>
                  <a:pt x="44640" y="89141"/>
                </a:lnTo>
                <a:lnTo>
                  <a:pt x="45123" y="99580"/>
                </a:lnTo>
                <a:lnTo>
                  <a:pt x="45808" y="107403"/>
                </a:lnTo>
                <a:lnTo>
                  <a:pt x="46431" y="116039"/>
                </a:lnTo>
                <a:lnTo>
                  <a:pt x="46380" y="117830"/>
                </a:lnTo>
                <a:lnTo>
                  <a:pt x="50026" y="117830"/>
                </a:lnTo>
                <a:lnTo>
                  <a:pt x="47953" y="88519"/>
                </a:lnTo>
                <a:close/>
              </a:path>
              <a:path w="53339" h="161925">
                <a:moveTo>
                  <a:pt x="36859" y="88595"/>
                </a:moveTo>
                <a:lnTo>
                  <a:pt x="8851" y="88595"/>
                </a:lnTo>
                <a:lnTo>
                  <a:pt x="34756" y="88618"/>
                </a:lnTo>
                <a:lnTo>
                  <a:pt x="36859" y="88595"/>
                </a:lnTo>
                <a:close/>
              </a:path>
            </a:pathLst>
          </a:custGeom>
          <a:solidFill>
            <a:srgbClr val="22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473256" y="3273631"/>
            <a:ext cx="89535" cy="44450"/>
          </a:xfrm>
          <a:custGeom>
            <a:avLst/>
            <a:gdLst/>
            <a:ahLst/>
            <a:cxnLst/>
            <a:rect l="l" t="t" r="r" b="b"/>
            <a:pathLst>
              <a:path w="89535" h="44450">
                <a:moveTo>
                  <a:pt x="17047" y="5245"/>
                </a:moveTo>
                <a:lnTo>
                  <a:pt x="11968" y="6732"/>
                </a:lnTo>
                <a:lnTo>
                  <a:pt x="8639" y="10917"/>
                </a:lnTo>
                <a:lnTo>
                  <a:pt x="8140" y="17284"/>
                </a:lnTo>
                <a:lnTo>
                  <a:pt x="1244" y="21221"/>
                </a:lnTo>
                <a:lnTo>
                  <a:pt x="520" y="22936"/>
                </a:lnTo>
                <a:lnTo>
                  <a:pt x="2133" y="30835"/>
                </a:lnTo>
                <a:lnTo>
                  <a:pt x="2298" y="31546"/>
                </a:lnTo>
                <a:lnTo>
                  <a:pt x="1905" y="32372"/>
                </a:lnTo>
                <a:lnTo>
                  <a:pt x="0" y="44373"/>
                </a:lnTo>
                <a:lnTo>
                  <a:pt x="30810" y="44373"/>
                </a:lnTo>
                <a:lnTo>
                  <a:pt x="29743" y="38493"/>
                </a:lnTo>
                <a:lnTo>
                  <a:pt x="29921" y="38315"/>
                </a:lnTo>
                <a:lnTo>
                  <a:pt x="30022" y="38138"/>
                </a:lnTo>
                <a:lnTo>
                  <a:pt x="32744" y="38138"/>
                </a:lnTo>
                <a:lnTo>
                  <a:pt x="39001" y="36055"/>
                </a:lnTo>
                <a:lnTo>
                  <a:pt x="39814" y="35572"/>
                </a:lnTo>
                <a:lnTo>
                  <a:pt x="50480" y="35572"/>
                </a:lnTo>
                <a:lnTo>
                  <a:pt x="52031" y="34353"/>
                </a:lnTo>
                <a:lnTo>
                  <a:pt x="68932" y="34353"/>
                </a:lnTo>
                <a:lnTo>
                  <a:pt x="69176" y="34201"/>
                </a:lnTo>
                <a:lnTo>
                  <a:pt x="74713" y="34201"/>
                </a:lnTo>
                <a:lnTo>
                  <a:pt x="75920" y="32677"/>
                </a:lnTo>
                <a:lnTo>
                  <a:pt x="78130" y="31381"/>
                </a:lnTo>
                <a:lnTo>
                  <a:pt x="79082" y="30683"/>
                </a:lnTo>
                <a:lnTo>
                  <a:pt x="84683" y="30010"/>
                </a:lnTo>
                <a:lnTo>
                  <a:pt x="87858" y="27355"/>
                </a:lnTo>
                <a:lnTo>
                  <a:pt x="89433" y="19177"/>
                </a:lnTo>
                <a:lnTo>
                  <a:pt x="87401" y="15392"/>
                </a:lnTo>
                <a:lnTo>
                  <a:pt x="82753" y="12776"/>
                </a:lnTo>
                <a:lnTo>
                  <a:pt x="81838" y="12014"/>
                </a:lnTo>
                <a:lnTo>
                  <a:pt x="80429" y="6972"/>
                </a:lnTo>
                <a:lnTo>
                  <a:pt x="22796" y="6972"/>
                </a:lnTo>
                <a:lnTo>
                  <a:pt x="17047" y="5245"/>
                </a:lnTo>
                <a:close/>
              </a:path>
              <a:path w="89535" h="44450">
                <a:moveTo>
                  <a:pt x="68932" y="34353"/>
                </a:moveTo>
                <a:lnTo>
                  <a:pt x="52031" y="34353"/>
                </a:lnTo>
                <a:lnTo>
                  <a:pt x="54914" y="37528"/>
                </a:lnTo>
                <a:lnTo>
                  <a:pt x="58280" y="39535"/>
                </a:lnTo>
                <a:lnTo>
                  <a:pt x="65862" y="36271"/>
                </a:lnTo>
                <a:lnTo>
                  <a:pt x="68932" y="34353"/>
                </a:lnTo>
                <a:close/>
              </a:path>
              <a:path w="89535" h="44450">
                <a:moveTo>
                  <a:pt x="32744" y="38138"/>
                </a:moveTo>
                <a:lnTo>
                  <a:pt x="30022" y="38138"/>
                </a:lnTo>
                <a:lnTo>
                  <a:pt x="30302" y="38950"/>
                </a:lnTo>
                <a:lnTo>
                  <a:pt x="32744" y="38138"/>
                </a:lnTo>
                <a:close/>
              </a:path>
              <a:path w="89535" h="44450">
                <a:moveTo>
                  <a:pt x="50480" y="35572"/>
                </a:moveTo>
                <a:lnTo>
                  <a:pt x="39814" y="35572"/>
                </a:lnTo>
                <a:lnTo>
                  <a:pt x="44526" y="38239"/>
                </a:lnTo>
                <a:lnTo>
                  <a:pt x="48412" y="37198"/>
                </a:lnTo>
                <a:lnTo>
                  <a:pt x="50480" y="35572"/>
                </a:lnTo>
                <a:close/>
              </a:path>
              <a:path w="89535" h="44450">
                <a:moveTo>
                  <a:pt x="74713" y="34201"/>
                </a:moveTo>
                <a:lnTo>
                  <a:pt x="69176" y="34201"/>
                </a:lnTo>
                <a:lnTo>
                  <a:pt x="74663" y="34264"/>
                </a:lnTo>
                <a:close/>
              </a:path>
              <a:path w="89535" h="44450">
                <a:moveTo>
                  <a:pt x="30187" y="2171"/>
                </a:moveTo>
                <a:lnTo>
                  <a:pt x="26200" y="3314"/>
                </a:lnTo>
                <a:lnTo>
                  <a:pt x="22796" y="6972"/>
                </a:lnTo>
                <a:lnTo>
                  <a:pt x="80429" y="6972"/>
                </a:lnTo>
                <a:lnTo>
                  <a:pt x="79893" y="5054"/>
                </a:lnTo>
                <a:lnTo>
                  <a:pt x="66763" y="5054"/>
                </a:lnTo>
                <a:lnTo>
                  <a:pt x="66572" y="4800"/>
                </a:lnTo>
                <a:lnTo>
                  <a:pt x="49618" y="4800"/>
                </a:lnTo>
                <a:lnTo>
                  <a:pt x="49348" y="4572"/>
                </a:lnTo>
                <a:lnTo>
                  <a:pt x="35356" y="4572"/>
                </a:lnTo>
                <a:lnTo>
                  <a:pt x="30187" y="2171"/>
                </a:lnTo>
                <a:close/>
              </a:path>
              <a:path w="89535" h="44450">
                <a:moveTo>
                  <a:pt x="74282" y="1409"/>
                </a:moveTo>
                <a:lnTo>
                  <a:pt x="66763" y="5054"/>
                </a:lnTo>
                <a:lnTo>
                  <a:pt x="79893" y="5054"/>
                </a:lnTo>
                <a:lnTo>
                  <a:pt x="79527" y="3746"/>
                </a:lnTo>
                <a:lnTo>
                  <a:pt x="74282" y="1409"/>
                </a:lnTo>
                <a:close/>
              </a:path>
              <a:path w="89535" h="44450">
                <a:moveTo>
                  <a:pt x="61798" y="0"/>
                </a:moveTo>
                <a:lnTo>
                  <a:pt x="55435" y="1333"/>
                </a:lnTo>
                <a:lnTo>
                  <a:pt x="52755" y="3276"/>
                </a:lnTo>
                <a:lnTo>
                  <a:pt x="49618" y="4800"/>
                </a:lnTo>
                <a:lnTo>
                  <a:pt x="66572" y="4800"/>
                </a:lnTo>
                <a:lnTo>
                  <a:pt x="64588" y="2171"/>
                </a:lnTo>
                <a:lnTo>
                  <a:pt x="61798" y="0"/>
                </a:lnTo>
                <a:close/>
              </a:path>
              <a:path w="89535" h="44450">
                <a:moveTo>
                  <a:pt x="43040" y="723"/>
                </a:moveTo>
                <a:lnTo>
                  <a:pt x="36106" y="4406"/>
                </a:lnTo>
                <a:lnTo>
                  <a:pt x="35356" y="4572"/>
                </a:lnTo>
                <a:lnTo>
                  <a:pt x="49348" y="4572"/>
                </a:lnTo>
                <a:lnTo>
                  <a:pt x="44983" y="876"/>
                </a:lnTo>
                <a:lnTo>
                  <a:pt x="43040" y="723"/>
                </a:lnTo>
                <a:close/>
              </a:path>
            </a:pathLst>
          </a:custGeom>
          <a:solidFill>
            <a:srgbClr val="22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2752479" y="3297967"/>
            <a:ext cx="916940" cy="1765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950" b="1" spc="25" dirty="0">
                <a:latin typeface="Baskerville"/>
                <a:cs typeface="Baskerville"/>
              </a:rPr>
              <a:t>Key</a:t>
            </a:r>
            <a:r>
              <a:rPr sz="950" b="1" spc="0" dirty="0">
                <a:latin typeface="Baskerville"/>
                <a:cs typeface="Baskerville"/>
              </a:rPr>
              <a:t> </a:t>
            </a:r>
            <a:r>
              <a:rPr sz="950" b="1" spc="25" dirty="0">
                <a:latin typeface="Baskerville"/>
                <a:cs typeface="Baskerville"/>
              </a:rPr>
              <a:t>Resources</a:t>
            </a:r>
            <a:endParaRPr sz="950">
              <a:latin typeface="Baskerville"/>
              <a:cs typeface="Baskerville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8598127" y="521004"/>
            <a:ext cx="1083153" cy="1015390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711036" y="1835743"/>
            <a:ext cx="1473835" cy="7016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83185" indent="-70485">
              <a:lnSpc>
                <a:spcPct val="100000"/>
              </a:lnSpc>
              <a:spcBef>
                <a:spcPts val="135"/>
              </a:spcBef>
              <a:buChar char="•"/>
              <a:tabLst>
                <a:tab pos="83820" algn="l"/>
              </a:tabLst>
            </a:pPr>
            <a:r>
              <a:rPr sz="850" spc="10" dirty="0">
                <a:solidFill>
                  <a:srgbClr val="221F20"/>
                </a:solidFill>
                <a:latin typeface="Baskerville"/>
                <a:cs typeface="Baskerville"/>
              </a:rPr>
              <a:t>Design </a:t>
            </a:r>
            <a:r>
              <a:rPr sz="850" spc="15" dirty="0">
                <a:solidFill>
                  <a:srgbClr val="221F20"/>
                </a:solidFill>
                <a:latin typeface="Baskerville"/>
                <a:cs typeface="Baskerville"/>
              </a:rPr>
              <a:t>Thinking</a:t>
            </a:r>
            <a:r>
              <a:rPr sz="850" spc="75" dirty="0">
                <a:solidFill>
                  <a:srgbClr val="221F20"/>
                </a:solidFill>
                <a:latin typeface="Baskerville"/>
                <a:cs typeface="Baskerville"/>
              </a:rPr>
              <a:t> </a:t>
            </a:r>
            <a:r>
              <a:rPr sz="850" spc="10" dirty="0">
                <a:solidFill>
                  <a:srgbClr val="221F20"/>
                </a:solidFill>
                <a:latin typeface="Baskerville"/>
                <a:cs typeface="Baskerville"/>
              </a:rPr>
              <a:t>Hawaii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solidFill>
                  <a:srgbClr val="221F20"/>
                </a:solidFill>
                <a:latin typeface="Baskerville"/>
                <a:cs typeface="Baskerville"/>
              </a:rPr>
              <a:t>Global</a:t>
            </a:r>
            <a:r>
              <a:rPr sz="850" dirty="0">
                <a:solidFill>
                  <a:srgbClr val="221F20"/>
                </a:solidFill>
                <a:latin typeface="Baskerville"/>
                <a:cs typeface="Baskerville"/>
              </a:rPr>
              <a:t> </a:t>
            </a:r>
            <a:r>
              <a:rPr sz="850" spc="10" dirty="0">
                <a:solidFill>
                  <a:srgbClr val="221F20"/>
                </a:solidFill>
                <a:latin typeface="Baskerville"/>
                <a:cs typeface="Baskerville"/>
              </a:rPr>
              <a:t>Faculty</a:t>
            </a:r>
            <a:endParaRPr sz="850">
              <a:latin typeface="Baskerville"/>
              <a:cs typeface="Baskerville"/>
            </a:endParaRPr>
          </a:p>
          <a:p>
            <a:pPr marL="80010">
              <a:lnSpc>
                <a:spcPct val="100000"/>
              </a:lnSpc>
              <a:spcBef>
                <a:spcPts val="40"/>
              </a:spcBef>
            </a:pPr>
            <a:r>
              <a:rPr sz="850" spc="25" dirty="0">
                <a:solidFill>
                  <a:srgbClr val="221F20"/>
                </a:solidFill>
                <a:latin typeface="Baskerville"/>
                <a:cs typeface="Baskerville"/>
              </a:rPr>
              <a:t>&amp; </a:t>
            </a:r>
            <a:r>
              <a:rPr sz="850" spc="15" dirty="0">
                <a:solidFill>
                  <a:srgbClr val="221F20"/>
                </a:solidFill>
                <a:latin typeface="Baskerville"/>
                <a:cs typeface="Baskerville"/>
              </a:rPr>
              <a:t>Emerging</a:t>
            </a:r>
            <a:r>
              <a:rPr sz="850" spc="10" dirty="0">
                <a:solidFill>
                  <a:srgbClr val="221F20"/>
                </a:solidFill>
                <a:latin typeface="Baskerville"/>
                <a:cs typeface="Baskerville"/>
              </a:rPr>
              <a:t> Leaders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solidFill>
                  <a:srgbClr val="221F20"/>
                </a:solidFill>
                <a:latin typeface="Baskerville"/>
                <a:cs typeface="Baskerville"/>
              </a:rPr>
              <a:t>100 organizations </a:t>
            </a:r>
            <a:r>
              <a:rPr sz="850" spc="5" dirty="0">
                <a:solidFill>
                  <a:srgbClr val="221F20"/>
                </a:solidFill>
                <a:latin typeface="Baskerville"/>
                <a:cs typeface="Baskerville"/>
              </a:rPr>
              <a:t>in </a:t>
            </a:r>
            <a:r>
              <a:rPr sz="850" spc="10" dirty="0">
                <a:solidFill>
                  <a:srgbClr val="221F20"/>
                </a:solidFill>
                <a:latin typeface="Baskerville"/>
                <a:cs typeface="Baskerville"/>
              </a:rPr>
              <a:t>the</a:t>
            </a:r>
            <a:r>
              <a:rPr sz="850" spc="105" dirty="0">
                <a:solidFill>
                  <a:srgbClr val="221F20"/>
                </a:solidFill>
                <a:latin typeface="Baskerville"/>
                <a:cs typeface="Baskerville"/>
              </a:rPr>
              <a:t> </a:t>
            </a:r>
            <a:r>
              <a:rPr sz="850" spc="10" dirty="0">
                <a:solidFill>
                  <a:srgbClr val="221F20"/>
                </a:solidFill>
                <a:latin typeface="Baskerville"/>
                <a:cs typeface="Baskerville"/>
              </a:rPr>
              <a:t>book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solidFill>
                  <a:srgbClr val="221F20"/>
                </a:solidFill>
                <a:latin typeface="Baskerville"/>
                <a:cs typeface="Baskerville"/>
              </a:rPr>
              <a:t>120 curriculum</a:t>
            </a:r>
            <a:r>
              <a:rPr sz="850" spc="65" dirty="0">
                <a:solidFill>
                  <a:srgbClr val="221F20"/>
                </a:solidFill>
                <a:latin typeface="Baskerville"/>
                <a:cs typeface="Baskerville"/>
              </a:rPr>
              <a:t> </a:t>
            </a:r>
            <a:r>
              <a:rPr sz="850" spc="5" dirty="0">
                <a:solidFill>
                  <a:srgbClr val="221F20"/>
                </a:solidFill>
                <a:latin typeface="Baskerville"/>
                <a:cs typeface="Baskerville"/>
              </a:rPr>
              <a:t>users</a:t>
            </a:r>
            <a:endParaRPr sz="850">
              <a:latin typeface="Baskerville"/>
              <a:cs typeface="Baskerville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711036" y="2647071"/>
            <a:ext cx="1553845" cy="2959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83185" indent="-70485">
              <a:lnSpc>
                <a:spcPct val="100000"/>
              </a:lnSpc>
              <a:spcBef>
                <a:spcPts val="135"/>
              </a:spcBef>
              <a:buChar char="•"/>
              <a:tabLst>
                <a:tab pos="83820" algn="l"/>
              </a:tabLst>
            </a:pPr>
            <a:r>
              <a:rPr sz="850" spc="10" dirty="0">
                <a:solidFill>
                  <a:srgbClr val="221F20"/>
                </a:solidFill>
                <a:latin typeface="Baskerville"/>
                <a:cs typeface="Baskerville"/>
              </a:rPr>
              <a:t>Leadership</a:t>
            </a:r>
            <a:r>
              <a:rPr sz="850" spc="75" dirty="0">
                <a:solidFill>
                  <a:srgbClr val="221F20"/>
                </a:solidFill>
                <a:latin typeface="Baskerville"/>
                <a:cs typeface="Baskerville"/>
              </a:rPr>
              <a:t> </a:t>
            </a:r>
            <a:r>
              <a:rPr sz="850" spc="5" dirty="0">
                <a:solidFill>
                  <a:srgbClr val="221F20"/>
                </a:solidFill>
                <a:latin typeface="Baskerville"/>
                <a:cs typeface="Baskerville"/>
              </a:rPr>
              <a:t>Projects</a:t>
            </a:r>
            <a:endParaRPr sz="850">
              <a:latin typeface="Baskerville"/>
              <a:cs typeface="Baskerville"/>
            </a:endParaRPr>
          </a:p>
          <a:p>
            <a:pPr marL="68580">
              <a:lnSpc>
                <a:spcPct val="100000"/>
              </a:lnSpc>
              <a:spcBef>
                <a:spcPts val="40"/>
              </a:spcBef>
            </a:pPr>
            <a:r>
              <a:rPr sz="850" spc="10" dirty="0">
                <a:solidFill>
                  <a:srgbClr val="221F20"/>
                </a:solidFill>
                <a:latin typeface="Baskerville"/>
                <a:cs typeface="Baskerville"/>
              </a:rPr>
              <a:t>Baltimore, Cincinnati,</a:t>
            </a:r>
            <a:r>
              <a:rPr sz="850" spc="100" dirty="0">
                <a:solidFill>
                  <a:srgbClr val="221F20"/>
                </a:solidFill>
                <a:latin typeface="Baskerville"/>
                <a:cs typeface="Baskerville"/>
              </a:rPr>
              <a:t> </a:t>
            </a:r>
            <a:r>
              <a:rPr sz="850" spc="10" dirty="0">
                <a:solidFill>
                  <a:srgbClr val="221F20"/>
                </a:solidFill>
                <a:latin typeface="Baskerville"/>
                <a:cs typeface="Baskerville"/>
              </a:rPr>
              <a:t>Oakland</a:t>
            </a:r>
            <a:endParaRPr sz="850">
              <a:latin typeface="Baskerville"/>
              <a:cs typeface="Baskerville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711036" y="3052736"/>
            <a:ext cx="1470025" cy="8369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75565" marR="389890" indent="-62865">
              <a:lnSpc>
                <a:spcPct val="104400"/>
              </a:lnSpc>
              <a:spcBef>
                <a:spcPts val="90"/>
              </a:spcBef>
              <a:buChar char="•"/>
              <a:tabLst>
                <a:tab pos="83820" algn="l"/>
              </a:tabLst>
            </a:pPr>
            <a:r>
              <a:rPr sz="850" spc="25" dirty="0">
                <a:solidFill>
                  <a:srgbClr val="221F20"/>
                </a:solidFill>
                <a:latin typeface="Baskerville"/>
                <a:cs typeface="Baskerville"/>
              </a:rPr>
              <a:t>BETA </a:t>
            </a:r>
            <a:r>
              <a:rPr sz="850" spc="5" dirty="0">
                <a:solidFill>
                  <a:srgbClr val="221F20"/>
                </a:solidFill>
                <a:latin typeface="Baskerville"/>
                <a:cs typeface="Baskerville"/>
              </a:rPr>
              <a:t>Site Initiatives  </a:t>
            </a:r>
            <a:r>
              <a:rPr sz="850" spc="10" dirty="0">
                <a:solidFill>
                  <a:srgbClr val="221F20"/>
                </a:solidFill>
                <a:latin typeface="Baskerville"/>
                <a:cs typeface="Baskerville"/>
              </a:rPr>
              <a:t>Boston </a:t>
            </a:r>
            <a:r>
              <a:rPr sz="850" spc="25" dirty="0">
                <a:solidFill>
                  <a:srgbClr val="221F20"/>
                </a:solidFill>
                <a:latin typeface="Baskerville"/>
                <a:cs typeface="Baskerville"/>
              </a:rPr>
              <a:t>&amp; </a:t>
            </a:r>
            <a:r>
              <a:rPr sz="850" spc="10" dirty="0">
                <a:solidFill>
                  <a:srgbClr val="221F20"/>
                </a:solidFill>
                <a:latin typeface="Baskerville"/>
                <a:cs typeface="Baskerville"/>
              </a:rPr>
              <a:t>Holyoke</a:t>
            </a:r>
            <a:endParaRPr sz="850">
              <a:latin typeface="Baskerville"/>
              <a:cs typeface="Baskerville"/>
            </a:endParaRPr>
          </a:p>
          <a:p>
            <a:pPr marL="71120" marR="5080">
              <a:lnSpc>
                <a:spcPct val="104400"/>
              </a:lnSpc>
            </a:pPr>
            <a:r>
              <a:rPr sz="850" spc="10" dirty="0">
                <a:solidFill>
                  <a:srgbClr val="221F20"/>
                </a:solidFill>
                <a:latin typeface="Baskerville"/>
                <a:cs typeface="Baskerville"/>
              </a:rPr>
              <a:t>Hawaii: Lanai, </a:t>
            </a:r>
            <a:r>
              <a:rPr sz="850" spc="15" dirty="0">
                <a:solidFill>
                  <a:srgbClr val="221F20"/>
                </a:solidFill>
                <a:latin typeface="Baskerville"/>
                <a:cs typeface="Baskerville"/>
              </a:rPr>
              <a:t>Oahu, </a:t>
            </a:r>
            <a:r>
              <a:rPr sz="850" spc="10" dirty="0">
                <a:solidFill>
                  <a:srgbClr val="221F20"/>
                </a:solidFill>
                <a:latin typeface="Baskerville"/>
                <a:cs typeface="Baskerville"/>
              </a:rPr>
              <a:t>Hawaii  Puerto Rico:</a:t>
            </a:r>
            <a:r>
              <a:rPr sz="850" spc="35" dirty="0">
                <a:solidFill>
                  <a:srgbClr val="221F20"/>
                </a:solidFill>
                <a:latin typeface="Baskerville"/>
                <a:cs typeface="Baskerville"/>
              </a:rPr>
              <a:t> </a:t>
            </a:r>
            <a:r>
              <a:rPr sz="850" spc="10" dirty="0">
                <a:solidFill>
                  <a:srgbClr val="221F20"/>
                </a:solidFill>
                <a:latin typeface="Baskerville"/>
                <a:cs typeface="Baskerville"/>
              </a:rPr>
              <a:t>Vieques</a:t>
            </a:r>
            <a:endParaRPr sz="850">
              <a:latin typeface="Baskerville"/>
              <a:cs typeface="Baskerville"/>
            </a:endParaRPr>
          </a:p>
          <a:p>
            <a:pPr marL="71120" marR="506095">
              <a:lnSpc>
                <a:spcPct val="104400"/>
              </a:lnSpc>
            </a:pPr>
            <a:r>
              <a:rPr sz="850" spc="15" dirty="0">
                <a:solidFill>
                  <a:srgbClr val="221F20"/>
                </a:solidFill>
                <a:latin typeface="Baskerville"/>
                <a:cs typeface="Baskerville"/>
              </a:rPr>
              <a:t>BVI: </a:t>
            </a:r>
            <a:r>
              <a:rPr sz="850" spc="10" dirty="0">
                <a:solidFill>
                  <a:srgbClr val="221F20"/>
                </a:solidFill>
                <a:latin typeface="Baskerville"/>
                <a:cs typeface="Baskerville"/>
              </a:rPr>
              <a:t>Virgin Gorda  Martha's</a:t>
            </a:r>
            <a:r>
              <a:rPr sz="850" spc="30" dirty="0">
                <a:solidFill>
                  <a:srgbClr val="221F20"/>
                </a:solidFill>
                <a:latin typeface="Baskerville"/>
                <a:cs typeface="Baskerville"/>
              </a:rPr>
              <a:t> </a:t>
            </a:r>
            <a:r>
              <a:rPr sz="850" spc="10" dirty="0">
                <a:solidFill>
                  <a:srgbClr val="221F20"/>
                </a:solidFill>
                <a:latin typeface="Baskerville"/>
                <a:cs typeface="Baskerville"/>
              </a:rPr>
              <a:t>Vineyard</a:t>
            </a:r>
            <a:endParaRPr sz="850">
              <a:latin typeface="Baskerville"/>
              <a:cs typeface="Baskerville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711036" y="4134508"/>
            <a:ext cx="1516380" cy="7016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75565" indent="-62865">
              <a:lnSpc>
                <a:spcPct val="100000"/>
              </a:lnSpc>
              <a:spcBef>
                <a:spcPts val="135"/>
              </a:spcBef>
              <a:buChar char="•"/>
              <a:tabLst>
                <a:tab pos="83820" algn="l"/>
              </a:tabLst>
            </a:pPr>
            <a:r>
              <a:rPr sz="850" spc="10" dirty="0">
                <a:solidFill>
                  <a:srgbClr val="221F20"/>
                </a:solidFill>
                <a:latin typeface="Baskerville"/>
                <a:cs typeface="Baskerville"/>
              </a:rPr>
              <a:t>Technology</a:t>
            </a:r>
            <a:r>
              <a:rPr sz="850" spc="110" dirty="0">
                <a:solidFill>
                  <a:srgbClr val="221F20"/>
                </a:solidFill>
                <a:latin typeface="Baskerville"/>
                <a:cs typeface="Baskerville"/>
              </a:rPr>
              <a:t> </a:t>
            </a:r>
            <a:r>
              <a:rPr sz="850" spc="10" dirty="0">
                <a:solidFill>
                  <a:srgbClr val="221F20"/>
                </a:solidFill>
                <a:latin typeface="Baskerville"/>
                <a:cs typeface="Baskerville"/>
              </a:rPr>
              <a:t>Mentors/Partners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5" dirty="0">
                <a:solidFill>
                  <a:srgbClr val="221F20"/>
                </a:solidFill>
                <a:latin typeface="Baskerville"/>
                <a:cs typeface="Baskerville"/>
              </a:rPr>
              <a:t>Chambers </a:t>
            </a:r>
            <a:r>
              <a:rPr sz="850" spc="5" dirty="0">
                <a:solidFill>
                  <a:srgbClr val="221F20"/>
                </a:solidFill>
                <a:latin typeface="Baskerville"/>
                <a:cs typeface="Baskerville"/>
              </a:rPr>
              <a:t>of</a:t>
            </a:r>
            <a:r>
              <a:rPr sz="850" spc="25" dirty="0">
                <a:solidFill>
                  <a:srgbClr val="221F20"/>
                </a:solidFill>
                <a:latin typeface="Baskerville"/>
                <a:cs typeface="Baskerville"/>
              </a:rPr>
              <a:t> </a:t>
            </a:r>
            <a:r>
              <a:rPr sz="850" spc="15" dirty="0">
                <a:solidFill>
                  <a:srgbClr val="221F20"/>
                </a:solidFill>
                <a:latin typeface="Baskerville"/>
                <a:cs typeface="Baskerville"/>
              </a:rPr>
              <a:t>Commerce</a:t>
            </a:r>
            <a:endParaRPr sz="850">
              <a:latin typeface="Baskerville"/>
              <a:cs typeface="Baskerville"/>
            </a:endParaRPr>
          </a:p>
          <a:p>
            <a:pPr marL="75565" marR="445770" indent="-62865">
              <a:lnSpc>
                <a:spcPct val="104400"/>
              </a:lnSpc>
              <a:buChar char="•"/>
              <a:tabLst>
                <a:tab pos="83820" algn="l"/>
              </a:tabLst>
            </a:pPr>
            <a:r>
              <a:rPr sz="850" spc="15" dirty="0">
                <a:solidFill>
                  <a:srgbClr val="221F20"/>
                </a:solidFill>
                <a:latin typeface="Baskerville"/>
                <a:cs typeface="Baskerville"/>
              </a:rPr>
              <a:t>Community </a:t>
            </a:r>
            <a:r>
              <a:rPr sz="850" spc="10" dirty="0">
                <a:solidFill>
                  <a:srgbClr val="221F20"/>
                </a:solidFill>
                <a:latin typeface="Baskerville"/>
                <a:cs typeface="Baskerville"/>
              </a:rPr>
              <a:t>Colleges  </a:t>
            </a:r>
            <a:r>
              <a:rPr sz="850" spc="25" dirty="0">
                <a:solidFill>
                  <a:srgbClr val="221F20"/>
                </a:solidFill>
                <a:latin typeface="Baskerville"/>
                <a:cs typeface="Baskerville"/>
              </a:rPr>
              <a:t>&amp;</a:t>
            </a:r>
            <a:r>
              <a:rPr sz="850" spc="30" dirty="0">
                <a:solidFill>
                  <a:srgbClr val="221F20"/>
                </a:solidFill>
                <a:latin typeface="Baskerville"/>
                <a:cs typeface="Baskerville"/>
              </a:rPr>
              <a:t> </a:t>
            </a:r>
            <a:r>
              <a:rPr sz="850" spc="5" dirty="0">
                <a:solidFill>
                  <a:srgbClr val="221F20"/>
                </a:solidFill>
                <a:latin typeface="Baskerville"/>
                <a:cs typeface="Baskerville"/>
              </a:rPr>
              <a:t>Universities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5"/>
              </a:spcBef>
              <a:buChar char="•"/>
              <a:tabLst>
                <a:tab pos="83820" algn="l"/>
              </a:tabLst>
            </a:pPr>
            <a:r>
              <a:rPr sz="850" spc="10" dirty="0">
                <a:solidFill>
                  <a:srgbClr val="221F20"/>
                </a:solidFill>
                <a:latin typeface="Baskerville"/>
                <a:cs typeface="Baskerville"/>
              </a:rPr>
              <a:t>Non-Profit</a:t>
            </a:r>
            <a:r>
              <a:rPr sz="850" spc="55" dirty="0">
                <a:solidFill>
                  <a:srgbClr val="221F20"/>
                </a:solidFill>
                <a:latin typeface="Baskerville"/>
                <a:cs typeface="Baskerville"/>
              </a:rPr>
              <a:t> </a:t>
            </a:r>
            <a:r>
              <a:rPr sz="850" spc="10" dirty="0">
                <a:solidFill>
                  <a:srgbClr val="221F20"/>
                </a:solidFill>
                <a:latin typeface="Baskerville"/>
                <a:cs typeface="Baskerville"/>
              </a:rPr>
              <a:t>Organizations</a:t>
            </a:r>
            <a:endParaRPr sz="850">
              <a:latin typeface="Baskerville"/>
              <a:cs typeface="Baskerville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2471281" y="1813318"/>
            <a:ext cx="1491615" cy="8369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6995" marR="454659" indent="-74295">
              <a:lnSpc>
                <a:spcPct val="104400"/>
              </a:lnSpc>
              <a:spcBef>
                <a:spcPts val="90"/>
              </a:spcBef>
              <a:buChar char="•"/>
              <a:tabLst>
                <a:tab pos="83820" algn="l"/>
              </a:tabLst>
            </a:pPr>
            <a:r>
              <a:rPr sz="850" spc="5" dirty="0">
                <a:latin typeface="Baskerville"/>
                <a:cs typeface="Baskerville"/>
              </a:rPr>
              <a:t>Life </a:t>
            </a:r>
            <a:r>
              <a:rPr sz="850" spc="15" dirty="0">
                <a:latin typeface="Baskerville"/>
                <a:cs typeface="Baskerville"/>
              </a:rPr>
              <a:t>Planning Tools:  Dream</a:t>
            </a:r>
            <a:r>
              <a:rPr sz="850" spc="-15" dirty="0">
                <a:latin typeface="Baskerville"/>
                <a:cs typeface="Baskerville"/>
              </a:rPr>
              <a:t> </a:t>
            </a:r>
            <a:r>
              <a:rPr sz="850" spc="15" dirty="0">
                <a:latin typeface="Baskerville"/>
                <a:cs typeface="Baskerville"/>
              </a:rPr>
              <a:t>Map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Platform Courses</a:t>
            </a:r>
            <a:r>
              <a:rPr sz="850" spc="65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Delivery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Master Mentoring</a:t>
            </a:r>
            <a:r>
              <a:rPr sz="850" spc="100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Millennials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Events: Job </a:t>
            </a:r>
            <a:r>
              <a:rPr sz="850" spc="15" dirty="0">
                <a:latin typeface="Baskerville"/>
                <a:cs typeface="Baskerville"/>
              </a:rPr>
              <a:t>Shadow</a:t>
            </a:r>
            <a:r>
              <a:rPr sz="850" spc="35" dirty="0">
                <a:latin typeface="Baskerville"/>
                <a:cs typeface="Baskerville"/>
              </a:rPr>
              <a:t> </a:t>
            </a:r>
            <a:r>
              <a:rPr sz="850" spc="15" dirty="0">
                <a:latin typeface="Baskerville"/>
                <a:cs typeface="Baskerville"/>
              </a:rPr>
              <a:t>Day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Leadership</a:t>
            </a:r>
            <a:r>
              <a:rPr sz="850" spc="55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Summits</a:t>
            </a:r>
            <a:endParaRPr sz="850">
              <a:latin typeface="Baskerville"/>
              <a:cs typeface="Baskerville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071778" y="1471328"/>
            <a:ext cx="1560830" cy="106680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262890" marR="451484">
              <a:lnSpc>
                <a:spcPts val="1010"/>
              </a:lnSpc>
              <a:spcBef>
                <a:spcPts val="280"/>
              </a:spcBef>
            </a:pPr>
            <a:r>
              <a:rPr sz="950" b="1" spc="25" dirty="0">
                <a:latin typeface="Baskerville"/>
                <a:cs typeface="Baskerville"/>
              </a:rPr>
              <a:t>Customer  </a:t>
            </a:r>
            <a:r>
              <a:rPr sz="950" b="1" dirty="0">
                <a:latin typeface="Baskerville"/>
                <a:cs typeface="Baskerville"/>
              </a:rPr>
              <a:t>Relationships</a:t>
            </a:r>
            <a:endParaRPr sz="9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705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Face-to-Face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Blended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Personal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Leadership Summit</a:t>
            </a:r>
            <a:r>
              <a:rPr sz="850" spc="130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Experience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Virtual</a:t>
            </a:r>
            <a:r>
              <a:rPr sz="850" spc="-5" dirty="0">
                <a:latin typeface="Baskerville"/>
                <a:cs typeface="Baskerville"/>
              </a:rPr>
              <a:t> </a:t>
            </a:r>
            <a:r>
              <a:rPr sz="850" spc="15" dirty="0">
                <a:latin typeface="Baskerville"/>
                <a:cs typeface="Baskerville"/>
              </a:rPr>
              <a:t>Community</a:t>
            </a:r>
            <a:endParaRPr sz="850">
              <a:latin typeface="Baskerville"/>
              <a:cs typeface="Baskerville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842501" y="5116666"/>
            <a:ext cx="1613535" cy="11074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83185" indent="-70485">
              <a:lnSpc>
                <a:spcPct val="100000"/>
              </a:lnSpc>
              <a:spcBef>
                <a:spcPts val="135"/>
              </a:spcBef>
              <a:buChar char="•"/>
              <a:tabLst>
                <a:tab pos="83820" algn="l"/>
              </a:tabLst>
            </a:pPr>
            <a:r>
              <a:rPr sz="850" spc="15" dirty="0">
                <a:latin typeface="Baskerville"/>
                <a:cs typeface="Baskerville"/>
              </a:rPr>
              <a:t>Platform </a:t>
            </a:r>
            <a:r>
              <a:rPr sz="850" spc="10" dirty="0">
                <a:latin typeface="Baskerville"/>
                <a:cs typeface="Baskerville"/>
              </a:rPr>
              <a:t>Design </a:t>
            </a:r>
            <a:r>
              <a:rPr sz="850" spc="25" dirty="0">
                <a:latin typeface="Baskerville"/>
                <a:cs typeface="Baskerville"/>
              </a:rPr>
              <a:t>&amp;</a:t>
            </a:r>
            <a:r>
              <a:rPr sz="850" spc="105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Development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Course Design </a:t>
            </a:r>
            <a:r>
              <a:rPr sz="850" spc="25" dirty="0">
                <a:latin typeface="Baskerville"/>
                <a:cs typeface="Baskerville"/>
              </a:rPr>
              <a:t>&amp;</a:t>
            </a:r>
            <a:r>
              <a:rPr sz="850" spc="90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Innovation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5" dirty="0">
                <a:latin typeface="Baskerville"/>
                <a:cs typeface="Baskerville"/>
              </a:rPr>
              <a:t>Web </a:t>
            </a:r>
            <a:r>
              <a:rPr sz="850" spc="10" dirty="0">
                <a:latin typeface="Baskerville"/>
                <a:cs typeface="Baskerville"/>
              </a:rPr>
              <a:t>Server</a:t>
            </a:r>
            <a:r>
              <a:rPr sz="850" spc="105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Costs/Maintenance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Legal/Contracts/Trademark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Book</a:t>
            </a:r>
            <a:r>
              <a:rPr sz="850" spc="75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keeping/Accounting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Hardware: </a:t>
            </a:r>
            <a:r>
              <a:rPr sz="850" spc="5" dirty="0">
                <a:latin typeface="Baskerville"/>
                <a:cs typeface="Baskerville"/>
              </a:rPr>
              <a:t>Facilitators </a:t>
            </a:r>
            <a:r>
              <a:rPr sz="850" spc="25" dirty="0">
                <a:latin typeface="Baskerville"/>
                <a:cs typeface="Baskerville"/>
              </a:rPr>
              <a:t>&amp;</a:t>
            </a:r>
            <a:r>
              <a:rPr sz="850" spc="165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Youth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5" dirty="0">
                <a:latin typeface="Baskerville"/>
                <a:cs typeface="Baskerville"/>
              </a:rPr>
              <a:t>Institute</a:t>
            </a:r>
            <a:r>
              <a:rPr sz="850" spc="50" dirty="0">
                <a:latin typeface="Baskerville"/>
                <a:cs typeface="Baskerville"/>
              </a:rPr>
              <a:t> </a:t>
            </a:r>
            <a:r>
              <a:rPr sz="850" spc="15" dirty="0">
                <a:latin typeface="Baskerville"/>
                <a:cs typeface="Baskerville"/>
              </a:rPr>
              <a:t>Management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Educational</a:t>
            </a:r>
            <a:r>
              <a:rPr sz="850" spc="50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Stipends</a:t>
            </a:r>
            <a:endParaRPr sz="850">
              <a:latin typeface="Baskerville"/>
              <a:cs typeface="Baskerville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6128571" y="5116666"/>
            <a:ext cx="1316990" cy="5664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83185" indent="-70485">
              <a:lnSpc>
                <a:spcPct val="100000"/>
              </a:lnSpc>
              <a:spcBef>
                <a:spcPts val="135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Grants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Tech </a:t>
            </a:r>
            <a:r>
              <a:rPr sz="850" spc="15" dirty="0">
                <a:latin typeface="Baskerville"/>
                <a:cs typeface="Baskerville"/>
              </a:rPr>
              <a:t>CSR</a:t>
            </a:r>
            <a:r>
              <a:rPr sz="850" spc="25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Project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Hawaii Government:</a:t>
            </a:r>
            <a:r>
              <a:rPr sz="850" spc="85" dirty="0">
                <a:latin typeface="Baskerville"/>
                <a:cs typeface="Baskerville"/>
              </a:rPr>
              <a:t> </a:t>
            </a:r>
            <a:r>
              <a:rPr sz="850" spc="15" dirty="0">
                <a:latin typeface="Baskerville"/>
                <a:cs typeface="Baskerville"/>
              </a:rPr>
              <a:t>GIA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5" dirty="0">
                <a:latin typeface="Baskerville"/>
                <a:cs typeface="Baskerville"/>
              </a:rPr>
              <a:t>Sustainability</a:t>
            </a:r>
            <a:r>
              <a:rPr sz="850" spc="85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Toolkit</a:t>
            </a:r>
            <a:endParaRPr sz="850">
              <a:latin typeface="Baskerville"/>
              <a:cs typeface="Baskerville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6128571" y="5657552"/>
            <a:ext cx="2128520" cy="1606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83185" indent="-70485">
              <a:lnSpc>
                <a:spcPct val="100000"/>
              </a:lnSpc>
              <a:spcBef>
                <a:spcPts val="135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Online Tools: Licensing Fees,</a:t>
            </a:r>
            <a:r>
              <a:rPr sz="850" spc="180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Subscriptions</a:t>
            </a:r>
            <a:endParaRPr sz="850">
              <a:latin typeface="Baskerville"/>
              <a:cs typeface="Baskerville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6128571" y="5792773"/>
            <a:ext cx="1524635" cy="1606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83185" indent="-70485">
              <a:lnSpc>
                <a:spcPct val="100000"/>
              </a:lnSpc>
              <a:spcBef>
                <a:spcPts val="135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Sponsors: </a:t>
            </a:r>
            <a:r>
              <a:rPr sz="850" spc="5" dirty="0">
                <a:latin typeface="Baskerville"/>
                <a:cs typeface="Baskerville"/>
              </a:rPr>
              <a:t>Facilitators</a:t>
            </a:r>
            <a:r>
              <a:rPr sz="850" spc="150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Program</a:t>
            </a:r>
            <a:endParaRPr sz="850">
              <a:latin typeface="Baskerville"/>
              <a:cs typeface="Baskerville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6128571" y="5927995"/>
            <a:ext cx="2002155" cy="2959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83185" indent="-70485">
              <a:lnSpc>
                <a:spcPct val="100000"/>
              </a:lnSpc>
              <a:spcBef>
                <a:spcPts val="135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Corporate Partners: Customized</a:t>
            </a:r>
            <a:r>
              <a:rPr sz="850" spc="200" dirty="0">
                <a:latin typeface="Baskerville"/>
                <a:cs typeface="Baskerville"/>
              </a:rPr>
              <a:t> </a:t>
            </a:r>
            <a:r>
              <a:rPr sz="850" spc="5" dirty="0">
                <a:latin typeface="Baskerville"/>
                <a:cs typeface="Baskerville"/>
              </a:rPr>
              <a:t>training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Consulting </a:t>
            </a:r>
            <a:r>
              <a:rPr sz="850" spc="25" dirty="0">
                <a:latin typeface="Baskerville"/>
                <a:cs typeface="Baskerville"/>
              </a:rPr>
              <a:t>&amp; </a:t>
            </a:r>
            <a:r>
              <a:rPr sz="850" spc="10" dirty="0">
                <a:latin typeface="Baskerville"/>
                <a:cs typeface="Baskerville"/>
              </a:rPr>
              <a:t>Technical</a:t>
            </a:r>
            <a:r>
              <a:rPr sz="850" spc="100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Assistance</a:t>
            </a:r>
            <a:endParaRPr sz="850">
              <a:latin typeface="Baskerville"/>
              <a:cs typeface="Baskerville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7843518" y="1733537"/>
            <a:ext cx="1317625" cy="97409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850" b="1" spc="10" dirty="0">
                <a:latin typeface="Baskerville"/>
                <a:cs typeface="Baskerville"/>
              </a:rPr>
              <a:t>Millennials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58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Ages</a:t>
            </a:r>
            <a:r>
              <a:rPr sz="850" spc="-10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22-30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College</a:t>
            </a:r>
            <a:r>
              <a:rPr sz="850" spc="15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Educated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Seeking</a:t>
            </a:r>
            <a:r>
              <a:rPr sz="850" spc="100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meaning/purpose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Concern </a:t>
            </a:r>
            <a:r>
              <a:rPr sz="850" spc="5" dirty="0">
                <a:latin typeface="Baskerville"/>
                <a:cs typeface="Baskerville"/>
              </a:rPr>
              <a:t>for</a:t>
            </a:r>
            <a:r>
              <a:rPr sz="850" spc="75" dirty="0">
                <a:latin typeface="Baskerville"/>
                <a:cs typeface="Baskerville"/>
              </a:rPr>
              <a:t> </a:t>
            </a:r>
            <a:r>
              <a:rPr sz="850" spc="5" dirty="0">
                <a:latin typeface="Baskerville"/>
                <a:cs typeface="Baskerville"/>
              </a:rPr>
              <a:t>future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Humanitarian</a:t>
            </a:r>
            <a:r>
              <a:rPr sz="850" spc="75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impulse</a:t>
            </a:r>
            <a:endParaRPr sz="850">
              <a:latin typeface="Baskerville"/>
              <a:cs typeface="Baskerville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7843518" y="2748713"/>
            <a:ext cx="1195705" cy="83883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850" b="1" spc="10" dirty="0">
                <a:latin typeface="Baskerville"/>
                <a:cs typeface="Baskerville"/>
              </a:rPr>
              <a:t>Non-Profits:</a:t>
            </a:r>
            <a:r>
              <a:rPr sz="850" b="1" spc="75" dirty="0">
                <a:latin typeface="Baskerville"/>
                <a:cs typeface="Baskerville"/>
              </a:rPr>
              <a:t> </a:t>
            </a:r>
            <a:r>
              <a:rPr sz="850" b="1" spc="10" dirty="0">
                <a:latin typeface="Baskerville"/>
                <a:cs typeface="Baskerville"/>
              </a:rPr>
              <a:t>National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58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Leadership</a:t>
            </a:r>
            <a:r>
              <a:rPr sz="850" spc="50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Training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Cost-Effective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Turn-Key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Scaleable</a:t>
            </a:r>
            <a:endParaRPr sz="850">
              <a:latin typeface="Baskerville"/>
              <a:cs typeface="Baskerville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7843518" y="3628667"/>
            <a:ext cx="1543050" cy="83883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850" b="1" spc="10" dirty="0">
                <a:latin typeface="Baskerville"/>
                <a:cs typeface="Baskerville"/>
              </a:rPr>
              <a:t>Non-Profits: </a:t>
            </a:r>
            <a:r>
              <a:rPr sz="850" b="1" spc="15" dirty="0">
                <a:latin typeface="Baskerville"/>
                <a:cs typeface="Baskerville"/>
              </a:rPr>
              <a:t>Youth</a:t>
            </a:r>
            <a:r>
              <a:rPr sz="850" b="1" spc="125" dirty="0">
                <a:latin typeface="Baskerville"/>
                <a:cs typeface="Baskerville"/>
              </a:rPr>
              <a:t> </a:t>
            </a:r>
            <a:r>
              <a:rPr sz="850" b="1" spc="10" dirty="0">
                <a:latin typeface="Baskerville"/>
                <a:cs typeface="Baskerville"/>
              </a:rPr>
              <a:t>Serving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58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Those working with ages</a:t>
            </a:r>
            <a:r>
              <a:rPr sz="850" spc="114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14-21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Exploring </a:t>
            </a:r>
            <a:r>
              <a:rPr sz="850" spc="5" dirty="0">
                <a:latin typeface="Baskerville"/>
                <a:cs typeface="Baskerville"/>
              </a:rPr>
              <a:t>life/college</a:t>
            </a:r>
            <a:r>
              <a:rPr sz="850" spc="125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options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Seeking </a:t>
            </a:r>
            <a:r>
              <a:rPr sz="850" spc="15" dirty="0">
                <a:latin typeface="Baskerville"/>
                <a:cs typeface="Baskerville"/>
              </a:rPr>
              <a:t>meaningful</a:t>
            </a:r>
            <a:r>
              <a:rPr sz="850" spc="80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careers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Seeking</a:t>
            </a:r>
            <a:r>
              <a:rPr sz="850" spc="30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mentors</a:t>
            </a:r>
            <a:endParaRPr sz="850">
              <a:latin typeface="Baskerville"/>
              <a:cs typeface="Baskerville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6071891" y="3608045"/>
            <a:ext cx="1445260" cy="97218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83185" indent="-70485">
              <a:lnSpc>
                <a:spcPct val="100000"/>
              </a:lnSpc>
              <a:spcBef>
                <a:spcPts val="135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Blended</a:t>
            </a:r>
            <a:r>
              <a:rPr sz="850" spc="40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Curriculum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Platform</a:t>
            </a:r>
            <a:r>
              <a:rPr sz="850" spc="5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Courses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Global Leadership</a:t>
            </a:r>
            <a:r>
              <a:rPr sz="850" spc="105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Summit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Online Platform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Virtual</a:t>
            </a:r>
            <a:r>
              <a:rPr sz="850" spc="25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Classroom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Action </a:t>
            </a:r>
            <a:r>
              <a:rPr sz="850" spc="15" dirty="0">
                <a:latin typeface="Baskerville"/>
                <a:cs typeface="Baskerville"/>
              </a:rPr>
              <a:t>Learning</a:t>
            </a:r>
            <a:r>
              <a:rPr sz="850" spc="50" dirty="0">
                <a:latin typeface="Baskerville"/>
                <a:cs typeface="Baskerville"/>
              </a:rPr>
              <a:t> </a:t>
            </a:r>
            <a:r>
              <a:rPr sz="850" spc="15" dirty="0">
                <a:latin typeface="Baskerville"/>
                <a:cs typeface="Baskerville"/>
              </a:rPr>
              <a:t>Community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Collaborative</a:t>
            </a:r>
            <a:r>
              <a:rPr sz="850" spc="60" dirty="0">
                <a:latin typeface="Baskerville"/>
                <a:cs typeface="Baskerville"/>
              </a:rPr>
              <a:t> </a:t>
            </a:r>
            <a:r>
              <a:rPr sz="850" spc="5" dirty="0">
                <a:latin typeface="Baskerville"/>
                <a:cs typeface="Baskerville"/>
              </a:rPr>
              <a:t>Projects</a:t>
            </a:r>
            <a:endParaRPr sz="850">
              <a:latin typeface="Baskerville"/>
              <a:cs typeface="Baskerville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4265895" y="1813544"/>
            <a:ext cx="1606550" cy="151320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83185" indent="-70485">
              <a:lnSpc>
                <a:spcPct val="100000"/>
              </a:lnSpc>
              <a:spcBef>
                <a:spcPts val="135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Breakthrough</a:t>
            </a:r>
            <a:r>
              <a:rPr sz="850" spc="55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Training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Smart Tech</a:t>
            </a:r>
            <a:r>
              <a:rPr sz="850" spc="30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Tools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Learn </a:t>
            </a:r>
            <a:r>
              <a:rPr sz="850" spc="15" dirty="0">
                <a:latin typeface="Baskerville"/>
                <a:cs typeface="Baskerville"/>
              </a:rPr>
              <a:t>By</a:t>
            </a:r>
            <a:r>
              <a:rPr sz="850" spc="25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Doing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Energizes</a:t>
            </a:r>
            <a:r>
              <a:rPr sz="850" spc="25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Millennials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5" dirty="0">
                <a:latin typeface="Baskerville"/>
                <a:cs typeface="Baskerville"/>
              </a:rPr>
              <a:t>Empowers</a:t>
            </a:r>
            <a:r>
              <a:rPr sz="850" spc="0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Youth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Bi-lingual</a:t>
            </a:r>
            <a:r>
              <a:rPr sz="850" spc="65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Curriculum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Global, Multicultural</a:t>
            </a:r>
            <a:r>
              <a:rPr sz="850" spc="100" dirty="0">
                <a:latin typeface="Baskerville"/>
                <a:cs typeface="Baskerville"/>
              </a:rPr>
              <a:t> </a:t>
            </a:r>
            <a:r>
              <a:rPr sz="850" spc="15" dirty="0">
                <a:latin typeface="Baskerville"/>
                <a:cs typeface="Baskerville"/>
              </a:rPr>
              <a:t>Classroom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5" dirty="0">
                <a:latin typeface="Baskerville"/>
                <a:cs typeface="Baskerville"/>
              </a:rPr>
              <a:t>Tools </a:t>
            </a:r>
            <a:r>
              <a:rPr sz="850" spc="5" dirty="0">
                <a:latin typeface="Baskerville"/>
                <a:cs typeface="Baskerville"/>
              </a:rPr>
              <a:t>for </a:t>
            </a:r>
            <a:r>
              <a:rPr sz="850" spc="10" dirty="0">
                <a:latin typeface="Baskerville"/>
                <a:cs typeface="Baskerville"/>
              </a:rPr>
              <a:t>Sustainable</a:t>
            </a:r>
            <a:r>
              <a:rPr sz="850" spc="75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Planet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5" dirty="0">
                <a:latin typeface="Baskerville"/>
                <a:cs typeface="Baskerville"/>
              </a:rPr>
              <a:t>Soft Skills </a:t>
            </a:r>
            <a:r>
              <a:rPr sz="850" spc="10" dirty="0">
                <a:latin typeface="Baskerville"/>
                <a:cs typeface="Baskerville"/>
              </a:rPr>
              <a:t>Leadership</a:t>
            </a:r>
            <a:r>
              <a:rPr sz="850" spc="165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Training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5" dirty="0">
                <a:latin typeface="Baskerville"/>
                <a:cs typeface="Baskerville"/>
              </a:rPr>
              <a:t>Change-Making</a:t>
            </a:r>
            <a:r>
              <a:rPr sz="850" spc="60" dirty="0">
                <a:latin typeface="Baskerville"/>
                <a:cs typeface="Baskerville"/>
              </a:rPr>
              <a:t> </a:t>
            </a:r>
            <a:r>
              <a:rPr sz="850" spc="5" dirty="0">
                <a:latin typeface="Baskerville"/>
                <a:cs typeface="Baskerville"/>
              </a:rPr>
              <a:t>Projects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Global Virtual</a:t>
            </a:r>
            <a:r>
              <a:rPr sz="850" spc="40" dirty="0">
                <a:latin typeface="Baskerville"/>
                <a:cs typeface="Baskerville"/>
              </a:rPr>
              <a:t> </a:t>
            </a:r>
            <a:r>
              <a:rPr sz="850" spc="15" dirty="0">
                <a:latin typeface="Baskerville"/>
                <a:cs typeface="Baskerville"/>
              </a:rPr>
              <a:t>Community</a:t>
            </a:r>
            <a:endParaRPr sz="850">
              <a:latin typeface="Baskerville"/>
              <a:cs typeface="Baskerville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2471394" y="3585283"/>
            <a:ext cx="1474470" cy="97218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83185" indent="-70485">
              <a:lnSpc>
                <a:spcPct val="100000"/>
              </a:lnSpc>
              <a:spcBef>
                <a:spcPts val="135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Book/Curriculum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Platform</a:t>
            </a:r>
            <a:r>
              <a:rPr sz="850" spc="5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Courses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5" dirty="0">
                <a:latin typeface="Baskerville"/>
                <a:cs typeface="Baskerville"/>
              </a:rPr>
              <a:t>YouTube </a:t>
            </a:r>
            <a:r>
              <a:rPr sz="850" spc="10" dirty="0">
                <a:latin typeface="Baskerville"/>
                <a:cs typeface="Baskerville"/>
              </a:rPr>
              <a:t>Education</a:t>
            </a:r>
            <a:r>
              <a:rPr sz="850" spc="75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Channel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Sustainability Best</a:t>
            </a:r>
            <a:r>
              <a:rPr sz="850" spc="130" dirty="0">
                <a:latin typeface="Baskerville"/>
                <a:cs typeface="Baskerville"/>
              </a:rPr>
              <a:t> </a:t>
            </a:r>
            <a:r>
              <a:rPr sz="850" spc="5" dirty="0">
                <a:latin typeface="Baskerville"/>
                <a:cs typeface="Baskerville"/>
              </a:rPr>
              <a:t>Practices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20 Years </a:t>
            </a:r>
            <a:r>
              <a:rPr sz="850" spc="5" dirty="0">
                <a:latin typeface="Baskerville"/>
                <a:cs typeface="Baskerville"/>
              </a:rPr>
              <a:t>of</a:t>
            </a:r>
            <a:r>
              <a:rPr sz="850" spc="75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Experience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5" dirty="0">
                <a:latin typeface="Baskerville"/>
                <a:cs typeface="Baskerville"/>
              </a:rPr>
              <a:t>Brand</a:t>
            </a:r>
            <a:r>
              <a:rPr sz="850" spc="30" dirty="0">
                <a:latin typeface="Baskerville"/>
                <a:cs typeface="Baskerville"/>
              </a:rPr>
              <a:t> </a:t>
            </a:r>
            <a:r>
              <a:rPr sz="850" spc="10" dirty="0">
                <a:latin typeface="Baskerville"/>
                <a:cs typeface="Baskerville"/>
              </a:rPr>
              <a:t>Recognition</a:t>
            </a:r>
            <a:endParaRPr sz="850">
              <a:latin typeface="Baskerville"/>
              <a:cs typeface="Baskerville"/>
            </a:endParaRPr>
          </a:p>
          <a:p>
            <a:pPr marL="83185" indent="-70485">
              <a:lnSpc>
                <a:spcPct val="100000"/>
              </a:lnSpc>
              <a:spcBef>
                <a:spcPts val="40"/>
              </a:spcBef>
              <a:buChar char="•"/>
              <a:tabLst>
                <a:tab pos="83820" algn="l"/>
              </a:tabLst>
            </a:pPr>
            <a:r>
              <a:rPr sz="850" spc="10" dirty="0">
                <a:latin typeface="Baskerville"/>
                <a:cs typeface="Baskerville"/>
              </a:rPr>
              <a:t>Social Media</a:t>
            </a:r>
            <a:r>
              <a:rPr sz="850" spc="50" dirty="0">
                <a:latin typeface="Baskerville"/>
                <a:cs typeface="Baskerville"/>
              </a:rPr>
              <a:t> </a:t>
            </a:r>
            <a:r>
              <a:rPr sz="850" spc="15" dirty="0">
                <a:latin typeface="Baskerville"/>
                <a:cs typeface="Baskerville"/>
              </a:rPr>
              <a:t>Management</a:t>
            </a:r>
            <a:endParaRPr sz="850">
              <a:latin typeface="Baskerville"/>
              <a:cs typeface="Baskerville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4298123" y="4615439"/>
            <a:ext cx="577697" cy="586740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 txBox="1"/>
          <p:nvPr/>
        </p:nvSpPr>
        <p:spPr>
          <a:xfrm>
            <a:off x="3831140" y="5610371"/>
            <a:ext cx="952500" cy="1765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950" b="1" spc="15" dirty="0">
                <a:latin typeface="Baskerville"/>
                <a:cs typeface="Baskerville"/>
              </a:rPr>
              <a:t>Total:</a:t>
            </a:r>
            <a:r>
              <a:rPr sz="950" b="1" spc="10" dirty="0">
                <a:latin typeface="Baskerville"/>
                <a:cs typeface="Baskerville"/>
              </a:rPr>
              <a:t> </a:t>
            </a:r>
            <a:r>
              <a:rPr sz="950" b="1" spc="25" dirty="0">
                <a:latin typeface="Baskerville"/>
                <a:cs typeface="Baskerville"/>
              </a:rPr>
              <a:t>$930,000</a:t>
            </a:r>
            <a:endParaRPr sz="950">
              <a:latin typeface="Baskerville"/>
              <a:cs typeface="Baskerville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8448951" y="5553163"/>
            <a:ext cx="882015" cy="30480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ts val="1075"/>
              </a:lnSpc>
              <a:spcBef>
                <a:spcPts val="140"/>
              </a:spcBef>
            </a:pPr>
            <a:r>
              <a:rPr sz="950" b="1" spc="15" dirty="0">
                <a:latin typeface="Baskerville"/>
                <a:cs typeface="Baskerville"/>
              </a:rPr>
              <a:t>Total </a:t>
            </a:r>
            <a:r>
              <a:rPr sz="950" b="1" spc="25" dirty="0">
                <a:latin typeface="Baskerville"/>
                <a:cs typeface="Baskerville"/>
              </a:rPr>
              <a:t>by </a:t>
            </a:r>
            <a:r>
              <a:rPr sz="950" b="1" spc="15" dirty="0">
                <a:latin typeface="Baskerville"/>
                <a:cs typeface="Baskerville"/>
              </a:rPr>
              <a:t>2020:</a:t>
            </a:r>
            <a:endParaRPr sz="950">
              <a:latin typeface="Baskerville"/>
              <a:cs typeface="Baskerville"/>
            </a:endParaRPr>
          </a:p>
          <a:p>
            <a:pPr marL="12700">
              <a:lnSpc>
                <a:spcPts val="1075"/>
              </a:lnSpc>
            </a:pPr>
            <a:r>
              <a:rPr sz="950" b="1" spc="15" dirty="0">
                <a:latin typeface="Baskerville"/>
                <a:cs typeface="Baskerville"/>
              </a:rPr>
              <a:t>$2,4300,000</a:t>
            </a:r>
            <a:endParaRPr sz="950">
              <a:latin typeface="Baskerville"/>
              <a:cs typeface="Baskerville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854233" y="5993179"/>
            <a:ext cx="870394" cy="815339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319361" y="6106410"/>
            <a:ext cx="571868" cy="603249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092525" y="971580"/>
            <a:ext cx="754240" cy="698500"/>
          </a:xfrm>
          <a:prstGeom prst="rect">
            <a:avLst/>
          </a:pr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 txBox="1">
            <a:spLocks noGrp="1"/>
          </p:cNvSpPr>
          <p:nvPr>
            <p:ph type="title"/>
          </p:nvPr>
        </p:nvSpPr>
        <p:spPr>
          <a:xfrm>
            <a:off x="408608" y="651457"/>
            <a:ext cx="433832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150" dirty="0">
                <a:solidFill>
                  <a:srgbClr val="000000"/>
                </a:solidFill>
              </a:rPr>
              <a:t>Our </a:t>
            </a:r>
            <a:r>
              <a:rPr sz="2600" spc="100" dirty="0">
                <a:solidFill>
                  <a:srgbClr val="000000"/>
                </a:solidFill>
              </a:rPr>
              <a:t>Business </a:t>
            </a:r>
            <a:r>
              <a:rPr sz="2600" spc="114" dirty="0">
                <a:solidFill>
                  <a:srgbClr val="000000"/>
                </a:solidFill>
              </a:rPr>
              <a:t>Model</a:t>
            </a:r>
            <a:r>
              <a:rPr sz="2600" spc="-254" dirty="0">
                <a:solidFill>
                  <a:srgbClr val="000000"/>
                </a:solidFill>
              </a:rPr>
              <a:t> </a:t>
            </a:r>
            <a:r>
              <a:rPr sz="2600" spc="130" dirty="0">
                <a:solidFill>
                  <a:srgbClr val="000000"/>
                </a:solidFill>
              </a:rPr>
              <a:t>Canvas</a:t>
            </a:r>
            <a:endParaRPr sz="2600"/>
          </a:p>
        </p:txBody>
      </p:sp>
      <p:sp>
        <p:nvSpPr>
          <p:cNvPr id="81" name="object 81"/>
          <p:cNvSpPr txBox="1"/>
          <p:nvPr/>
        </p:nvSpPr>
        <p:spPr>
          <a:xfrm rot="3300000">
            <a:off x="8784235" y="1218098"/>
            <a:ext cx="8718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2" name="object 82"/>
          <p:cNvSpPr txBox="1"/>
          <p:nvPr/>
        </p:nvSpPr>
        <p:spPr>
          <a:xfrm rot="2940000">
            <a:off x="8812930" y="1252964"/>
            <a:ext cx="8683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3" name="object 83"/>
          <p:cNvSpPr txBox="1"/>
          <p:nvPr/>
        </p:nvSpPr>
        <p:spPr>
          <a:xfrm rot="2580000">
            <a:off x="8842728" y="1284848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4" name="object 84"/>
          <p:cNvSpPr txBox="1"/>
          <p:nvPr/>
        </p:nvSpPr>
        <p:spPr>
          <a:xfrm rot="2280000">
            <a:off x="8871556" y="1303285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5" name="object 85"/>
          <p:cNvSpPr txBox="1"/>
          <p:nvPr/>
        </p:nvSpPr>
        <p:spPr>
          <a:xfrm rot="2100000">
            <a:off x="8886621" y="1315422"/>
            <a:ext cx="75908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6" name="object 86"/>
          <p:cNvSpPr txBox="1"/>
          <p:nvPr/>
        </p:nvSpPr>
        <p:spPr>
          <a:xfrm rot="1860000">
            <a:off x="8909094" y="1332709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7" name="object 87"/>
          <p:cNvSpPr txBox="1"/>
          <p:nvPr/>
        </p:nvSpPr>
        <p:spPr>
          <a:xfrm rot="1560000">
            <a:off x="8944304" y="1352384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8" name="object 88"/>
          <p:cNvSpPr txBox="1"/>
          <p:nvPr/>
        </p:nvSpPr>
        <p:spPr>
          <a:xfrm rot="1200000">
            <a:off x="8977288" y="1366189"/>
            <a:ext cx="815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9" name="object 89"/>
          <p:cNvSpPr txBox="1"/>
          <p:nvPr/>
        </p:nvSpPr>
        <p:spPr>
          <a:xfrm rot="900000">
            <a:off x="9011623" y="1378201"/>
            <a:ext cx="8065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0" name="object 90"/>
          <p:cNvSpPr txBox="1"/>
          <p:nvPr/>
        </p:nvSpPr>
        <p:spPr>
          <a:xfrm rot="600000">
            <a:off x="9049072" y="1387500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1" name="object 91"/>
          <p:cNvSpPr txBox="1"/>
          <p:nvPr/>
        </p:nvSpPr>
        <p:spPr>
          <a:xfrm rot="240000">
            <a:off x="9089322" y="1391782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9134775" y="1370035"/>
            <a:ext cx="52069" cy="111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3" name="object 93"/>
          <p:cNvSpPr txBox="1"/>
          <p:nvPr/>
        </p:nvSpPr>
        <p:spPr>
          <a:xfrm rot="21480000">
            <a:off x="9145429" y="1393065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4" name="object 94"/>
          <p:cNvSpPr txBox="1"/>
          <p:nvPr/>
        </p:nvSpPr>
        <p:spPr>
          <a:xfrm rot="21240000">
            <a:off x="9169186" y="1391897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5" name="object 95"/>
          <p:cNvSpPr txBox="1"/>
          <p:nvPr/>
        </p:nvSpPr>
        <p:spPr>
          <a:xfrm rot="21000000">
            <a:off x="9200504" y="1387443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6" name="object 96"/>
          <p:cNvSpPr txBox="1"/>
          <p:nvPr/>
        </p:nvSpPr>
        <p:spPr>
          <a:xfrm rot="20760000">
            <a:off x="9223295" y="1380761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7" name="object 97"/>
          <p:cNvSpPr txBox="1"/>
          <p:nvPr/>
        </p:nvSpPr>
        <p:spPr>
          <a:xfrm rot="20520000">
            <a:off x="9255603" y="1372219"/>
            <a:ext cx="75703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8" name="object 98"/>
          <p:cNvSpPr txBox="1"/>
          <p:nvPr/>
        </p:nvSpPr>
        <p:spPr>
          <a:xfrm rot="20340000">
            <a:off x="9277283" y="136393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9" name="object 99"/>
          <p:cNvSpPr txBox="1"/>
          <p:nvPr/>
        </p:nvSpPr>
        <p:spPr>
          <a:xfrm rot="20220000">
            <a:off x="9293901" y="1358739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0" name="object 100"/>
          <p:cNvSpPr txBox="1"/>
          <p:nvPr/>
        </p:nvSpPr>
        <p:spPr>
          <a:xfrm rot="20040000">
            <a:off x="9310439" y="134856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1" name="object 101"/>
          <p:cNvSpPr txBox="1"/>
          <p:nvPr/>
        </p:nvSpPr>
        <p:spPr>
          <a:xfrm rot="19800000">
            <a:off x="9331344" y="1336200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2" name="object 102"/>
          <p:cNvSpPr txBox="1"/>
          <p:nvPr/>
        </p:nvSpPr>
        <p:spPr>
          <a:xfrm rot="19560000">
            <a:off x="9357816" y="1322176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3" name="object 103"/>
          <p:cNvSpPr txBox="1"/>
          <p:nvPr/>
        </p:nvSpPr>
        <p:spPr>
          <a:xfrm rot="19380000">
            <a:off x="9374753" y="1306862"/>
            <a:ext cx="7872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4" name="object 104"/>
          <p:cNvSpPr txBox="1"/>
          <p:nvPr/>
        </p:nvSpPr>
        <p:spPr>
          <a:xfrm rot="19140000">
            <a:off x="9397716" y="1291801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5" name="object 105"/>
          <p:cNvSpPr txBox="1"/>
          <p:nvPr/>
        </p:nvSpPr>
        <p:spPr>
          <a:xfrm rot="18960000">
            <a:off x="9411746" y="1274478"/>
            <a:ext cx="78465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6" name="object 106"/>
          <p:cNvSpPr txBox="1"/>
          <p:nvPr/>
        </p:nvSpPr>
        <p:spPr>
          <a:xfrm rot="18660000">
            <a:off x="9432696" y="1251617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7" name="object 107"/>
          <p:cNvSpPr txBox="1"/>
          <p:nvPr/>
        </p:nvSpPr>
        <p:spPr>
          <a:xfrm rot="18300000">
            <a:off x="9456760" y="1213727"/>
            <a:ext cx="9252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8703916" y="989893"/>
            <a:ext cx="107314" cy="67945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9" name="object 109"/>
          <p:cNvSpPr txBox="1"/>
          <p:nvPr/>
        </p:nvSpPr>
        <p:spPr>
          <a:xfrm rot="16680000">
            <a:off x="8717840" y="94249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0" name="object 110"/>
          <p:cNvSpPr txBox="1"/>
          <p:nvPr/>
        </p:nvSpPr>
        <p:spPr>
          <a:xfrm rot="17100000">
            <a:off x="8723030" y="894965"/>
            <a:ext cx="9207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1" name="object 111"/>
          <p:cNvSpPr txBox="1"/>
          <p:nvPr/>
        </p:nvSpPr>
        <p:spPr>
          <a:xfrm rot="17520000">
            <a:off x="8741586" y="842398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2" name="object 112"/>
          <p:cNvSpPr txBox="1"/>
          <p:nvPr/>
        </p:nvSpPr>
        <p:spPr>
          <a:xfrm rot="17940000">
            <a:off x="8765940" y="795552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3" name="object 113"/>
          <p:cNvSpPr txBox="1"/>
          <p:nvPr/>
        </p:nvSpPr>
        <p:spPr>
          <a:xfrm rot="18480000">
            <a:off x="8801789" y="743131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4" name="object 114"/>
          <p:cNvSpPr txBox="1"/>
          <p:nvPr/>
        </p:nvSpPr>
        <p:spPr>
          <a:xfrm rot="18900000">
            <a:off x="8829347" y="705066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5" name="object 115"/>
          <p:cNvSpPr txBox="1"/>
          <p:nvPr/>
        </p:nvSpPr>
        <p:spPr>
          <a:xfrm rot="19380000">
            <a:off x="8870921" y="668951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6" name="object 116"/>
          <p:cNvSpPr txBox="1"/>
          <p:nvPr/>
        </p:nvSpPr>
        <p:spPr>
          <a:xfrm rot="19800000">
            <a:off x="8914388" y="640752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7" name="object 117"/>
          <p:cNvSpPr txBox="1"/>
          <p:nvPr/>
        </p:nvSpPr>
        <p:spPr>
          <a:xfrm rot="20280000">
            <a:off x="8968236" y="613657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8" name="object 118"/>
          <p:cNvSpPr txBox="1"/>
          <p:nvPr/>
        </p:nvSpPr>
        <p:spPr>
          <a:xfrm rot="20700000">
            <a:off x="9012286" y="599672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9" name="object 119"/>
          <p:cNvSpPr txBox="1"/>
          <p:nvPr/>
        </p:nvSpPr>
        <p:spPr>
          <a:xfrm rot="21120000">
            <a:off x="9058274" y="587829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9119452" y="565452"/>
            <a:ext cx="80010" cy="107314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1" name="object 121"/>
          <p:cNvSpPr txBox="1"/>
          <p:nvPr/>
        </p:nvSpPr>
        <p:spPr>
          <a:xfrm rot="360000">
            <a:off x="9167553" y="586155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2" name="object 122"/>
          <p:cNvSpPr txBox="1"/>
          <p:nvPr/>
        </p:nvSpPr>
        <p:spPr>
          <a:xfrm rot="780000">
            <a:off x="9215448" y="595606"/>
            <a:ext cx="8947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3" name="object 123"/>
          <p:cNvSpPr txBox="1"/>
          <p:nvPr/>
        </p:nvSpPr>
        <p:spPr>
          <a:xfrm rot="1200000">
            <a:off x="9262709" y="608770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4" name="object 124"/>
          <p:cNvSpPr txBox="1"/>
          <p:nvPr/>
        </p:nvSpPr>
        <p:spPr>
          <a:xfrm rot="1620000">
            <a:off x="9304298" y="628421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5" name="object 125"/>
          <p:cNvSpPr txBox="1"/>
          <p:nvPr/>
        </p:nvSpPr>
        <p:spPr>
          <a:xfrm rot="1920000">
            <a:off x="9344764" y="649155"/>
            <a:ext cx="7812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6" name="object 126"/>
          <p:cNvSpPr txBox="1"/>
          <p:nvPr/>
        </p:nvSpPr>
        <p:spPr>
          <a:xfrm rot="2220000">
            <a:off x="9369275" y="66793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7" name="object 127"/>
          <p:cNvSpPr txBox="1"/>
          <p:nvPr/>
        </p:nvSpPr>
        <p:spPr>
          <a:xfrm rot="2700000">
            <a:off x="9409676" y="701190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8" name="object 128"/>
          <p:cNvSpPr txBox="1"/>
          <p:nvPr/>
        </p:nvSpPr>
        <p:spPr>
          <a:xfrm rot="3000000">
            <a:off x="9430168" y="730954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9" name="object 129"/>
          <p:cNvSpPr txBox="1"/>
          <p:nvPr/>
        </p:nvSpPr>
        <p:spPr>
          <a:xfrm rot="3420000">
            <a:off x="9461573" y="77048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30" name="object 130"/>
          <p:cNvSpPr txBox="1"/>
          <p:nvPr/>
        </p:nvSpPr>
        <p:spPr>
          <a:xfrm rot="3780000">
            <a:off x="9482649" y="810619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31" name="object 131"/>
          <p:cNvSpPr txBox="1"/>
          <p:nvPr/>
        </p:nvSpPr>
        <p:spPr>
          <a:xfrm rot="4140000">
            <a:off x="9502317" y="842997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32" name="object 132"/>
          <p:cNvSpPr txBox="1"/>
          <p:nvPr/>
        </p:nvSpPr>
        <p:spPr>
          <a:xfrm rot="4440000">
            <a:off x="9509513" y="878146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33" name="object 133"/>
          <p:cNvSpPr txBox="1"/>
          <p:nvPr/>
        </p:nvSpPr>
        <p:spPr>
          <a:xfrm rot="4860000">
            <a:off x="9517797" y="926523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34" name="object 134"/>
          <p:cNvSpPr txBox="1"/>
          <p:nvPr/>
        </p:nvSpPr>
        <p:spPr>
          <a:xfrm rot="5280000">
            <a:off x="9524091" y="977373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35" name="object 135"/>
          <p:cNvSpPr txBox="1"/>
          <p:nvPr/>
        </p:nvSpPr>
        <p:spPr>
          <a:xfrm rot="5640000">
            <a:off x="9524431" y="102362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4680" y="634631"/>
            <a:ext cx="8856103" cy="7137768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462173" y="7019987"/>
            <a:ext cx="3402329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35" dirty="0">
                <a:solidFill>
                  <a:srgbClr val="0897CB"/>
                </a:solidFill>
                <a:latin typeface="Baskerville"/>
                <a:cs typeface="Baskerville"/>
                <a:hlinkClick r:id="rId3"/>
              </a:rPr>
              <a:t>www.TouchStoneLeaders.com</a:t>
            </a:r>
            <a:endParaRPr sz="2200">
              <a:latin typeface="Baskerville"/>
              <a:cs typeface="Baskervill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168" y="0"/>
            <a:ext cx="10046231" cy="1116482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486208" y="6978600"/>
            <a:ext cx="2202941" cy="456437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650498" y="521004"/>
            <a:ext cx="1030782" cy="1015390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 rot="3300000">
            <a:off x="8784235" y="1218098"/>
            <a:ext cx="8718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" name="object 8"/>
          <p:cNvSpPr txBox="1"/>
          <p:nvPr/>
        </p:nvSpPr>
        <p:spPr>
          <a:xfrm rot="2940000">
            <a:off x="8812930" y="1252964"/>
            <a:ext cx="8683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" name="object 9"/>
          <p:cNvSpPr txBox="1"/>
          <p:nvPr/>
        </p:nvSpPr>
        <p:spPr>
          <a:xfrm rot="2580000">
            <a:off x="8842728" y="1284848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0" name="object 10"/>
          <p:cNvSpPr txBox="1"/>
          <p:nvPr/>
        </p:nvSpPr>
        <p:spPr>
          <a:xfrm rot="2280000">
            <a:off x="8871556" y="1303285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1" name="object 11"/>
          <p:cNvSpPr txBox="1"/>
          <p:nvPr/>
        </p:nvSpPr>
        <p:spPr>
          <a:xfrm rot="2100000">
            <a:off x="8886621" y="1315422"/>
            <a:ext cx="75908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2" name="object 12"/>
          <p:cNvSpPr txBox="1"/>
          <p:nvPr/>
        </p:nvSpPr>
        <p:spPr>
          <a:xfrm rot="1860000">
            <a:off x="8909094" y="1332709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3" name="object 13"/>
          <p:cNvSpPr txBox="1"/>
          <p:nvPr/>
        </p:nvSpPr>
        <p:spPr>
          <a:xfrm rot="1560000">
            <a:off x="8944304" y="1352384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4" name="object 14"/>
          <p:cNvSpPr txBox="1"/>
          <p:nvPr/>
        </p:nvSpPr>
        <p:spPr>
          <a:xfrm rot="1200000">
            <a:off x="8977288" y="1366189"/>
            <a:ext cx="815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5" name="object 15"/>
          <p:cNvSpPr txBox="1"/>
          <p:nvPr/>
        </p:nvSpPr>
        <p:spPr>
          <a:xfrm rot="900000">
            <a:off x="9011623" y="1378201"/>
            <a:ext cx="8065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6" name="object 16"/>
          <p:cNvSpPr txBox="1"/>
          <p:nvPr/>
        </p:nvSpPr>
        <p:spPr>
          <a:xfrm rot="600000">
            <a:off x="9049072" y="1387500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7" name="object 17"/>
          <p:cNvSpPr txBox="1"/>
          <p:nvPr/>
        </p:nvSpPr>
        <p:spPr>
          <a:xfrm rot="240000">
            <a:off x="9089322" y="1391782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134775" y="1370035"/>
            <a:ext cx="52069" cy="111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9" name="object 19"/>
          <p:cNvSpPr txBox="1"/>
          <p:nvPr/>
        </p:nvSpPr>
        <p:spPr>
          <a:xfrm rot="21480000">
            <a:off x="9145429" y="1393065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0" name="object 20"/>
          <p:cNvSpPr txBox="1"/>
          <p:nvPr/>
        </p:nvSpPr>
        <p:spPr>
          <a:xfrm rot="21240000">
            <a:off x="9169186" y="1391897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1" name="object 21"/>
          <p:cNvSpPr txBox="1"/>
          <p:nvPr/>
        </p:nvSpPr>
        <p:spPr>
          <a:xfrm rot="21000000">
            <a:off x="9200504" y="1387443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2" name="object 22"/>
          <p:cNvSpPr txBox="1"/>
          <p:nvPr/>
        </p:nvSpPr>
        <p:spPr>
          <a:xfrm rot="20760000">
            <a:off x="9223295" y="1380761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3" name="object 23"/>
          <p:cNvSpPr txBox="1"/>
          <p:nvPr/>
        </p:nvSpPr>
        <p:spPr>
          <a:xfrm rot="20520000">
            <a:off x="9255603" y="1372219"/>
            <a:ext cx="75703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4" name="object 24"/>
          <p:cNvSpPr txBox="1"/>
          <p:nvPr/>
        </p:nvSpPr>
        <p:spPr>
          <a:xfrm rot="20340000">
            <a:off x="9277283" y="136393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5" name="object 25"/>
          <p:cNvSpPr txBox="1"/>
          <p:nvPr/>
        </p:nvSpPr>
        <p:spPr>
          <a:xfrm rot="20220000">
            <a:off x="9293901" y="1358739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6" name="object 26"/>
          <p:cNvSpPr txBox="1"/>
          <p:nvPr/>
        </p:nvSpPr>
        <p:spPr>
          <a:xfrm rot="20040000">
            <a:off x="9310439" y="134856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7" name="object 27"/>
          <p:cNvSpPr txBox="1"/>
          <p:nvPr/>
        </p:nvSpPr>
        <p:spPr>
          <a:xfrm rot="19800000">
            <a:off x="9331344" y="1336200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8" name="object 28"/>
          <p:cNvSpPr txBox="1"/>
          <p:nvPr/>
        </p:nvSpPr>
        <p:spPr>
          <a:xfrm rot="19560000">
            <a:off x="9357816" y="1322176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9" name="object 29"/>
          <p:cNvSpPr txBox="1"/>
          <p:nvPr/>
        </p:nvSpPr>
        <p:spPr>
          <a:xfrm rot="19380000">
            <a:off x="9374753" y="1306862"/>
            <a:ext cx="7872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0" name="object 30"/>
          <p:cNvSpPr txBox="1"/>
          <p:nvPr/>
        </p:nvSpPr>
        <p:spPr>
          <a:xfrm rot="19140000">
            <a:off x="9397716" y="1291801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1" name="object 31"/>
          <p:cNvSpPr txBox="1"/>
          <p:nvPr/>
        </p:nvSpPr>
        <p:spPr>
          <a:xfrm rot="18960000">
            <a:off x="9411746" y="1274478"/>
            <a:ext cx="78465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2" name="object 32"/>
          <p:cNvSpPr txBox="1"/>
          <p:nvPr/>
        </p:nvSpPr>
        <p:spPr>
          <a:xfrm rot="18660000">
            <a:off x="9432696" y="1251617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3" name="object 33"/>
          <p:cNvSpPr txBox="1"/>
          <p:nvPr/>
        </p:nvSpPr>
        <p:spPr>
          <a:xfrm rot="18300000">
            <a:off x="9456760" y="1213727"/>
            <a:ext cx="9252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703916" y="989893"/>
            <a:ext cx="107314" cy="67945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 rot="16680000">
            <a:off x="8717840" y="94249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 rot="17100000">
            <a:off x="8723030" y="894965"/>
            <a:ext cx="9207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 rot="17520000">
            <a:off x="8741586" y="842398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 rot="17940000">
            <a:off x="8765940" y="795552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 rot="18480000">
            <a:off x="8801789" y="743131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 rot="18900000">
            <a:off x="8829347" y="705066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 rot="19380000">
            <a:off x="8870921" y="668951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 rot="19800000">
            <a:off x="8914388" y="640752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 rot="20280000">
            <a:off x="8968236" y="613657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 rot="20700000">
            <a:off x="9012286" y="599672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 rot="21120000">
            <a:off x="9058274" y="587829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9119452" y="565452"/>
            <a:ext cx="80010" cy="107314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 rot="360000">
            <a:off x="9167553" y="586155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 rot="780000">
            <a:off x="9215448" y="595606"/>
            <a:ext cx="8947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 rot="1200000">
            <a:off x="9262709" y="608770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 rot="1620000">
            <a:off x="9304298" y="628421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 rot="1920000">
            <a:off x="9344764" y="649155"/>
            <a:ext cx="7812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 rot="2220000">
            <a:off x="9369275" y="66793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 rot="2700000">
            <a:off x="9409676" y="701190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 rot="3000000">
            <a:off x="9430168" y="730954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 rot="3420000">
            <a:off x="9461573" y="77048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 rot="3780000">
            <a:off x="9482649" y="810619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 rot="4140000">
            <a:off x="9502317" y="842997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 rot="4440000">
            <a:off x="9509513" y="878146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 rot="4860000">
            <a:off x="9517797" y="926523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 rot="5280000">
            <a:off x="9524091" y="977373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 rot="5640000">
            <a:off x="9524431" y="102362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>
            <a:spLocks noGrp="1"/>
          </p:cNvSpPr>
          <p:nvPr>
            <p:ph type="title"/>
          </p:nvPr>
        </p:nvSpPr>
        <p:spPr>
          <a:xfrm>
            <a:off x="408608" y="648816"/>
            <a:ext cx="752538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90" dirty="0"/>
              <a:t>Launching </a:t>
            </a:r>
            <a:r>
              <a:rPr sz="2800" spc="80" dirty="0"/>
              <a:t>The </a:t>
            </a:r>
            <a:r>
              <a:rPr sz="2800" spc="55" dirty="0"/>
              <a:t>TouchStone </a:t>
            </a:r>
            <a:r>
              <a:rPr sz="2800" spc="150" dirty="0"/>
              <a:t>Leaders</a:t>
            </a:r>
            <a:r>
              <a:rPr sz="2800" spc="-150" dirty="0"/>
              <a:t> </a:t>
            </a:r>
            <a:r>
              <a:rPr sz="2800" spc="175" dirty="0"/>
              <a:t>Platform</a:t>
            </a:r>
            <a:endParaRPr sz="2800"/>
          </a:p>
        </p:txBody>
      </p:sp>
      <p:sp>
        <p:nvSpPr>
          <p:cNvPr id="63" name="object 63"/>
          <p:cNvSpPr txBox="1"/>
          <p:nvPr/>
        </p:nvSpPr>
        <p:spPr>
          <a:xfrm>
            <a:off x="408608" y="1182216"/>
            <a:ext cx="653542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75" dirty="0">
                <a:solidFill>
                  <a:srgbClr val="0897CB"/>
                </a:solidFill>
                <a:latin typeface="Garamond"/>
                <a:cs typeface="Garamond"/>
              </a:rPr>
              <a:t>Bringing</a:t>
            </a:r>
            <a:r>
              <a:rPr sz="2200" b="1" spc="5" dirty="0">
                <a:solidFill>
                  <a:srgbClr val="0897CB"/>
                </a:solidFill>
                <a:latin typeface="Garamond"/>
                <a:cs typeface="Garamond"/>
              </a:rPr>
              <a:t> </a:t>
            </a:r>
            <a:r>
              <a:rPr sz="2200" b="1" spc="65" dirty="0">
                <a:solidFill>
                  <a:srgbClr val="0897CB"/>
                </a:solidFill>
                <a:latin typeface="Garamond"/>
                <a:cs typeface="Garamond"/>
              </a:rPr>
              <a:t>20</a:t>
            </a:r>
            <a:r>
              <a:rPr sz="2200" b="1" spc="5" dirty="0">
                <a:solidFill>
                  <a:srgbClr val="0897CB"/>
                </a:solidFill>
                <a:latin typeface="Garamond"/>
                <a:cs typeface="Garamond"/>
              </a:rPr>
              <a:t> </a:t>
            </a:r>
            <a:r>
              <a:rPr sz="2200" b="1" spc="150" dirty="0">
                <a:solidFill>
                  <a:srgbClr val="0897CB"/>
                </a:solidFill>
                <a:latin typeface="Garamond"/>
                <a:cs typeface="Garamond"/>
              </a:rPr>
              <a:t>years</a:t>
            </a:r>
            <a:r>
              <a:rPr sz="2200" b="1" spc="5" dirty="0">
                <a:solidFill>
                  <a:srgbClr val="0897CB"/>
                </a:solidFill>
                <a:latin typeface="Garamond"/>
                <a:cs typeface="Garamond"/>
              </a:rPr>
              <a:t> </a:t>
            </a:r>
            <a:r>
              <a:rPr sz="2200" b="1" spc="55" dirty="0">
                <a:solidFill>
                  <a:srgbClr val="0897CB"/>
                </a:solidFill>
                <a:latin typeface="Garamond"/>
                <a:cs typeface="Garamond"/>
              </a:rPr>
              <a:t>of</a:t>
            </a:r>
            <a:r>
              <a:rPr sz="2200" b="1" spc="5" dirty="0">
                <a:solidFill>
                  <a:srgbClr val="0897CB"/>
                </a:solidFill>
                <a:latin typeface="Garamond"/>
                <a:cs typeface="Garamond"/>
              </a:rPr>
              <a:t> </a:t>
            </a:r>
            <a:r>
              <a:rPr sz="2200" b="1" spc="110" dirty="0">
                <a:solidFill>
                  <a:srgbClr val="0897CB"/>
                </a:solidFill>
                <a:latin typeface="Garamond"/>
                <a:cs typeface="Garamond"/>
              </a:rPr>
              <a:t>leadership</a:t>
            </a:r>
            <a:r>
              <a:rPr sz="2200" b="1" spc="5" dirty="0">
                <a:solidFill>
                  <a:srgbClr val="0897CB"/>
                </a:solidFill>
                <a:latin typeface="Garamond"/>
                <a:cs typeface="Garamond"/>
              </a:rPr>
              <a:t> </a:t>
            </a:r>
            <a:r>
              <a:rPr sz="2200" b="1" spc="100" dirty="0">
                <a:solidFill>
                  <a:srgbClr val="0897CB"/>
                </a:solidFill>
                <a:latin typeface="Garamond"/>
                <a:cs typeface="Garamond"/>
              </a:rPr>
              <a:t>to</a:t>
            </a:r>
            <a:r>
              <a:rPr sz="2200" b="1" spc="5" dirty="0">
                <a:solidFill>
                  <a:srgbClr val="0897CB"/>
                </a:solidFill>
                <a:latin typeface="Garamond"/>
                <a:cs typeface="Garamond"/>
              </a:rPr>
              <a:t> </a:t>
            </a:r>
            <a:r>
              <a:rPr sz="2200" b="1" spc="130" dirty="0">
                <a:solidFill>
                  <a:srgbClr val="0897CB"/>
                </a:solidFill>
                <a:latin typeface="Garamond"/>
                <a:cs typeface="Garamond"/>
              </a:rPr>
              <a:t>a</a:t>
            </a:r>
            <a:r>
              <a:rPr sz="2200" b="1" spc="5" dirty="0">
                <a:solidFill>
                  <a:srgbClr val="0897CB"/>
                </a:solidFill>
                <a:latin typeface="Garamond"/>
                <a:cs typeface="Garamond"/>
              </a:rPr>
              <a:t> </a:t>
            </a:r>
            <a:r>
              <a:rPr sz="2200" b="1" spc="125" dirty="0">
                <a:solidFill>
                  <a:srgbClr val="0897CB"/>
                </a:solidFill>
                <a:latin typeface="Garamond"/>
                <a:cs typeface="Garamond"/>
              </a:rPr>
              <a:t>broader</a:t>
            </a:r>
            <a:r>
              <a:rPr sz="2200" b="1" spc="5" dirty="0">
                <a:solidFill>
                  <a:srgbClr val="0897CB"/>
                </a:solidFill>
                <a:latin typeface="Garamond"/>
                <a:cs typeface="Garamond"/>
              </a:rPr>
              <a:t> </a:t>
            </a:r>
            <a:r>
              <a:rPr sz="2200" b="1" spc="125" dirty="0">
                <a:solidFill>
                  <a:srgbClr val="0897CB"/>
                </a:solidFill>
                <a:latin typeface="Garamond"/>
                <a:cs typeface="Garamond"/>
              </a:rPr>
              <a:t>world</a:t>
            </a:r>
            <a:endParaRPr sz="22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72270" y="1552308"/>
            <a:ext cx="483234" cy="501650"/>
          </a:xfrm>
          <a:custGeom>
            <a:avLst/>
            <a:gdLst/>
            <a:ahLst/>
            <a:cxnLst/>
            <a:rect l="l" t="t" r="r" b="b"/>
            <a:pathLst>
              <a:path w="483235" h="501650">
                <a:moveTo>
                  <a:pt x="172237" y="0"/>
                </a:moveTo>
                <a:lnTo>
                  <a:pt x="153949" y="174307"/>
                </a:lnTo>
                <a:lnTo>
                  <a:pt x="0" y="258064"/>
                </a:lnTo>
                <a:lnTo>
                  <a:pt x="160121" y="329298"/>
                </a:lnTo>
                <a:lnTo>
                  <a:pt x="192201" y="501624"/>
                </a:lnTo>
                <a:lnTo>
                  <a:pt x="309448" y="371335"/>
                </a:lnTo>
                <a:lnTo>
                  <a:pt x="470104" y="371335"/>
                </a:lnTo>
                <a:lnTo>
                  <a:pt x="395566" y="242303"/>
                </a:lnTo>
                <a:lnTo>
                  <a:pt x="453509" y="120535"/>
                </a:lnTo>
                <a:lnTo>
                  <a:pt x="299465" y="120535"/>
                </a:lnTo>
                <a:lnTo>
                  <a:pt x="172237" y="0"/>
                </a:lnTo>
                <a:close/>
              </a:path>
              <a:path w="483235" h="501650">
                <a:moveTo>
                  <a:pt x="470104" y="371335"/>
                </a:moveTo>
                <a:lnTo>
                  <a:pt x="309448" y="371335"/>
                </a:lnTo>
                <a:lnTo>
                  <a:pt x="483222" y="394042"/>
                </a:lnTo>
                <a:lnTo>
                  <a:pt x="470104" y="371335"/>
                </a:lnTo>
                <a:close/>
              </a:path>
              <a:path w="483235" h="501650">
                <a:moveTo>
                  <a:pt x="470877" y="84035"/>
                </a:moveTo>
                <a:lnTo>
                  <a:pt x="299465" y="120535"/>
                </a:lnTo>
                <a:lnTo>
                  <a:pt x="453509" y="120535"/>
                </a:lnTo>
                <a:lnTo>
                  <a:pt x="470877" y="84035"/>
                </a:lnTo>
                <a:close/>
              </a:path>
            </a:pathLst>
          </a:custGeom>
          <a:solidFill>
            <a:srgbClr val="EFE0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966096" y="1344705"/>
            <a:ext cx="873125" cy="906144"/>
          </a:xfrm>
          <a:custGeom>
            <a:avLst/>
            <a:gdLst/>
            <a:ahLst/>
            <a:cxnLst/>
            <a:rect l="l" t="t" r="r" b="b"/>
            <a:pathLst>
              <a:path w="873125" h="906144">
                <a:moveTo>
                  <a:pt x="311111" y="0"/>
                </a:moveTo>
                <a:lnTo>
                  <a:pt x="278091" y="314833"/>
                </a:lnTo>
                <a:lnTo>
                  <a:pt x="0" y="466140"/>
                </a:lnTo>
                <a:lnTo>
                  <a:pt x="289229" y="594817"/>
                </a:lnTo>
                <a:lnTo>
                  <a:pt x="347192" y="906081"/>
                </a:lnTo>
                <a:lnTo>
                  <a:pt x="558965" y="670750"/>
                </a:lnTo>
                <a:lnTo>
                  <a:pt x="849173" y="670750"/>
                </a:lnTo>
                <a:lnTo>
                  <a:pt x="714527" y="437680"/>
                </a:lnTo>
                <a:lnTo>
                  <a:pt x="819213" y="217716"/>
                </a:lnTo>
                <a:lnTo>
                  <a:pt x="540905" y="217716"/>
                </a:lnTo>
                <a:lnTo>
                  <a:pt x="311111" y="0"/>
                </a:lnTo>
                <a:close/>
              </a:path>
              <a:path w="873125" h="906144">
                <a:moveTo>
                  <a:pt x="849173" y="670750"/>
                </a:moveTo>
                <a:lnTo>
                  <a:pt x="558965" y="670750"/>
                </a:lnTo>
                <a:lnTo>
                  <a:pt x="872870" y="711771"/>
                </a:lnTo>
                <a:lnTo>
                  <a:pt x="849173" y="670750"/>
                </a:lnTo>
                <a:close/>
              </a:path>
              <a:path w="873125" h="906144">
                <a:moveTo>
                  <a:pt x="850582" y="151803"/>
                </a:moveTo>
                <a:lnTo>
                  <a:pt x="540905" y="217716"/>
                </a:lnTo>
                <a:lnTo>
                  <a:pt x="819213" y="217716"/>
                </a:lnTo>
                <a:lnTo>
                  <a:pt x="850582" y="151803"/>
                </a:lnTo>
                <a:close/>
              </a:path>
            </a:pathLst>
          </a:custGeom>
          <a:solidFill>
            <a:srgbClr val="EFE0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976342" y="318617"/>
            <a:ext cx="1088021" cy="105926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350" y="6350"/>
            <a:ext cx="10045700" cy="1273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900">
              <a:latin typeface="Times New Roman"/>
              <a:cs typeface="Times New Roman"/>
            </a:endParaRPr>
          </a:p>
          <a:p>
            <a:pPr marL="8180705" marR="1197610" indent="64769">
              <a:lnSpc>
                <a:spcPct val="114900"/>
              </a:lnSpc>
              <a:spcBef>
                <a:spcPts val="5"/>
              </a:spcBef>
              <a:tabLst>
                <a:tab pos="8736965" algn="l"/>
              </a:tabLst>
            </a:pPr>
            <a:r>
              <a:rPr sz="750" spc="-195" baseline="-72222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r>
              <a:rPr sz="750" spc="-195" baseline="-44444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r>
              <a:rPr sz="750" spc="-195" baseline="-22222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r>
              <a:rPr sz="750" spc="-195" baseline="-11111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r>
              <a:rPr sz="500" spc="-130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r>
              <a:rPr sz="750" spc="-195" baseline="5555" dirty="0">
                <a:solidFill>
                  <a:srgbClr val="F9F39D"/>
                </a:solidFill>
                <a:latin typeface="Times New Roman"/>
                <a:cs typeface="Times New Roman"/>
              </a:rPr>
              <a:t>DE</a:t>
            </a:r>
            <a:r>
              <a:rPr sz="500" spc="-130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r>
              <a:rPr sz="750" spc="-195" baseline="-11111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r>
              <a:rPr sz="750" spc="-195" baseline="-16666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r>
              <a:rPr sz="750" spc="-195" baseline="-38888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r>
              <a:rPr sz="750" spc="-195" baseline="-5000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r>
              <a:rPr sz="750" spc="7" baseline="-50000" dirty="0">
                <a:solidFill>
                  <a:srgbClr val="F9F39D"/>
                </a:solidFill>
                <a:latin typeface="Times New Roman"/>
                <a:cs typeface="Times New Roman"/>
              </a:rPr>
              <a:t> </a:t>
            </a:r>
            <a:r>
              <a:rPr sz="750" spc="-195" baseline="-5000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r>
              <a:rPr sz="750" spc="-195" baseline="-22222" dirty="0">
                <a:solidFill>
                  <a:srgbClr val="F9F39D"/>
                </a:solidFill>
                <a:latin typeface="Times New Roman"/>
                <a:cs typeface="Times New Roman"/>
              </a:rPr>
              <a:t>O	</a:t>
            </a:r>
            <a:r>
              <a:rPr sz="500" spc="-7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r>
              <a:rPr sz="750" spc="-112" baseline="-11111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750" baseline="-11111">
              <a:latin typeface="Times New Roman"/>
              <a:cs typeface="Times New Roman"/>
            </a:endParaRPr>
          </a:p>
          <a:p>
            <a:pPr marL="3420745">
              <a:lnSpc>
                <a:spcPts val="300"/>
              </a:lnSpc>
              <a:tabLst>
                <a:tab pos="8105775" algn="l"/>
              </a:tabLst>
            </a:pPr>
            <a:r>
              <a:rPr sz="2400" b="1" spc="40" dirty="0">
                <a:solidFill>
                  <a:srgbClr val="FFFFFF"/>
                </a:solidFill>
                <a:latin typeface="Arial"/>
                <a:cs typeface="Arial"/>
              </a:rPr>
              <a:t>Educational</a:t>
            </a:r>
            <a:r>
              <a:rPr sz="2400" b="1" spc="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Tools	</a:t>
            </a:r>
            <a:r>
              <a:rPr sz="750" spc="15" baseline="22222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750" baseline="22222">
              <a:latin typeface="Times New Roman"/>
              <a:cs typeface="Times New Roman"/>
            </a:endParaRPr>
          </a:p>
          <a:p>
            <a:pPr marR="1174750" algn="r">
              <a:lnSpc>
                <a:spcPts val="70"/>
              </a:lnSpc>
              <a:tabLst>
                <a:tab pos="632460" algn="l"/>
              </a:tabLst>
            </a:pPr>
            <a:r>
              <a:rPr sz="750" spc="15" baseline="-50000" dirty="0">
                <a:solidFill>
                  <a:srgbClr val="F9F39D"/>
                </a:solidFill>
                <a:latin typeface="Times New Roman"/>
                <a:cs typeface="Times New Roman"/>
              </a:rPr>
              <a:t>E	</a:t>
            </a:r>
            <a:r>
              <a:rPr sz="50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00">
              <a:latin typeface="Times New Roman"/>
              <a:cs typeface="Times New Roman"/>
            </a:endParaRPr>
          </a:p>
          <a:p>
            <a:pPr marR="1143635" algn="r">
              <a:lnSpc>
                <a:spcPts val="275"/>
              </a:lnSpc>
              <a:spcBef>
                <a:spcPts val="70"/>
              </a:spcBef>
              <a:tabLst>
                <a:tab pos="672465" algn="l"/>
              </a:tabLst>
            </a:pPr>
            <a:r>
              <a:rPr sz="750" spc="22" baseline="-61111" dirty="0">
                <a:solidFill>
                  <a:srgbClr val="F9F39D"/>
                </a:solidFill>
                <a:latin typeface="Times New Roman"/>
                <a:cs typeface="Times New Roman"/>
              </a:rPr>
              <a:t>N	</a:t>
            </a:r>
            <a:r>
              <a:rPr sz="500" spc="-515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r>
              <a:rPr sz="750" spc="0" baseline="-33333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750" baseline="-33333">
              <a:latin typeface="Times New Roman"/>
              <a:cs typeface="Times New Roman"/>
            </a:endParaRPr>
          </a:p>
          <a:p>
            <a:pPr marR="1130300" algn="r">
              <a:lnSpc>
                <a:spcPts val="370"/>
              </a:lnSpc>
              <a:tabLst>
                <a:tab pos="712470" algn="l"/>
              </a:tabLst>
            </a:pPr>
            <a:r>
              <a:rPr sz="750" spc="22" baseline="-50000" dirty="0">
                <a:solidFill>
                  <a:srgbClr val="F9F39D"/>
                </a:solidFill>
                <a:latin typeface="Times New Roman"/>
                <a:cs typeface="Times New Roman"/>
              </a:rPr>
              <a:t>O	</a:t>
            </a:r>
            <a:r>
              <a:rPr sz="50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00">
              <a:latin typeface="Times New Roman"/>
              <a:cs typeface="Times New Roman"/>
            </a:endParaRPr>
          </a:p>
          <a:p>
            <a:pPr marR="1122045" algn="r">
              <a:lnSpc>
                <a:spcPts val="330"/>
              </a:lnSpc>
              <a:tabLst>
                <a:tab pos="727710" algn="l"/>
              </a:tabLst>
            </a:pPr>
            <a:r>
              <a:rPr sz="750" spc="15" baseline="-50000" dirty="0">
                <a:solidFill>
                  <a:srgbClr val="F9F39D"/>
                </a:solidFill>
                <a:latin typeface="Times New Roman"/>
                <a:cs typeface="Times New Roman"/>
              </a:rPr>
              <a:t>T	</a:t>
            </a:r>
            <a:r>
              <a:rPr sz="50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00">
              <a:latin typeface="Times New Roman"/>
              <a:cs typeface="Times New Roman"/>
            </a:endParaRPr>
          </a:p>
          <a:p>
            <a:pPr marL="8841105" marR="1119505" algn="r">
              <a:lnSpc>
                <a:spcPct val="51600"/>
              </a:lnSpc>
              <a:spcBef>
                <a:spcPts val="170"/>
              </a:spcBef>
            </a:pPr>
            <a:r>
              <a:rPr sz="500" spc="5" dirty="0">
                <a:solidFill>
                  <a:srgbClr val="F9F39D"/>
                </a:solidFill>
                <a:latin typeface="Times New Roman"/>
                <a:cs typeface="Times New Roman"/>
              </a:rPr>
              <a:t>T  E</a:t>
            </a: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400">
              <a:latin typeface="Times New Roman"/>
              <a:cs typeface="Times New Roman"/>
            </a:endParaRPr>
          </a:p>
          <a:p>
            <a:pPr marR="1171575" algn="r">
              <a:lnSpc>
                <a:spcPts val="160"/>
              </a:lnSpc>
            </a:pPr>
            <a:r>
              <a:rPr sz="500" spc="0" dirty="0">
                <a:solidFill>
                  <a:srgbClr val="F9F39D"/>
                </a:solidFill>
                <a:latin typeface="Baskerville Old Face"/>
                <a:cs typeface="Baskerville Old Face"/>
              </a:rPr>
              <a:t>m</a:t>
            </a:r>
            <a:endParaRPr sz="500">
              <a:latin typeface="Baskerville Old Face"/>
              <a:cs typeface="Baskerville Old Face"/>
            </a:endParaRPr>
          </a:p>
          <a:p>
            <a:pPr marR="1204595" algn="r">
              <a:lnSpc>
                <a:spcPts val="160"/>
              </a:lnSpc>
              <a:tabLst>
                <a:tab pos="579755" algn="l"/>
              </a:tabLst>
            </a:pPr>
            <a:r>
              <a:rPr sz="500" spc="-395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r>
              <a:rPr sz="750" baseline="-33333" dirty="0">
                <a:solidFill>
                  <a:srgbClr val="F9F39D"/>
                </a:solidFill>
                <a:latin typeface="Baskerville Old Face"/>
                <a:cs typeface="Baskerville Old Face"/>
              </a:rPr>
              <a:t>w	</a:t>
            </a:r>
            <a:r>
              <a:rPr sz="750" spc="-555" baseline="-72222" dirty="0">
                <a:solidFill>
                  <a:srgbClr val="F9F39D"/>
                </a:solidFill>
                <a:latin typeface="Baskerville Old Face"/>
                <a:cs typeface="Baskerville Old Face"/>
              </a:rPr>
              <a:t>c</a:t>
            </a:r>
            <a:r>
              <a:rPr sz="750" baseline="-55555" dirty="0">
                <a:solidFill>
                  <a:srgbClr val="F9F39D"/>
                </a:solidFill>
                <a:latin typeface="Baskerville Old Face"/>
                <a:cs typeface="Baskerville Old Face"/>
              </a:rPr>
              <a:t>o</a:t>
            </a:r>
            <a:endParaRPr sz="750" baseline="-55555">
              <a:latin typeface="Baskerville Old Face"/>
              <a:cs typeface="Baskerville Old Face"/>
            </a:endParaRPr>
          </a:p>
          <a:p>
            <a:pPr marR="1248410" algn="r">
              <a:lnSpc>
                <a:spcPct val="100000"/>
              </a:lnSpc>
              <a:spcBef>
                <a:spcPts val="229"/>
              </a:spcBef>
              <a:tabLst>
                <a:tab pos="480695" algn="l"/>
              </a:tabLst>
            </a:pPr>
            <a:r>
              <a:rPr sz="750" spc="-487" baseline="33333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r>
              <a:rPr sz="750" spc="-472" baseline="11111" dirty="0">
                <a:solidFill>
                  <a:srgbClr val="F9F39D"/>
                </a:solidFill>
                <a:latin typeface="Baskerville Old Face"/>
                <a:cs typeface="Baskerville Old Face"/>
              </a:rPr>
              <a:t>.</a:t>
            </a:r>
            <a:r>
              <a:rPr sz="500" dirty="0">
                <a:solidFill>
                  <a:srgbClr val="F9F39D"/>
                </a:solidFill>
                <a:latin typeface="Baskerville Old Face"/>
                <a:cs typeface="Baskerville Old Face"/>
              </a:rPr>
              <a:t>s	</a:t>
            </a:r>
            <a:r>
              <a:rPr sz="750" spc="-450" baseline="-16666" dirty="0">
                <a:solidFill>
                  <a:srgbClr val="F9F39D"/>
                </a:solidFill>
                <a:latin typeface="Baskerville Old Face"/>
                <a:cs typeface="Baskerville Old Face"/>
              </a:rPr>
              <a:t>t</a:t>
            </a:r>
            <a:r>
              <a:rPr sz="750" spc="-480" baseline="-5555" dirty="0">
                <a:solidFill>
                  <a:srgbClr val="F9F39D"/>
                </a:solidFill>
                <a:latin typeface="Baskerville Old Face"/>
                <a:cs typeface="Baskerville Old Face"/>
              </a:rPr>
              <a:t>e</a:t>
            </a:r>
            <a:r>
              <a:rPr sz="750" baseline="11111" dirty="0">
                <a:solidFill>
                  <a:srgbClr val="F9F39D"/>
                </a:solidFill>
                <a:latin typeface="Baskerville Old Face"/>
                <a:cs typeface="Baskerville Old Face"/>
              </a:rPr>
              <a:t>.</a:t>
            </a:r>
            <a:endParaRPr sz="750" baseline="11111">
              <a:latin typeface="Baskerville Old Face"/>
              <a:cs typeface="Baskerville Old Face"/>
            </a:endParaRPr>
          </a:p>
          <a:p>
            <a:pPr marR="1303020" algn="r">
              <a:lnSpc>
                <a:spcPct val="100000"/>
              </a:lnSpc>
              <a:spcBef>
                <a:spcPts val="60"/>
              </a:spcBef>
            </a:pPr>
            <a:r>
              <a:rPr sz="750" spc="-337" baseline="61111" dirty="0">
                <a:solidFill>
                  <a:srgbClr val="F9F39D"/>
                </a:solidFill>
                <a:latin typeface="Baskerville Old Face"/>
                <a:cs typeface="Baskerville Old Face"/>
              </a:rPr>
              <a:t>o</a:t>
            </a:r>
            <a:r>
              <a:rPr sz="750" spc="-307" baseline="44444" dirty="0">
                <a:solidFill>
                  <a:srgbClr val="F9F39D"/>
                </a:solidFill>
                <a:latin typeface="Baskerville Old Face"/>
                <a:cs typeface="Baskerville Old Face"/>
              </a:rPr>
              <a:t>u</a:t>
            </a:r>
            <a:r>
              <a:rPr sz="750" spc="-247" baseline="33333" dirty="0">
                <a:solidFill>
                  <a:srgbClr val="F9F39D"/>
                </a:solidFill>
                <a:latin typeface="Baskerville Old Face"/>
                <a:cs typeface="Baskerville Old Face"/>
              </a:rPr>
              <a:t>p</a:t>
            </a:r>
            <a:r>
              <a:rPr sz="750" spc="-165" baseline="22222" dirty="0">
                <a:solidFill>
                  <a:srgbClr val="F9F39D"/>
                </a:solidFill>
                <a:latin typeface="Baskerville Old Face"/>
                <a:cs typeface="Baskerville Old Face"/>
              </a:rPr>
              <a:t>4</a:t>
            </a:r>
            <a:r>
              <a:rPr sz="750" spc="-89" baseline="11111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r>
              <a:rPr sz="750" spc="7" baseline="5555" dirty="0">
                <a:solidFill>
                  <a:srgbClr val="F9F39D"/>
                </a:solidFill>
                <a:latin typeface="Baskerville Old Face"/>
                <a:cs typeface="Baskerville Old Face"/>
              </a:rPr>
              <a:t>o</a:t>
            </a:r>
            <a:r>
              <a:rPr sz="500" spc="-40" dirty="0">
                <a:solidFill>
                  <a:srgbClr val="F9F39D"/>
                </a:solidFill>
                <a:latin typeface="Baskerville Old Face"/>
                <a:cs typeface="Baskerville Old Face"/>
              </a:rPr>
              <a:t>r</a:t>
            </a:r>
            <a:r>
              <a:rPr sz="750" spc="-60" baseline="5555" dirty="0">
                <a:solidFill>
                  <a:srgbClr val="F9F39D"/>
                </a:solidFill>
                <a:latin typeface="Baskerville Old Face"/>
                <a:cs typeface="Baskerville Old Face"/>
              </a:rPr>
              <a:t>l</a:t>
            </a:r>
            <a:r>
              <a:rPr sz="500" spc="-70" dirty="0">
                <a:solidFill>
                  <a:srgbClr val="F9F39D"/>
                </a:solidFill>
                <a:latin typeface="Baskerville Old Face"/>
                <a:cs typeface="Baskerville Old Face"/>
              </a:rPr>
              <a:t>d</a:t>
            </a:r>
            <a:r>
              <a:rPr sz="750" spc="-165" baseline="5555" dirty="0">
                <a:solidFill>
                  <a:srgbClr val="F9F39D"/>
                </a:solidFill>
                <a:latin typeface="Baskerville Old Face"/>
                <a:cs typeface="Baskerville Old Face"/>
              </a:rPr>
              <a:t>i</a:t>
            </a:r>
            <a:r>
              <a:rPr sz="750" spc="-202" baseline="11111" dirty="0">
                <a:solidFill>
                  <a:srgbClr val="F9F39D"/>
                </a:solidFill>
                <a:latin typeface="Baskerville Old Face"/>
                <a:cs typeface="Baskerville Old Face"/>
              </a:rPr>
              <a:t>n</a:t>
            </a:r>
            <a:r>
              <a:rPr sz="750" spc="-277" baseline="16666" dirty="0">
                <a:solidFill>
                  <a:srgbClr val="F9F39D"/>
                </a:solidFill>
                <a:latin typeface="Baskerville Old Face"/>
                <a:cs typeface="Baskerville Old Face"/>
              </a:rPr>
              <a:t>s</a:t>
            </a:r>
            <a:r>
              <a:rPr sz="750" spc="-292" baseline="22222" dirty="0">
                <a:solidFill>
                  <a:srgbClr val="F9F39D"/>
                </a:solidFill>
                <a:latin typeface="Baskerville Old Face"/>
                <a:cs typeface="Baskerville Old Face"/>
              </a:rPr>
              <a:t>t</a:t>
            </a:r>
            <a:r>
              <a:rPr sz="750" spc="-330" baseline="27777" dirty="0">
                <a:solidFill>
                  <a:srgbClr val="F9F39D"/>
                </a:solidFill>
                <a:latin typeface="Baskerville Old Face"/>
                <a:cs typeface="Baskerville Old Face"/>
              </a:rPr>
              <a:t>i</a:t>
            </a:r>
            <a:r>
              <a:rPr sz="750" spc="-359" baseline="38888" dirty="0">
                <a:solidFill>
                  <a:srgbClr val="F9F39D"/>
                </a:solidFill>
                <a:latin typeface="Baskerville Old Face"/>
                <a:cs typeface="Baskerville Old Face"/>
              </a:rPr>
              <a:t>t</a:t>
            </a:r>
            <a:r>
              <a:rPr sz="750" baseline="44444" dirty="0">
                <a:solidFill>
                  <a:srgbClr val="F9F39D"/>
                </a:solidFill>
                <a:latin typeface="Baskerville Old Face"/>
                <a:cs typeface="Baskerville Old Face"/>
              </a:rPr>
              <a:t>u</a:t>
            </a:r>
            <a:endParaRPr sz="750" baseline="44444">
              <a:latin typeface="Baskerville Old Face"/>
              <a:cs typeface="Baskerville Old Face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31087" y="1615613"/>
            <a:ext cx="4184015" cy="5395595"/>
          </a:xfrm>
          <a:custGeom>
            <a:avLst/>
            <a:gdLst/>
            <a:ahLst/>
            <a:cxnLst/>
            <a:rect l="l" t="t" r="r" b="b"/>
            <a:pathLst>
              <a:path w="4184015" h="5395595">
                <a:moveTo>
                  <a:pt x="4137837" y="0"/>
                </a:moveTo>
                <a:lnTo>
                  <a:pt x="45719" y="0"/>
                </a:lnTo>
                <a:lnTo>
                  <a:pt x="27924" y="3593"/>
                </a:lnTo>
                <a:lnTo>
                  <a:pt x="13392" y="13392"/>
                </a:lnTo>
                <a:lnTo>
                  <a:pt x="3593" y="27924"/>
                </a:lnTo>
                <a:lnTo>
                  <a:pt x="0" y="45719"/>
                </a:lnTo>
                <a:lnTo>
                  <a:pt x="0" y="5349735"/>
                </a:lnTo>
                <a:lnTo>
                  <a:pt x="3593" y="5367530"/>
                </a:lnTo>
                <a:lnTo>
                  <a:pt x="13392" y="5382063"/>
                </a:lnTo>
                <a:lnTo>
                  <a:pt x="27924" y="5391861"/>
                </a:lnTo>
                <a:lnTo>
                  <a:pt x="45719" y="5395455"/>
                </a:lnTo>
                <a:lnTo>
                  <a:pt x="4137837" y="5395455"/>
                </a:lnTo>
                <a:lnTo>
                  <a:pt x="4155632" y="5391861"/>
                </a:lnTo>
                <a:lnTo>
                  <a:pt x="4170165" y="5382063"/>
                </a:lnTo>
                <a:lnTo>
                  <a:pt x="4179964" y="5367530"/>
                </a:lnTo>
                <a:lnTo>
                  <a:pt x="4183557" y="5349735"/>
                </a:lnTo>
                <a:lnTo>
                  <a:pt x="4183557" y="45719"/>
                </a:lnTo>
                <a:lnTo>
                  <a:pt x="4179964" y="27924"/>
                </a:lnTo>
                <a:lnTo>
                  <a:pt x="4170165" y="13392"/>
                </a:lnTo>
                <a:lnTo>
                  <a:pt x="4155632" y="3593"/>
                </a:lnTo>
                <a:lnTo>
                  <a:pt x="4137837" y="0"/>
                </a:lnTo>
                <a:close/>
              </a:path>
            </a:pathLst>
          </a:custGeom>
          <a:solidFill>
            <a:srgbClr val="EA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67128" y="1304975"/>
            <a:ext cx="3080613" cy="2010761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20888" y="1394129"/>
            <a:ext cx="1543591" cy="1667826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939351" y="1397711"/>
            <a:ext cx="1116812" cy="1506042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 rot="21180000">
            <a:off x="7692271" y="6100914"/>
            <a:ext cx="1362534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95"/>
              </a:lnSpc>
            </a:pPr>
            <a:r>
              <a:rPr sz="2600" b="1" spc="-95" dirty="0">
                <a:solidFill>
                  <a:srgbClr val="DF4126"/>
                </a:solidFill>
                <a:latin typeface="Arial"/>
                <a:cs typeface="Arial"/>
              </a:rPr>
              <a:t>CO</a:t>
            </a:r>
            <a:r>
              <a:rPr sz="3900" b="1" spc="-142" baseline="1068" dirty="0">
                <a:solidFill>
                  <a:srgbClr val="DF4126"/>
                </a:solidFill>
                <a:latin typeface="Arial"/>
                <a:cs typeface="Arial"/>
              </a:rPr>
              <a:t>MI</a:t>
            </a:r>
            <a:r>
              <a:rPr sz="3900" b="1" spc="-142" baseline="2136" dirty="0">
                <a:solidFill>
                  <a:srgbClr val="DF4126"/>
                </a:solidFill>
                <a:latin typeface="Arial"/>
                <a:cs typeface="Arial"/>
              </a:rPr>
              <a:t>NG</a:t>
            </a:r>
            <a:endParaRPr sz="3900" baseline="2136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 rot="21180000">
            <a:off x="7844984" y="6348282"/>
            <a:ext cx="1124722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85"/>
              </a:lnSpc>
            </a:pPr>
            <a:r>
              <a:rPr sz="2600" b="1" spc="-65" dirty="0">
                <a:solidFill>
                  <a:srgbClr val="DF4126"/>
                </a:solidFill>
                <a:latin typeface="Arial"/>
                <a:cs typeface="Arial"/>
              </a:rPr>
              <a:t>SO</a:t>
            </a:r>
            <a:r>
              <a:rPr sz="3900" b="1" spc="-97" baseline="1068" dirty="0">
                <a:solidFill>
                  <a:srgbClr val="DF4126"/>
                </a:solidFill>
                <a:latin typeface="Arial"/>
                <a:cs typeface="Arial"/>
              </a:rPr>
              <a:t>ON</a:t>
            </a:r>
            <a:r>
              <a:rPr sz="3900" b="1" spc="-97" baseline="2136" dirty="0">
                <a:solidFill>
                  <a:srgbClr val="DF4126"/>
                </a:solidFill>
                <a:latin typeface="Arial"/>
                <a:cs typeface="Arial"/>
              </a:rPr>
              <a:t>!</a:t>
            </a:r>
            <a:endParaRPr sz="3900" baseline="2136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198347" y="5780616"/>
            <a:ext cx="273050" cy="285115"/>
          </a:xfrm>
          <a:custGeom>
            <a:avLst/>
            <a:gdLst/>
            <a:ahLst/>
            <a:cxnLst/>
            <a:rect l="l" t="t" r="r" b="b"/>
            <a:pathLst>
              <a:path w="273050" h="285114">
                <a:moveTo>
                  <a:pt x="181080" y="215074"/>
                </a:moveTo>
                <a:lnTo>
                  <a:pt x="101587" y="215074"/>
                </a:lnTo>
                <a:lnTo>
                  <a:pt x="172580" y="284645"/>
                </a:lnTo>
                <a:lnTo>
                  <a:pt x="181080" y="215074"/>
                </a:lnTo>
                <a:close/>
              </a:path>
              <a:path w="273050" h="285114">
                <a:moveTo>
                  <a:pt x="0" y="58166"/>
                </a:moveTo>
                <a:lnTo>
                  <a:pt x="48272" y="145084"/>
                </a:lnTo>
                <a:lnTo>
                  <a:pt x="4013" y="234111"/>
                </a:lnTo>
                <a:lnTo>
                  <a:pt x="101587" y="215074"/>
                </a:lnTo>
                <a:lnTo>
                  <a:pt x="181080" y="215074"/>
                </a:lnTo>
                <a:lnTo>
                  <a:pt x="184632" y="186004"/>
                </a:lnTo>
                <a:lnTo>
                  <a:pt x="272757" y="139966"/>
                </a:lnTo>
                <a:lnTo>
                  <a:pt x="182626" y="98018"/>
                </a:lnTo>
                <a:lnTo>
                  <a:pt x="178362" y="72745"/>
                </a:lnTo>
                <a:lnTo>
                  <a:pt x="98348" y="72745"/>
                </a:lnTo>
                <a:lnTo>
                  <a:pt x="0" y="58166"/>
                </a:lnTo>
                <a:close/>
              </a:path>
              <a:path w="273050" h="285114">
                <a:moveTo>
                  <a:pt x="166090" y="0"/>
                </a:moveTo>
                <a:lnTo>
                  <a:pt x="98348" y="72745"/>
                </a:lnTo>
                <a:lnTo>
                  <a:pt x="178362" y="72745"/>
                </a:lnTo>
                <a:lnTo>
                  <a:pt x="166090" y="0"/>
                </a:lnTo>
                <a:close/>
              </a:path>
            </a:pathLst>
          </a:custGeom>
          <a:solidFill>
            <a:srgbClr val="EFE0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104778" y="5663610"/>
            <a:ext cx="492759" cy="514350"/>
          </a:xfrm>
          <a:custGeom>
            <a:avLst/>
            <a:gdLst/>
            <a:ahLst/>
            <a:cxnLst/>
            <a:rect l="l" t="t" r="r" b="b"/>
            <a:pathLst>
              <a:path w="492759" h="514350">
                <a:moveTo>
                  <a:pt x="327059" y="388467"/>
                </a:moveTo>
                <a:lnTo>
                  <a:pt x="183476" y="388467"/>
                </a:lnTo>
                <a:lnTo>
                  <a:pt x="311708" y="514159"/>
                </a:lnTo>
                <a:lnTo>
                  <a:pt x="327059" y="388467"/>
                </a:lnTo>
                <a:close/>
              </a:path>
              <a:path w="492759" h="514350">
                <a:moveTo>
                  <a:pt x="0" y="105054"/>
                </a:moveTo>
                <a:lnTo>
                  <a:pt x="87160" y="262039"/>
                </a:lnTo>
                <a:lnTo>
                  <a:pt x="7239" y="422859"/>
                </a:lnTo>
                <a:lnTo>
                  <a:pt x="183476" y="388467"/>
                </a:lnTo>
                <a:lnTo>
                  <a:pt x="327059" y="388467"/>
                </a:lnTo>
                <a:lnTo>
                  <a:pt x="333476" y="335927"/>
                </a:lnTo>
                <a:lnTo>
                  <a:pt x="492645" y="252818"/>
                </a:lnTo>
                <a:lnTo>
                  <a:pt x="329857" y="177038"/>
                </a:lnTo>
                <a:lnTo>
                  <a:pt x="322155" y="131394"/>
                </a:lnTo>
                <a:lnTo>
                  <a:pt x="177622" y="131394"/>
                </a:lnTo>
                <a:lnTo>
                  <a:pt x="0" y="105054"/>
                </a:lnTo>
                <a:close/>
              </a:path>
              <a:path w="492759" h="514350">
                <a:moveTo>
                  <a:pt x="299986" y="0"/>
                </a:moveTo>
                <a:lnTo>
                  <a:pt x="177622" y="131394"/>
                </a:lnTo>
                <a:lnTo>
                  <a:pt x="322155" y="131394"/>
                </a:lnTo>
                <a:lnTo>
                  <a:pt x="299986" y="0"/>
                </a:lnTo>
                <a:close/>
              </a:path>
            </a:pathLst>
          </a:custGeom>
          <a:solidFill>
            <a:srgbClr val="EFE0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627876" y="2057019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505"/>
                </a:lnTo>
                <a:lnTo>
                  <a:pt x="110210" y="40030"/>
                </a:lnTo>
                <a:lnTo>
                  <a:pt x="82664" y="66903"/>
                </a:lnTo>
                <a:lnTo>
                  <a:pt x="89153" y="104813"/>
                </a:lnTo>
                <a:lnTo>
                  <a:pt x="55105" y="86918"/>
                </a:lnTo>
                <a:lnTo>
                  <a:pt x="21056" y="104813"/>
                </a:lnTo>
                <a:lnTo>
                  <a:pt x="27558" y="66903"/>
                </a:lnTo>
                <a:lnTo>
                  <a:pt x="0" y="40030"/>
                </a:lnTo>
                <a:lnTo>
                  <a:pt x="38074" y="34505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627876" y="2200546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505"/>
                </a:lnTo>
                <a:lnTo>
                  <a:pt x="110210" y="40030"/>
                </a:lnTo>
                <a:lnTo>
                  <a:pt x="82664" y="66903"/>
                </a:lnTo>
                <a:lnTo>
                  <a:pt x="89153" y="104813"/>
                </a:lnTo>
                <a:lnTo>
                  <a:pt x="55105" y="86918"/>
                </a:lnTo>
                <a:lnTo>
                  <a:pt x="21056" y="104813"/>
                </a:lnTo>
                <a:lnTo>
                  <a:pt x="27558" y="66903"/>
                </a:lnTo>
                <a:lnTo>
                  <a:pt x="0" y="40030"/>
                </a:lnTo>
                <a:lnTo>
                  <a:pt x="38074" y="34505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627876" y="2346222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505"/>
                </a:lnTo>
                <a:lnTo>
                  <a:pt x="110210" y="40030"/>
                </a:lnTo>
                <a:lnTo>
                  <a:pt x="82664" y="66903"/>
                </a:lnTo>
                <a:lnTo>
                  <a:pt x="89153" y="104813"/>
                </a:lnTo>
                <a:lnTo>
                  <a:pt x="55105" y="86918"/>
                </a:lnTo>
                <a:lnTo>
                  <a:pt x="21056" y="104813"/>
                </a:lnTo>
                <a:lnTo>
                  <a:pt x="27558" y="66903"/>
                </a:lnTo>
                <a:lnTo>
                  <a:pt x="0" y="40030"/>
                </a:lnTo>
                <a:lnTo>
                  <a:pt x="38074" y="34505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627876" y="2480273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505"/>
                </a:lnTo>
                <a:lnTo>
                  <a:pt x="110210" y="40030"/>
                </a:lnTo>
                <a:lnTo>
                  <a:pt x="82664" y="66903"/>
                </a:lnTo>
                <a:lnTo>
                  <a:pt x="89153" y="104813"/>
                </a:lnTo>
                <a:lnTo>
                  <a:pt x="55105" y="86918"/>
                </a:lnTo>
                <a:lnTo>
                  <a:pt x="21056" y="104813"/>
                </a:lnTo>
                <a:lnTo>
                  <a:pt x="27558" y="66903"/>
                </a:lnTo>
                <a:lnTo>
                  <a:pt x="0" y="40030"/>
                </a:lnTo>
                <a:lnTo>
                  <a:pt x="38074" y="34505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627876" y="2613284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505"/>
                </a:lnTo>
                <a:lnTo>
                  <a:pt x="110210" y="40043"/>
                </a:lnTo>
                <a:lnTo>
                  <a:pt x="82664" y="66903"/>
                </a:lnTo>
                <a:lnTo>
                  <a:pt x="89153" y="104813"/>
                </a:lnTo>
                <a:lnTo>
                  <a:pt x="55105" y="86918"/>
                </a:lnTo>
                <a:lnTo>
                  <a:pt x="21056" y="104813"/>
                </a:lnTo>
                <a:lnTo>
                  <a:pt x="27558" y="66903"/>
                </a:lnTo>
                <a:lnTo>
                  <a:pt x="0" y="40043"/>
                </a:lnTo>
                <a:lnTo>
                  <a:pt x="38074" y="34505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627876" y="2746317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505"/>
                </a:lnTo>
                <a:lnTo>
                  <a:pt x="110210" y="40030"/>
                </a:lnTo>
                <a:lnTo>
                  <a:pt x="82664" y="66903"/>
                </a:lnTo>
                <a:lnTo>
                  <a:pt x="89153" y="104813"/>
                </a:lnTo>
                <a:lnTo>
                  <a:pt x="55105" y="86918"/>
                </a:lnTo>
                <a:lnTo>
                  <a:pt x="21056" y="104813"/>
                </a:lnTo>
                <a:lnTo>
                  <a:pt x="27558" y="66903"/>
                </a:lnTo>
                <a:lnTo>
                  <a:pt x="0" y="40030"/>
                </a:lnTo>
                <a:lnTo>
                  <a:pt x="38074" y="34505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627876" y="2879328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505"/>
                </a:lnTo>
                <a:lnTo>
                  <a:pt x="110210" y="40043"/>
                </a:lnTo>
                <a:lnTo>
                  <a:pt x="82664" y="66903"/>
                </a:lnTo>
                <a:lnTo>
                  <a:pt x="89153" y="104813"/>
                </a:lnTo>
                <a:lnTo>
                  <a:pt x="55105" y="86918"/>
                </a:lnTo>
                <a:lnTo>
                  <a:pt x="21056" y="104813"/>
                </a:lnTo>
                <a:lnTo>
                  <a:pt x="27558" y="66903"/>
                </a:lnTo>
                <a:lnTo>
                  <a:pt x="0" y="40043"/>
                </a:lnTo>
                <a:lnTo>
                  <a:pt x="38074" y="34505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627876" y="3012351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493"/>
                </a:lnTo>
                <a:lnTo>
                  <a:pt x="110210" y="40030"/>
                </a:lnTo>
                <a:lnTo>
                  <a:pt x="82664" y="66890"/>
                </a:lnTo>
                <a:lnTo>
                  <a:pt x="89153" y="104813"/>
                </a:lnTo>
                <a:lnTo>
                  <a:pt x="55105" y="86918"/>
                </a:lnTo>
                <a:lnTo>
                  <a:pt x="21056" y="104813"/>
                </a:lnTo>
                <a:lnTo>
                  <a:pt x="27558" y="66890"/>
                </a:lnTo>
                <a:lnTo>
                  <a:pt x="0" y="40030"/>
                </a:lnTo>
                <a:lnTo>
                  <a:pt x="38074" y="34493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627876" y="3145373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505"/>
                </a:lnTo>
                <a:lnTo>
                  <a:pt x="110210" y="40030"/>
                </a:lnTo>
                <a:lnTo>
                  <a:pt x="82664" y="66903"/>
                </a:lnTo>
                <a:lnTo>
                  <a:pt x="89153" y="104813"/>
                </a:lnTo>
                <a:lnTo>
                  <a:pt x="55105" y="86918"/>
                </a:lnTo>
                <a:lnTo>
                  <a:pt x="21056" y="104813"/>
                </a:lnTo>
                <a:lnTo>
                  <a:pt x="27558" y="66903"/>
                </a:lnTo>
                <a:lnTo>
                  <a:pt x="0" y="40030"/>
                </a:lnTo>
                <a:lnTo>
                  <a:pt x="38074" y="34505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627876" y="3278395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505"/>
                </a:lnTo>
                <a:lnTo>
                  <a:pt x="110210" y="40043"/>
                </a:lnTo>
                <a:lnTo>
                  <a:pt x="82664" y="66903"/>
                </a:lnTo>
                <a:lnTo>
                  <a:pt x="89153" y="104813"/>
                </a:lnTo>
                <a:lnTo>
                  <a:pt x="55105" y="86918"/>
                </a:lnTo>
                <a:lnTo>
                  <a:pt x="21056" y="104813"/>
                </a:lnTo>
                <a:lnTo>
                  <a:pt x="27558" y="66903"/>
                </a:lnTo>
                <a:lnTo>
                  <a:pt x="0" y="40043"/>
                </a:lnTo>
                <a:lnTo>
                  <a:pt x="38074" y="34505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627876" y="3411418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505"/>
                </a:lnTo>
                <a:lnTo>
                  <a:pt x="110210" y="40030"/>
                </a:lnTo>
                <a:lnTo>
                  <a:pt x="82664" y="66903"/>
                </a:lnTo>
                <a:lnTo>
                  <a:pt x="89153" y="104813"/>
                </a:lnTo>
                <a:lnTo>
                  <a:pt x="55105" y="86918"/>
                </a:lnTo>
                <a:lnTo>
                  <a:pt x="21056" y="104813"/>
                </a:lnTo>
                <a:lnTo>
                  <a:pt x="27558" y="66903"/>
                </a:lnTo>
                <a:lnTo>
                  <a:pt x="0" y="40030"/>
                </a:lnTo>
                <a:lnTo>
                  <a:pt x="38074" y="34505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627876" y="3571929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505"/>
                </a:lnTo>
                <a:lnTo>
                  <a:pt x="110210" y="40030"/>
                </a:lnTo>
                <a:lnTo>
                  <a:pt x="82664" y="66903"/>
                </a:lnTo>
                <a:lnTo>
                  <a:pt x="89153" y="104813"/>
                </a:lnTo>
                <a:lnTo>
                  <a:pt x="55105" y="86918"/>
                </a:lnTo>
                <a:lnTo>
                  <a:pt x="21056" y="104813"/>
                </a:lnTo>
                <a:lnTo>
                  <a:pt x="27558" y="66903"/>
                </a:lnTo>
                <a:lnTo>
                  <a:pt x="0" y="40030"/>
                </a:lnTo>
                <a:lnTo>
                  <a:pt x="38074" y="34505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627876" y="3717616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505"/>
                </a:lnTo>
                <a:lnTo>
                  <a:pt x="110210" y="40030"/>
                </a:lnTo>
                <a:lnTo>
                  <a:pt x="82664" y="66903"/>
                </a:lnTo>
                <a:lnTo>
                  <a:pt x="89153" y="104813"/>
                </a:lnTo>
                <a:lnTo>
                  <a:pt x="55105" y="86918"/>
                </a:lnTo>
                <a:lnTo>
                  <a:pt x="21056" y="104813"/>
                </a:lnTo>
                <a:lnTo>
                  <a:pt x="27558" y="66903"/>
                </a:lnTo>
                <a:lnTo>
                  <a:pt x="0" y="40030"/>
                </a:lnTo>
                <a:lnTo>
                  <a:pt x="38074" y="34505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627876" y="3851667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493"/>
                </a:lnTo>
                <a:lnTo>
                  <a:pt x="110210" y="40030"/>
                </a:lnTo>
                <a:lnTo>
                  <a:pt x="82664" y="66890"/>
                </a:lnTo>
                <a:lnTo>
                  <a:pt x="89153" y="104813"/>
                </a:lnTo>
                <a:lnTo>
                  <a:pt x="55105" y="86918"/>
                </a:lnTo>
                <a:lnTo>
                  <a:pt x="21056" y="104813"/>
                </a:lnTo>
                <a:lnTo>
                  <a:pt x="27558" y="66890"/>
                </a:lnTo>
                <a:lnTo>
                  <a:pt x="0" y="40030"/>
                </a:lnTo>
                <a:lnTo>
                  <a:pt x="38074" y="34493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627876" y="3984678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518"/>
                </a:lnTo>
                <a:lnTo>
                  <a:pt x="110210" y="40055"/>
                </a:lnTo>
                <a:lnTo>
                  <a:pt x="82664" y="66916"/>
                </a:lnTo>
                <a:lnTo>
                  <a:pt x="89153" y="104825"/>
                </a:lnTo>
                <a:lnTo>
                  <a:pt x="55105" y="86918"/>
                </a:lnTo>
                <a:lnTo>
                  <a:pt x="21056" y="104825"/>
                </a:lnTo>
                <a:lnTo>
                  <a:pt x="27558" y="66916"/>
                </a:lnTo>
                <a:lnTo>
                  <a:pt x="0" y="40055"/>
                </a:lnTo>
                <a:lnTo>
                  <a:pt x="38074" y="34518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627876" y="4117699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505"/>
                </a:lnTo>
                <a:lnTo>
                  <a:pt x="110210" y="40030"/>
                </a:lnTo>
                <a:lnTo>
                  <a:pt x="82664" y="66903"/>
                </a:lnTo>
                <a:lnTo>
                  <a:pt x="89153" y="104813"/>
                </a:lnTo>
                <a:lnTo>
                  <a:pt x="55105" y="86918"/>
                </a:lnTo>
                <a:lnTo>
                  <a:pt x="21056" y="104813"/>
                </a:lnTo>
                <a:lnTo>
                  <a:pt x="27558" y="66903"/>
                </a:lnTo>
                <a:lnTo>
                  <a:pt x="0" y="40030"/>
                </a:lnTo>
                <a:lnTo>
                  <a:pt x="38074" y="34505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627876" y="4250723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505"/>
                </a:lnTo>
                <a:lnTo>
                  <a:pt x="110210" y="40043"/>
                </a:lnTo>
                <a:lnTo>
                  <a:pt x="82664" y="66903"/>
                </a:lnTo>
                <a:lnTo>
                  <a:pt x="89153" y="104813"/>
                </a:lnTo>
                <a:lnTo>
                  <a:pt x="55105" y="86918"/>
                </a:lnTo>
                <a:lnTo>
                  <a:pt x="21056" y="104813"/>
                </a:lnTo>
                <a:lnTo>
                  <a:pt x="27558" y="66903"/>
                </a:lnTo>
                <a:lnTo>
                  <a:pt x="0" y="40043"/>
                </a:lnTo>
                <a:lnTo>
                  <a:pt x="38074" y="34505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627876" y="4383745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505"/>
                </a:lnTo>
                <a:lnTo>
                  <a:pt x="110210" y="40043"/>
                </a:lnTo>
                <a:lnTo>
                  <a:pt x="82664" y="66903"/>
                </a:lnTo>
                <a:lnTo>
                  <a:pt x="89153" y="104813"/>
                </a:lnTo>
                <a:lnTo>
                  <a:pt x="55105" y="86918"/>
                </a:lnTo>
                <a:lnTo>
                  <a:pt x="21056" y="104813"/>
                </a:lnTo>
                <a:lnTo>
                  <a:pt x="27558" y="66903"/>
                </a:lnTo>
                <a:lnTo>
                  <a:pt x="0" y="40043"/>
                </a:lnTo>
                <a:lnTo>
                  <a:pt x="38074" y="34505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627876" y="4516778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493"/>
                </a:lnTo>
                <a:lnTo>
                  <a:pt x="110210" y="40030"/>
                </a:lnTo>
                <a:lnTo>
                  <a:pt x="82664" y="66890"/>
                </a:lnTo>
                <a:lnTo>
                  <a:pt x="89153" y="104813"/>
                </a:lnTo>
                <a:lnTo>
                  <a:pt x="55105" y="86918"/>
                </a:lnTo>
                <a:lnTo>
                  <a:pt x="21056" y="104813"/>
                </a:lnTo>
                <a:lnTo>
                  <a:pt x="27558" y="66890"/>
                </a:lnTo>
                <a:lnTo>
                  <a:pt x="0" y="40030"/>
                </a:lnTo>
                <a:lnTo>
                  <a:pt x="38074" y="34493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627876" y="4649778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518"/>
                </a:lnTo>
                <a:lnTo>
                  <a:pt x="110210" y="40055"/>
                </a:lnTo>
                <a:lnTo>
                  <a:pt x="82664" y="66916"/>
                </a:lnTo>
                <a:lnTo>
                  <a:pt x="89153" y="104825"/>
                </a:lnTo>
                <a:lnTo>
                  <a:pt x="55105" y="86918"/>
                </a:lnTo>
                <a:lnTo>
                  <a:pt x="21056" y="104825"/>
                </a:lnTo>
                <a:lnTo>
                  <a:pt x="27558" y="66916"/>
                </a:lnTo>
                <a:lnTo>
                  <a:pt x="0" y="40055"/>
                </a:lnTo>
                <a:lnTo>
                  <a:pt x="38074" y="34518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627876" y="4794252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505"/>
                </a:lnTo>
                <a:lnTo>
                  <a:pt x="110210" y="40030"/>
                </a:lnTo>
                <a:lnTo>
                  <a:pt x="82664" y="66903"/>
                </a:lnTo>
                <a:lnTo>
                  <a:pt x="89153" y="104813"/>
                </a:lnTo>
                <a:lnTo>
                  <a:pt x="55105" y="86918"/>
                </a:lnTo>
                <a:lnTo>
                  <a:pt x="21056" y="104813"/>
                </a:lnTo>
                <a:lnTo>
                  <a:pt x="27558" y="66903"/>
                </a:lnTo>
                <a:lnTo>
                  <a:pt x="0" y="40030"/>
                </a:lnTo>
                <a:lnTo>
                  <a:pt x="38074" y="34505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627876" y="4953050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505"/>
                </a:lnTo>
                <a:lnTo>
                  <a:pt x="110210" y="40043"/>
                </a:lnTo>
                <a:lnTo>
                  <a:pt x="82664" y="66903"/>
                </a:lnTo>
                <a:lnTo>
                  <a:pt x="89153" y="104813"/>
                </a:lnTo>
                <a:lnTo>
                  <a:pt x="55105" y="86918"/>
                </a:lnTo>
                <a:lnTo>
                  <a:pt x="21056" y="104813"/>
                </a:lnTo>
                <a:lnTo>
                  <a:pt x="27558" y="66903"/>
                </a:lnTo>
                <a:lnTo>
                  <a:pt x="0" y="40043"/>
                </a:lnTo>
                <a:lnTo>
                  <a:pt x="38074" y="34505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627876" y="5098737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505"/>
                </a:lnTo>
                <a:lnTo>
                  <a:pt x="110210" y="40030"/>
                </a:lnTo>
                <a:lnTo>
                  <a:pt x="82664" y="66903"/>
                </a:lnTo>
                <a:lnTo>
                  <a:pt x="89153" y="104813"/>
                </a:lnTo>
                <a:lnTo>
                  <a:pt x="55105" y="86918"/>
                </a:lnTo>
                <a:lnTo>
                  <a:pt x="21056" y="104813"/>
                </a:lnTo>
                <a:lnTo>
                  <a:pt x="27558" y="66903"/>
                </a:lnTo>
                <a:lnTo>
                  <a:pt x="0" y="40030"/>
                </a:lnTo>
                <a:lnTo>
                  <a:pt x="38074" y="34505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627876" y="5232787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493"/>
                </a:lnTo>
                <a:lnTo>
                  <a:pt x="110210" y="40030"/>
                </a:lnTo>
                <a:lnTo>
                  <a:pt x="82664" y="66890"/>
                </a:lnTo>
                <a:lnTo>
                  <a:pt x="89153" y="104813"/>
                </a:lnTo>
                <a:lnTo>
                  <a:pt x="55105" y="86918"/>
                </a:lnTo>
                <a:lnTo>
                  <a:pt x="21056" y="104813"/>
                </a:lnTo>
                <a:lnTo>
                  <a:pt x="27558" y="66890"/>
                </a:lnTo>
                <a:lnTo>
                  <a:pt x="0" y="40030"/>
                </a:lnTo>
                <a:lnTo>
                  <a:pt x="38074" y="34493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627876" y="5365798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518"/>
                </a:lnTo>
                <a:lnTo>
                  <a:pt x="110210" y="40055"/>
                </a:lnTo>
                <a:lnTo>
                  <a:pt x="82664" y="66916"/>
                </a:lnTo>
                <a:lnTo>
                  <a:pt x="89153" y="104825"/>
                </a:lnTo>
                <a:lnTo>
                  <a:pt x="55105" y="86918"/>
                </a:lnTo>
                <a:lnTo>
                  <a:pt x="21056" y="104825"/>
                </a:lnTo>
                <a:lnTo>
                  <a:pt x="27558" y="66916"/>
                </a:lnTo>
                <a:lnTo>
                  <a:pt x="0" y="40055"/>
                </a:lnTo>
                <a:lnTo>
                  <a:pt x="38074" y="34518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627876" y="5498833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505"/>
                </a:lnTo>
                <a:lnTo>
                  <a:pt x="110210" y="40030"/>
                </a:lnTo>
                <a:lnTo>
                  <a:pt x="82664" y="66903"/>
                </a:lnTo>
                <a:lnTo>
                  <a:pt x="89153" y="104813"/>
                </a:lnTo>
                <a:lnTo>
                  <a:pt x="55105" y="86918"/>
                </a:lnTo>
                <a:lnTo>
                  <a:pt x="21056" y="104813"/>
                </a:lnTo>
                <a:lnTo>
                  <a:pt x="27558" y="66903"/>
                </a:lnTo>
                <a:lnTo>
                  <a:pt x="0" y="40030"/>
                </a:lnTo>
                <a:lnTo>
                  <a:pt x="38074" y="34505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627876" y="5631843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505"/>
                </a:lnTo>
                <a:lnTo>
                  <a:pt x="110210" y="40043"/>
                </a:lnTo>
                <a:lnTo>
                  <a:pt x="82664" y="66903"/>
                </a:lnTo>
                <a:lnTo>
                  <a:pt x="89153" y="104813"/>
                </a:lnTo>
                <a:lnTo>
                  <a:pt x="55105" y="86918"/>
                </a:lnTo>
                <a:lnTo>
                  <a:pt x="21056" y="104813"/>
                </a:lnTo>
                <a:lnTo>
                  <a:pt x="27558" y="66903"/>
                </a:lnTo>
                <a:lnTo>
                  <a:pt x="0" y="40043"/>
                </a:lnTo>
                <a:lnTo>
                  <a:pt x="38074" y="34505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627876" y="5764866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505"/>
                </a:lnTo>
                <a:lnTo>
                  <a:pt x="110210" y="40043"/>
                </a:lnTo>
                <a:lnTo>
                  <a:pt x="82664" y="66903"/>
                </a:lnTo>
                <a:lnTo>
                  <a:pt x="89153" y="104813"/>
                </a:lnTo>
                <a:lnTo>
                  <a:pt x="55105" y="86918"/>
                </a:lnTo>
                <a:lnTo>
                  <a:pt x="21056" y="104813"/>
                </a:lnTo>
                <a:lnTo>
                  <a:pt x="27558" y="66903"/>
                </a:lnTo>
                <a:lnTo>
                  <a:pt x="0" y="40043"/>
                </a:lnTo>
                <a:lnTo>
                  <a:pt x="38074" y="34505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627876" y="5897900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493"/>
                </a:lnTo>
                <a:lnTo>
                  <a:pt x="110210" y="40030"/>
                </a:lnTo>
                <a:lnTo>
                  <a:pt x="82664" y="66890"/>
                </a:lnTo>
                <a:lnTo>
                  <a:pt x="89153" y="104813"/>
                </a:lnTo>
                <a:lnTo>
                  <a:pt x="55105" y="86918"/>
                </a:lnTo>
                <a:lnTo>
                  <a:pt x="21056" y="104813"/>
                </a:lnTo>
                <a:lnTo>
                  <a:pt x="27558" y="66890"/>
                </a:lnTo>
                <a:lnTo>
                  <a:pt x="0" y="40030"/>
                </a:lnTo>
                <a:lnTo>
                  <a:pt x="38074" y="34493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627876" y="6030898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518"/>
                </a:lnTo>
                <a:lnTo>
                  <a:pt x="110210" y="40055"/>
                </a:lnTo>
                <a:lnTo>
                  <a:pt x="82664" y="66916"/>
                </a:lnTo>
                <a:lnTo>
                  <a:pt x="89153" y="104825"/>
                </a:lnTo>
                <a:lnTo>
                  <a:pt x="55105" y="86918"/>
                </a:lnTo>
                <a:lnTo>
                  <a:pt x="21056" y="104825"/>
                </a:lnTo>
                <a:lnTo>
                  <a:pt x="27558" y="66916"/>
                </a:lnTo>
                <a:lnTo>
                  <a:pt x="0" y="40055"/>
                </a:lnTo>
                <a:lnTo>
                  <a:pt x="38074" y="34518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627876" y="6175372"/>
            <a:ext cx="110489" cy="105410"/>
          </a:xfrm>
          <a:custGeom>
            <a:avLst/>
            <a:gdLst/>
            <a:ahLst/>
            <a:cxnLst/>
            <a:rect l="l" t="t" r="r" b="b"/>
            <a:pathLst>
              <a:path w="110489" h="105410">
                <a:moveTo>
                  <a:pt x="55105" y="0"/>
                </a:moveTo>
                <a:lnTo>
                  <a:pt x="72123" y="34505"/>
                </a:lnTo>
                <a:lnTo>
                  <a:pt x="110210" y="40030"/>
                </a:lnTo>
                <a:lnTo>
                  <a:pt x="82664" y="66903"/>
                </a:lnTo>
                <a:lnTo>
                  <a:pt x="89153" y="104813"/>
                </a:lnTo>
                <a:lnTo>
                  <a:pt x="55105" y="86918"/>
                </a:lnTo>
                <a:lnTo>
                  <a:pt x="21056" y="104813"/>
                </a:lnTo>
                <a:lnTo>
                  <a:pt x="27558" y="66903"/>
                </a:lnTo>
                <a:lnTo>
                  <a:pt x="0" y="40030"/>
                </a:lnTo>
                <a:lnTo>
                  <a:pt x="38074" y="34505"/>
                </a:lnTo>
                <a:lnTo>
                  <a:pt x="55105" y="0"/>
                </a:lnTo>
                <a:close/>
              </a:path>
            </a:pathLst>
          </a:custGeom>
          <a:ln w="11430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25" dirty="0"/>
              <a:t>NEW</a:t>
            </a:r>
            <a:r>
              <a:rPr spc="125" dirty="0"/>
              <a:t> </a:t>
            </a:r>
            <a:r>
              <a:rPr spc="30" dirty="0"/>
              <a:t>BOOK/CURRICULUM</a:t>
            </a: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500" i="1" spc="-15" dirty="0">
                <a:latin typeface="Baskerville"/>
                <a:cs typeface="Baskerville"/>
              </a:rPr>
              <a:t>Stone </a:t>
            </a:r>
            <a:r>
              <a:rPr sz="1500" i="1" spc="-10" dirty="0">
                <a:latin typeface="Baskerville"/>
                <a:cs typeface="Baskerville"/>
              </a:rPr>
              <a:t>Soup for the </a:t>
            </a:r>
            <a:r>
              <a:rPr sz="1500" i="1" spc="-20" dirty="0">
                <a:latin typeface="Baskerville"/>
                <a:cs typeface="Baskerville"/>
              </a:rPr>
              <a:t>Sustainable</a:t>
            </a:r>
            <a:r>
              <a:rPr sz="1500" i="1" spc="-250" dirty="0">
                <a:latin typeface="Baskerville"/>
                <a:cs typeface="Baskerville"/>
              </a:rPr>
              <a:t> </a:t>
            </a:r>
            <a:r>
              <a:rPr sz="1500" i="1" spc="-20" dirty="0">
                <a:latin typeface="Baskerville"/>
                <a:cs typeface="Baskerville"/>
              </a:rPr>
              <a:t>World</a:t>
            </a:r>
            <a:endParaRPr sz="1500">
              <a:latin typeface="Baskerville"/>
              <a:cs typeface="Baskerville"/>
            </a:endParaRPr>
          </a:p>
          <a:p>
            <a:pPr marL="229235" marR="2072639">
              <a:lnSpc>
                <a:spcPct val="100000"/>
              </a:lnSpc>
              <a:spcBef>
                <a:spcPts val="785"/>
              </a:spcBef>
            </a:pPr>
            <a:r>
              <a:rPr sz="900" b="0" dirty="0">
                <a:latin typeface="Baskerville"/>
                <a:cs typeface="Baskerville"/>
              </a:rPr>
              <a:t>Leonardo</a:t>
            </a:r>
            <a:r>
              <a:rPr sz="900" b="0" spc="-85" dirty="0">
                <a:latin typeface="Baskerville"/>
                <a:cs typeface="Baskerville"/>
              </a:rPr>
              <a:t> </a:t>
            </a:r>
            <a:r>
              <a:rPr sz="900" b="0" spc="-5" dirty="0">
                <a:latin typeface="Baskerville"/>
                <a:cs typeface="Baskerville"/>
              </a:rPr>
              <a:t>DiCaprio  </a:t>
            </a:r>
            <a:r>
              <a:rPr sz="900" b="0" dirty="0">
                <a:latin typeface="Baskerville"/>
                <a:cs typeface="Baskerville"/>
              </a:rPr>
              <a:t>Gita</a:t>
            </a:r>
            <a:r>
              <a:rPr sz="900" b="0" spc="-100" dirty="0">
                <a:latin typeface="Baskerville"/>
                <a:cs typeface="Baskerville"/>
              </a:rPr>
              <a:t> </a:t>
            </a:r>
            <a:r>
              <a:rPr sz="900" b="0" spc="-5" dirty="0">
                <a:latin typeface="Baskerville"/>
                <a:cs typeface="Baskerville"/>
              </a:rPr>
              <a:t>Drury</a:t>
            </a:r>
            <a:endParaRPr sz="900">
              <a:latin typeface="Baskerville"/>
              <a:cs typeface="Baskerville"/>
            </a:endParaRPr>
          </a:p>
          <a:p>
            <a:pPr marL="229235">
              <a:lnSpc>
                <a:spcPct val="100000"/>
              </a:lnSpc>
            </a:pPr>
            <a:r>
              <a:rPr sz="900" b="0" spc="-5" dirty="0">
                <a:latin typeface="Baskerville"/>
                <a:cs typeface="Baskerville"/>
              </a:rPr>
              <a:t>Al</a:t>
            </a:r>
            <a:r>
              <a:rPr sz="900" b="0" spc="-95" dirty="0">
                <a:latin typeface="Baskerville"/>
                <a:cs typeface="Baskerville"/>
              </a:rPr>
              <a:t> </a:t>
            </a:r>
            <a:r>
              <a:rPr sz="900" b="0" dirty="0">
                <a:latin typeface="Baskerville"/>
                <a:cs typeface="Baskerville"/>
              </a:rPr>
              <a:t>Gore</a:t>
            </a:r>
            <a:endParaRPr sz="900">
              <a:latin typeface="Baskerville"/>
              <a:cs typeface="Baskerville"/>
            </a:endParaRPr>
          </a:p>
          <a:p>
            <a:pPr marL="229235" marR="1546860">
              <a:lnSpc>
                <a:spcPct val="100000"/>
              </a:lnSpc>
            </a:pPr>
            <a:r>
              <a:rPr sz="900" b="0" spc="-5" dirty="0">
                <a:latin typeface="Baskerville"/>
                <a:cs typeface="Baskerville"/>
              </a:rPr>
              <a:t>Hafsat Abiola-Costello, </a:t>
            </a:r>
            <a:r>
              <a:rPr sz="900" b="0" dirty="0">
                <a:latin typeface="Baskerville"/>
                <a:cs typeface="Baskerville"/>
              </a:rPr>
              <a:t>Nigeria  Julia Butterfly</a:t>
            </a:r>
            <a:r>
              <a:rPr sz="900" b="0" spc="-105" dirty="0">
                <a:latin typeface="Baskerville"/>
                <a:cs typeface="Baskerville"/>
              </a:rPr>
              <a:t> </a:t>
            </a:r>
            <a:r>
              <a:rPr sz="900" b="0" spc="-5" dirty="0">
                <a:latin typeface="Baskerville"/>
                <a:cs typeface="Baskerville"/>
              </a:rPr>
              <a:t>Hill</a:t>
            </a:r>
            <a:endParaRPr sz="900">
              <a:latin typeface="Baskerville"/>
              <a:cs typeface="Baskerville"/>
            </a:endParaRPr>
          </a:p>
          <a:p>
            <a:pPr marL="229235" marR="2092325">
              <a:lnSpc>
                <a:spcPct val="100000"/>
              </a:lnSpc>
            </a:pPr>
            <a:r>
              <a:rPr sz="900" b="0" dirty="0">
                <a:latin typeface="Baskerville"/>
                <a:cs typeface="Baskerville"/>
              </a:rPr>
              <a:t>Justin Trudeau  Prince William  Reese</a:t>
            </a:r>
            <a:r>
              <a:rPr sz="900" b="0" spc="-95" dirty="0">
                <a:latin typeface="Baskerville"/>
                <a:cs typeface="Baskerville"/>
              </a:rPr>
              <a:t> </a:t>
            </a:r>
            <a:r>
              <a:rPr sz="900" b="0" dirty="0">
                <a:latin typeface="Baskerville"/>
                <a:cs typeface="Baskerville"/>
              </a:rPr>
              <a:t>Witherspoon  </a:t>
            </a:r>
            <a:r>
              <a:rPr sz="900" b="0" spc="-5" dirty="0">
                <a:latin typeface="Baskerville"/>
                <a:cs typeface="Baskerville"/>
              </a:rPr>
              <a:t>Malala</a:t>
            </a:r>
            <a:r>
              <a:rPr sz="900" b="0" spc="-95" dirty="0">
                <a:latin typeface="Baskerville"/>
                <a:cs typeface="Baskerville"/>
              </a:rPr>
              <a:t> </a:t>
            </a:r>
            <a:r>
              <a:rPr sz="900" b="0" spc="-5" dirty="0">
                <a:latin typeface="Baskerville"/>
                <a:cs typeface="Baskerville"/>
              </a:rPr>
              <a:t>Yousafzai</a:t>
            </a:r>
            <a:endParaRPr sz="900">
              <a:latin typeface="Baskerville"/>
              <a:cs typeface="Baskerville"/>
            </a:endParaRPr>
          </a:p>
          <a:p>
            <a:pPr marL="229235">
              <a:lnSpc>
                <a:spcPct val="100000"/>
              </a:lnSpc>
            </a:pPr>
            <a:r>
              <a:rPr sz="900" b="0" dirty="0">
                <a:latin typeface="Baskerville"/>
                <a:cs typeface="Baskerville"/>
              </a:rPr>
              <a:t>Water.org: </a:t>
            </a:r>
            <a:r>
              <a:rPr sz="900" b="0" spc="-5" dirty="0">
                <a:latin typeface="Baskerville"/>
                <a:cs typeface="Baskerville"/>
              </a:rPr>
              <a:t>Matt</a:t>
            </a:r>
            <a:r>
              <a:rPr sz="900" b="0" spc="-100" dirty="0">
                <a:latin typeface="Baskerville"/>
                <a:cs typeface="Baskerville"/>
              </a:rPr>
              <a:t> </a:t>
            </a:r>
            <a:r>
              <a:rPr sz="900" b="0" spc="-5" dirty="0">
                <a:latin typeface="Baskerville"/>
                <a:cs typeface="Baskerville"/>
              </a:rPr>
              <a:t>Damon</a:t>
            </a:r>
            <a:endParaRPr sz="900">
              <a:latin typeface="Baskerville"/>
              <a:cs typeface="Baskerville"/>
            </a:endParaRPr>
          </a:p>
          <a:p>
            <a:pPr marL="229235" marR="1444625">
              <a:lnSpc>
                <a:spcPct val="100000"/>
              </a:lnSpc>
            </a:pPr>
            <a:r>
              <a:rPr sz="900" b="0" dirty="0">
                <a:latin typeface="Baskerville"/>
                <a:cs typeface="Baskerville"/>
              </a:rPr>
              <a:t>Green the Ghetto: </a:t>
            </a:r>
            <a:r>
              <a:rPr sz="900" b="0" spc="-5" dirty="0">
                <a:latin typeface="Baskerville"/>
                <a:cs typeface="Baskerville"/>
              </a:rPr>
              <a:t>Majora</a:t>
            </a:r>
            <a:r>
              <a:rPr sz="900" b="0" spc="-95" dirty="0">
                <a:latin typeface="Baskerville"/>
                <a:cs typeface="Baskerville"/>
              </a:rPr>
              <a:t> </a:t>
            </a:r>
            <a:r>
              <a:rPr sz="900" b="0" dirty="0">
                <a:latin typeface="Baskerville"/>
                <a:cs typeface="Baskerville"/>
              </a:rPr>
              <a:t>Carter  Green for </a:t>
            </a:r>
            <a:r>
              <a:rPr sz="900" b="0" spc="-5" dirty="0">
                <a:latin typeface="Baskerville"/>
                <a:cs typeface="Baskerville"/>
              </a:rPr>
              <a:t>All: </a:t>
            </a:r>
            <a:r>
              <a:rPr sz="900" b="0" dirty="0">
                <a:latin typeface="Baskerville"/>
                <a:cs typeface="Baskerville"/>
              </a:rPr>
              <a:t>Van</a:t>
            </a:r>
            <a:r>
              <a:rPr sz="900" b="0" spc="-90" dirty="0">
                <a:latin typeface="Baskerville"/>
                <a:cs typeface="Baskerville"/>
              </a:rPr>
              <a:t> </a:t>
            </a:r>
            <a:r>
              <a:rPr sz="900" b="0" dirty="0">
                <a:latin typeface="Baskerville"/>
                <a:cs typeface="Baskerville"/>
              </a:rPr>
              <a:t>Jones</a:t>
            </a:r>
            <a:endParaRPr sz="900">
              <a:latin typeface="Baskerville"/>
              <a:cs typeface="Baskerville"/>
            </a:endParaRPr>
          </a:p>
          <a:p>
            <a:pPr marL="229235">
              <a:lnSpc>
                <a:spcPct val="100000"/>
              </a:lnSpc>
            </a:pPr>
            <a:r>
              <a:rPr sz="900" b="0" dirty="0">
                <a:latin typeface="Baskerville"/>
                <a:cs typeface="Baskerville"/>
              </a:rPr>
              <a:t>iMatter: </a:t>
            </a:r>
            <a:r>
              <a:rPr sz="900" b="0" spc="-5" dirty="0">
                <a:latin typeface="Baskerville"/>
                <a:cs typeface="Baskerville"/>
              </a:rPr>
              <a:t>Alec</a:t>
            </a:r>
            <a:r>
              <a:rPr sz="900" b="0" spc="-95" dirty="0">
                <a:latin typeface="Baskerville"/>
                <a:cs typeface="Baskerville"/>
              </a:rPr>
              <a:t> </a:t>
            </a:r>
            <a:r>
              <a:rPr sz="900" b="0" dirty="0">
                <a:latin typeface="Baskerville"/>
                <a:cs typeface="Baskerville"/>
              </a:rPr>
              <a:t>Loorz</a:t>
            </a:r>
            <a:endParaRPr sz="900">
              <a:latin typeface="Baskerville"/>
              <a:cs typeface="Baskerville"/>
            </a:endParaRPr>
          </a:p>
          <a:p>
            <a:pPr marL="229235">
              <a:lnSpc>
                <a:spcPct val="100000"/>
              </a:lnSpc>
            </a:pPr>
            <a:r>
              <a:rPr sz="900" b="0" spc="-5" dirty="0">
                <a:latin typeface="Baskerville"/>
                <a:cs typeface="Baskerville"/>
              </a:rPr>
              <a:t>Annie </a:t>
            </a:r>
            <a:r>
              <a:rPr sz="900" b="0" dirty="0">
                <a:latin typeface="Baskerville"/>
                <a:cs typeface="Baskerville"/>
              </a:rPr>
              <a:t>Leonard,</a:t>
            </a:r>
            <a:r>
              <a:rPr sz="900" b="0" spc="-90" dirty="0">
                <a:latin typeface="Baskerville"/>
                <a:cs typeface="Baskerville"/>
              </a:rPr>
              <a:t> </a:t>
            </a:r>
            <a:r>
              <a:rPr sz="900" b="0" dirty="0">
                <a:latin typeface="Baskerville"/>
                <a:cs typeface="Baskerville"/>
              </a:rPr>
              <a:t>Greenpeace</a:t>
            </a:r>
            <a:endParaRPr sz="900">
              <a:latin typeface="Baskerville"/>
              <a:cs typeface="Baskerville"/>
            </a:endParaRPr>
          </a:p>
          <a:p>
            <a:pPr marL="229235" marR="996950">
              <a:lnSpc>
                <a:spcPct val="100000"/>
              </a:lnSpc>
            </a:pPr>
            <a:r>
              <a:rPr sz="900" b="0" dirty="0">
                <a:latin typeface="Baskerville"/>
                <a:cs typeface="Baskerville"/>
              </a:rPr>
              <a:t>Ben Quinto, Global </a:t>
            </a:r>
            <a:r>
              <a:rPr sz="900" b="0" spc="-5" dirty="0">
                <a:latin typeface="Baskerville"/>
                <a:cs typeface="Baskerville"/>
              </a:rPr>
              <a:t>Youth Action</a:t>
            </a:r>
            <a:r>
              <a:rPr sz="900" b="0" spc="-90" dirty="0">
                <a:latin typeface="Baskerville"/>
                <a:cs typeface="Baskerville"/>
              </a:rPr>
              <a:t> </a:t>
            </a:r>
            <a:r>
              <a:rPr sz="900" b="0" dirty="0">
                <a:latin typeface="Baskerville"/>
                <a:cs typeface="Baskerville"/>
              </a:rPr>
              <a:t>Network  Tokata Iron Eyes, Standing</a:t>
            </a:r>
            <a:r>
              <a:rPr sz="900" b="0" spc="-120" dirty="0">
                <a:latin typeface="Baskerville"/>
                <a:cs typeface="Baskerville"/>
              </a:rPr>
              <a:t> </a:t>
            </a:r>
            <a:r>
              <a:rPr sz="900" b="0" dirty="0">
                <a:latin typeface="Baskerville"/>
                <a:cs typeface="Baskerville"/>
              </a:rPr>
              <a:t>Rock</a:t>
            </a:r>
            <a:endParaRPr sz="900">
              <a:latin typeface="Baskerville"/>
              <a:cs typeface="Baskerville"/>
            </a:endParaRPr>
          </a:p>
          <a:p>
            <a:pPr marL="229235" marR="1173480">
              <a:lnSpc>
                <a:spcPct val="100000"/>
              </a:lnSpc>
            </a:pPr>
            <a:r>
              <a:rPr sz="900" b="0" dirty="0">
                <a:latin typeface="Baskerville"/>
                <a:cs typeface="Baskerville"/>
              </a:rPr>
              <a:t>Jonah Wittkamper, NEXUS  Xiuhtezcatl </a:t>
            </a:r>
            <a:r>
              <a:rPr sz="900" b="0" spc="-5" dirty="0">
                <a:latin typeface="Baskerville"/>
                <a:cs typeface="Baskerville"/>
              </a:rPr>
              <a:t>Martinez, </a:t>
            </a:r>
            <a:r>
              <a:rPr sz="900" b="0" dirty="0">
                <a:latin typeface="Baskerville"/>
                <a:cs typeface="Baskerville"/>
              </a:rPr>
              <a:t>Earth</a:t>
            </a:r>
            <a:r>
              <a:rPr sz="900" b="0" spc="-85" dirty="0">
                <a:latin typeface="Baskerville"/>
                <a:cs typeface="Baskerville"/>
              </a:rPr>
              <a:t> </a:t>
            </a:r>
            <a:r>
              <a:rPr sz="900" b="0" dirty="0">
                <a:latin typeface="Baskerville"/>
                <a:cs typeface="Baskerville"/>
              </a:rPr>
              <a:t>Guardians  Josh </a:t>
            </a:r>
            <a:r>
              <a:rPr sz="900" b="0" spc="-5" dirty="0">
                <a:latin typeface="Baskerville"/>
                <a:cs typeface="Baskerville"/>
              </a:rPr>
              <a:t>Mailman, </a:t>
            </a:r>
            <a:r>
              <a:rPr sz="900" b="0" dirty="0">
                <a:latin typeface="Baskerville"/>
                <a:cs typeface="Baskerville"/>
              </a:rPr>
              <a:t>Social Venture</a:t>
            </a:r>
            <a:r>
              <a:rPr sz="900" b="0" spc="-95" dirty="0">
                <a:latin typeface="Baskerville"/>
                <a:cs typeface="Baskerville"/>
              </a:rPr>
              <a:t> </a:t>
            </a:r>
            <a:r>
              <a:rPr sz="900" b="0" dirty="0">
                <a:latin typeface="Baskerville"/>
                <a:cs typeface="Baskerville"/>
              </a:rPr>
              <a:t>Network  Rihanna, UN</a:t>
            </a:r>
            <a:r>
              <a:rPr sz="900" b="0" spc="-105" dirty="0">
                <a:latin typeface="Baskerville"/>
                <a:cs typeface="Baskerville"/>
              </a:rPr>
              <a:t> </a:t>
            </a:r>
            <a:r>
              <a:rPr sz="900" b="0" spc="-5" dirty="0">
                <a:latin typeface="Baskerville"/>
                <a:cs typeface="Baskerville"/>
              </a:rPr>
              <a:t>Ambassador</a:t>
            </a:r>
            <a:endParaRPr sz="900">
              <a:latin typeface="Baskerville"/>
              <a:cs typeface="Baskerville"/>
            </a:endParaRPr>
          </a:p>
          <a:p>
            <a:pPr marL="229235" marR="1811655">
              <a:lnSpc>
                <a:spcPct val="100000"/>
              </a:lnSpc>
            </a:pPr>
            <a:r>
              <a:rPr sz="900" b="0" dirty="0">
                <a:latin typeface="Baskerville"/>
                <a:cs typeface="Baskerville"/>
              </a:rPr>
              <a:t>Shilpa Jain, </a:t>
            </a:r>
            <a:r>
              <a:rPr sz="900" b="0" spc="-5" dirty="0">
                <a:latin typeface="Baskerville"/>
                <a:cs typeface="Baskerville"/>
              </a:rPr>
              <a:t>YES </a:t>
            </a:r>
            <a:r>
              <a:rPr sz="900" b="0" dirty="0">
                <a:latin typeface="Baskerville"/>
                <a:cs typeface="Baskerville"/>
              </a:rPr>
              <a:t>World  Ben Wikler,</a:t>
            </a:r>
            <a:r>
              <a:rPr sz="900" b="0" spc="-110" dirty="0">
                <a:latin typeface="Baskerville"/>
                <a:cs typeface="Baskerville"/>
              </a:rPr>
              <a:t> </a:t>
            </a:r>
            <a:r>
              <a:rPr sz="900" b="0" spc="-5" dirty="0">
                <a:latin typeface="Baskerville"/>
                <a:cs typeface="Baskerville"/>
              </a:rPr>
              <a:t>MoveOn.org</a:t>
            </a:r>
            <a:endParaRPr sz="900">
              <a:latin typeface="Baskerville"/>
              <a:cs typeface="Baskerville"/>
            </a:endParaRPr>
          </a:p>
          <a:p>
            <a:pPr marL="229235" marR="508634">
              <a:lnSpc>
                <a:spcPct val="100000"/>
              </a:lnSpc>
            </a:pPr>
            <a:r>
              <a:rPr sz="900" b="0" dirty="0">
                <a:latin typeface="Baskerville"/>
                <a:cs typeface="Baskerville"/>
              </a:rPr>
              <a:t>Ben Smilowitz, </a:t>
            </a:r>
            <a:r>
              <a:rPr sz="900" b="0" spc="-5" dirty="0">
                <a:latin typeface="Baskerville"/>
                <a:cs typeface="Baskerville"/>
              </a:rPr>
              <a:t>Disaster Accountability </a:t>
            </a:r>
            <a:r>
              <a:rPr sz="900" b="0" dirty="0">
                <a:latin typeface="Baskerville"/>
                <a:cs typeface="Baskerville"/>
              </a:rPr>
              <a:t>Project  Jennifer Corriero &amp; </a:t>
            </a:r>
            <a:r>
              <a:rPr sz="900" b="0" spc="-5" dirty="0">
                <a:latin typeface="Baskerville"/>
                <a:cs typeface="Baskerville"/>
              </a:rPr>
              <a:t>Michael Furdyk, </a:t>
            </a:r>
            <a:r>
              <a:rPr sz="900" b="0" dirty="0">
                <a:latin typeface="Baskerville"/>
                <a:cs typeface="Baskerville"/>
              </a:rPr>
              <a:t>Taking it</a:t>
            </a:r>
            <a:r>
              <a:rPr sz="900" b="0" spc="-85" dirty="0">
                <a:latin typeface="Baskerville"/>
                <a:cs typeface="Baskerville"/>
              </a:rPr>
              <a:t> </a:t>
            </a:r>
            <a:r>
              <a:rPr sz="900" b="0" dirty="0">
                <a:latin typeface="Baskerville"/>
                <a:cs typeface="Baskerville"/>
              </a:rPr>
              <a:t>Global  Evon Peters, Native </a:t>
            </a:r>
            <a:r>
              <a:rPr sz="900" b="0" spc="-5" dirty="0">
                <a:latin typeface="Baskerville"/>
                <a:cs typeface="Baskerville"/>
              </a:rPr>
              <a:t>Movement</a:t>
            </a:r>
            <a:r>
              <a:rPr sz="900" b="0" spc="-105" dirty="0">
                <a:latin typeface="Baskerville"/>
                <a:cs typeface="Baskerville"/>
              </a:rPr>
              <a:t> </a:t>
            </a:r>
            <a:r>
              <a:rPr sz="900" b="0" spc="-5" dirty="0">
                <a:latin typeface="Baskerville"/>
                <a:cs typeface="Baskerville"/>
              </a:rPr>
              <a:t>Alaska</a:t>
            </a:r>
            <a:endParaRPr sz="900">
              <a:latin typeface="Baskerville"/>
              <a:cs typeface="Baskerville"/>
            </a:endParaRPr>
          </a:p>
          <a:p>
            <a:pPr marL="229235">
              <a:lnSpc>
                <a:spcPct val="100000"/>
              </a:lnSpc>
            </a:pPr>
            <a:r>
              <a:rPr sz="900" b="0" dirty="0">
                <a:latin typeface="Baskerville"/>
                <a:cs typeface="Baskerville"/>
              </a:rPr>
              <a:t>Bioneers</a:t>
            </a:r>
            <a:endParaRPr sz="900">
              <a:latin typeface="Baskerville"/>
              <a:cs typeface="Baskerville"/>
            </a:endParaRPr>
          </a:p>
          <a:p>
            <a:pPr marL="229235" marR="2014220">
              <a:lnSpc>
                <a:spcPct val="100000"/>
              </a:lnSpc>
            </a:pPr>
            <a:r>
              <a:rPr sz="900" b="0" dirty="0">
                <a:latin typeface="Baskerville"/>
                <a:cs typeface="Baskerville"/>
              </a:rPr>
              <a:t>ONE Campaign  Pachamama</a:t>
            </a:r>
            <a:r>
              <a:rPr sz="900" b="0" spc="-90" dirty="0">
                <a:latin typeface="Baskerville"/>
                <a:cs typeface="Baskerville"/>
              </a:rPr>
              <a:t> </a:t>
            </a:r>
            <a:r>
              <a:rPr sz="900" b="0" spc="-5" dirty="0">
                <a:latin typeface="Baskerville"/>
                <a:cs typeface="Baskerville"/>
              </a:rPr>
              <a:t>Alliance  </a:t>
            </a:r>
            <a:r>
              <a:rPr sz="900" b="0" dirty="0">
                <a:latin typeface="Baskerville"/>
                <a:cs typeface="Baskerville"/>
              </a:rPr>
              <a:t>350.org</a:t>
            </a:r>
            <a:endParaRPr sz="900">
              <a:latin typeface="Baskerville"/>
              <a:cs typeface="Baskerville"/>
            </a:endParaRPr>
          </a:p>
          <a:p>
            <a:pPr marL="229235">
              <a:lnSpc>
                <a:spcPct val="100000"/>
              </a:lnSpc>
            </a:pPr>
            <a:r>
              <a:rPr sz="900" b="0" dirty="0">
                <a:latin typeface="Baskerville"/>
                <a:cs typeface="Baskerville"/>
              </a:rPr>
              <a:t>People's</a:t>
            </a:r>
            <a:r>
              <a:rPr sz="900" b="0" spc="-110" dirty="0">
                <a:latin typeface="Baskerville"/>
                <a:cs typeface="Baskerville"/>
              </a:rPr>
              <a:t> </a:t>
            </a:r>
            <a:r>
              <a:rPr sz="900" b="0" dirty="0">
                <a:latin typeface="Baskerville"/>
                <a:cs typeface="Baskerville"/>
              </a:rPr>
              <a:t>Grocery</a:t>
            </a:r>
            <a:endParaRPr sz="900">
              <a:latin typeface="Baskerville"/>
              <a:cs typeface="Baskerville"/>
            </a:endParaRPr>
          </a:p>
          <a:p>
            <a:pPr marL="229235">
              <a:lnSpc>
                <a:spcPct val="100000"/>
              </a:lnSpc>
            </a:pPr>
            <a:r>
              <a:rPr sz="900" b="0" dirty="0">
                <a:latin typeface="Baskerville"/>
                <a:cs typeface="Baskerville"/>
              </a:rPr>
              <a:t>East Bay Conservation</a:t>
            </a:r>
            <a:r>
              <a:rPr sz="900" b="0" spc="-110" dirty="0">
                <a:latin typeface="Baskerville"/>
                <a:cs typeface="Baskerville"/>
              </a:rPr>
              <a:t> </a:t>
            </a:r>
            <a:r>
              <a:rPr sz="900" b="0" dirty="0">
                <a:latin typeface="Baskerville"/>
                <a:cs typeface="Baskerville"/>
              </a:rPr>
              <a:t>Corps</a:t>
            </a:r>
            <a:endParaRPr sz="900">
              <a:latin typeface="Baskerville"/>
              <a:cs typeface="Baskerville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505865" y="586582"/>
            <a:ext cx="2089216" cy="345662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91759" y="4698504"/>
            <a:ext cx="100330" cy="95250"/>
          </a:xfrm>
          <a:custGeom>
            <a:avLst/>
            <a:gdLst/>
            <a:ahLst/>
            <a:cxnLst/>
            <a:rect l="l" t="t" r="r" b="b"/>
            <a:pathLst>
              <a:path w="100330" h="95250">
                <a:moveTo>
                  <a:pt x="50063" y="0"/>
                </a:moveTo>
                <a:lnTo>
                  <a:pt x="65532" y="31368"/>
                </a:lnTo>
                <a:lnTo>
                  <a:pt x="100126" y="36398"/>
                </a:lnTo>
                <a:lnTo>
                  <a:pt x="75095" y="60782"/>
                </a:lnTo>
                <a:lnTo>
                  <a:pt x="81000" y="95237"/>
                </a:lnTo>
                <a:lnTo>
                  <a:pt x="50063" y="78981"/>
                </a:lnTo>
                <a:lnTo>
                  <a:pt x="19126" y="95237"/>
                </a:lnTo>
                <a:lnTo>
                  <a:pt x="25031" y="60782"/>
                </a:lnTo>
                <a:lnTo>
                  <a:pt x="0" y="36398"/>
                </a:lnTo>
                <a:lnTo>
                  <a:pt x="34594" y="31368"/>
                </a:lnTo>
                <a:lnTo>
                  <a:pt x="50063" y="0"/>
                </a:lnTo>
                <a:close/>
              </a:path>
            </a:pathLst>
          </a:custGeom>
          <a:ln w="11429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91759" y="4822051"/>
            <a:ext cx="100330" cy="95250"/>
          </a:xfrm>
          <a:custGeom>
            <a:avLst/>
            <a:gdLst/>
            <a:ahLst/>
            <a:cxnLst/>
            <a:rect l="l" t="t" r="r" b="b"/>
            <a:pathLst>
              <a:path w="100330" h="95250">
                <a:moveTo>
                  <a:pt x="50063" y="0"/>
                </a:moveTo>
                <a:lnTo>
                  <a:pt x="65532" y="31343"/>
                </a:lnTo>
                <a:lnTo>
                  <a:pt x="100126" y="36372"/>
                </a:lnTo>
                <a:lnTo>
                  <a:pt x="75095" y="60756"/>
                </a:lnTo>
                <a:lnTo>
                  <a:pt x="81000" y="95237"/>
                </a:lnTo>
                <a:lnTo>
                  <a:pt x="50063" y="78955"/>
                </a:lnTo>
                <a:lnTo>
                  <a:pt x="19126" y="95237"/>
                </a:lnTo>
                <a:lnTo>
                  <a:pt x="25031" y="60756"/>
                </a:lnTo>
                <a:lnTo>
                  <a:pt x="0" y="36372"/>
                </a:lnTo>
                <a:lnTo>
                  <a:pt x="34594" y="31343"/>
                </a:lnTo>
                <a:lnTo>
                  <a:pt x="50063" y="0"/>
                </a:lnTo>
                <a:close/>
              </a:path>
            </a:pathLst>
          </a:custGeom>
          <a:ln w="11429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91759" y="4945564"/>
            <a:ext cx="100330" cy="95250"/>
          </a:xfrm>
          <a:custGeom>
            <a:avLst/>
            <a:gdLst/>
            <a:ahLst/>
            <a:cxnLst/>
            <a:rect l="l" t="t" r="r" b="b"/>
            <a:pathLst>
              <a:path w="100330" h="95250">
                <a:moveTo>
                  <a:pt x="50063" y="0"/>
                </a:moveTo>
                <a:lnTo>
                  <a:pt x="65532" y="31369"/>
                </a:lnTo>
                <a:lnTo>
                  <a:pt x="100126" y="36398"/>
                </a:lnTo>
                <a:lnTo>
                  <a:pt x="75095" y="60782"/>
                </a:lnTo>
                <a:lnTo>
                  <a:pt x="81000" y="95237"/>
                </a:lnTo>
                <a:lnTo>
                  <a:pt x="50063" y="78981"/>
                </a:lnTo>
                <a:lnTo>
                  <a:pt x="19126" y="95237"/>
                </a:lnTo>
                <a:lnTo>
                  <a:pt x="25031" y="60782"/>
                </a:lnTo>
                <a:lnTo>
                  <a:pt x="0" y="36398"/>
                </a:lnTo>
                <a:lnTo>
                  <a:pt x="34594" y="31369"/>
                </a:lnTo>
                <a:lnTo>
                  <a:pt x="50063" y="0"/>
                </a:lnTo>
                <a:close/>
              </a:path>
            </a:pathLst>
          </a:custGeom>
          <a:ln w="11429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91759" y="5069109"/>
            <a:ext cx="100330" cy="95250"/>
          </a:xfrm>
          <a:custGeom>
            <a:avLst/>
            <a:gdLst/>
            <a:ahLst/>
            <a:cxnLst/>
            <a:rect l="l" t="t" r="r" b="b"/>
            <a:pathLst>
              <a:path w="100330" h="95250">
                <a:moveTo>
                  <a:pt x="50063" y="0"/>
                </a:moveTo>
                <a:lnTo>
                  <a:pt x="65532" y="31343"/>
                </a:lnTo>
                <a:lnTo>
                  <a:pt x="100126" y="36372"/>
                </a:lnTo>
                <a:lnTo>
                  <a:pt x="75095" y="60756"/>
                </a:lnTo>
                <a:lnTo>
                  <a:pt x="81000" y="95237"/>
                </a:lnTo>
                <a:lnTo>
                  <a:pt x="50063" y="78955"/>
                </a:lnTo>
                <a:lnTo>
                  <a:pt x="19126" y="95237"/>
                </a:lnTo>
                <a:lnTo>
                  <a:pt x="25031" y="60756"/>
                </a:lnTo>
                <a:lnTo>
                  <a:pt x="0" y="36372"/>
                </a:lnTo>
                <a:lnTo>
                  <a:pt x="34594" y="31343"/>
                </a:lnTo>
                <a:lnTo>
                  <a:pt x="50063" y="0"/>
                </a:lnTo>
                <a:close/>
              </a:path>
            </a:pathLst>
          </a:custGeom>
          <a:ln w="11429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91759" y="5192623"/>
            <a:ext cx="100330" cy="95250"/>
          </a:xfrm>
          <a:custGeom>
            <a:avLst/>
            <a:gdLst/>
            <a:ahLst/>
            <a:cxnLst/>
            <a:rect l="l" t="t" r="r" b="b"/>
            <a:pathLst>
              <a:path w="100330" h="95250">
                <a:moveTo>
                  <a:pt x="50063" y="0"/>
                </a:moveTo>
                <a:lnTo>
                  <a:pt x="65532" y="31368"/>
                </a:lnTo>
                <a:lnTo>
                  <a:pt x="100126" y="36398"/>
                </a:lnTo>
                <a:lnTo>
                  <a:pt x="75095" y="60782"/>
                </a:lnTo>
                <a:lnTo>
                  <a:pt x="81000" y="95237"/>
                </a:lnTo>
                <a:lnTo>
                  <a:pt x="50063" y="78981"/>
                </a:lnTo>
                <a:lnTo>
                  <a:pt x="19126" y="95237"/>
                </a:lnTo>
                <a:lnTo>
                  <a:pt x="25031" y="60782"/>
                </a:lnTo>
                <a:lnTo>
                  <a:pt x="0" y="36398"/>
                </a:lnTo>
                <a:lnTo>
                  <a:pt x="34594" y="31368"/>
                </a:lnTo>
                <a:lnTo>
                  <a:pt x="50063" y="0"/>
                </a:lnTo>
                <a:close/>
              </a:path>
            </a:pathLst>
          </a:custGeom>
          <a:ln w="11429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91759" y="5316170"/>
            <a:ext cx="100330" cy="95250"/>
          </a:xfrm>
          <a:custGeom>
            <a:avLst/>
            <a:gdLst/>
            <a:ahLst/>
            <a:cxnLst/>
            <a:rect l="l" t="t" r="r" b="b"/>
            <a:pathLst>
              <a:path w="100330" h="95250">
                <a:moveTo>
                  <a:pt x="50063" y="0"/>
                </a:moveTo>
                <a:lnTo>
                  <a:pt x="65532" y="31343"/>
                </a:lnTo>
                <a:lnTo>
                  <a:pt x="100126" y="36372"/>
                </a:lnTo>
                <a:lnTo>
                  <a:pt x="75095" y="60756"/>
                </a:lnTo>
                <a:lnTo>
                  <a:pt x="81000" y="95237"/>
                </a:lnTo>
                <a:lnTo>
                  <a:pt x="50063" y="78955"/>
                </a:lnTo>
                <a:lnTo>
                  <a:pt x="19126" y="95237"/>
                </a:lnTo>
                <a:lnTo>
                  <a:pt x="25031" y="60756"/>
                </a:lnTo>
                <a:lnTo>
                  <a:pt x="0" y="36372"/>
                </a:lnTo>
                <a:lnTo>
                  <a:pt x="34594" y="31343"/>
                </a:lnTo>
                <a:lnTo>
                  <a:pt x="50063" y="0"/>
                </a:lnTo>
                <a:close/>
              </a:path>
            </a:pathLst>
          </a:custGeom>
          <a:ln w="11429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91759" y="5439694"/>
            <a:ext cx="100330" cy="95250"/>
          </a:xfrm>
          <a:custGeom>
            <a:avLst/>
            <a:gdLst/>
            <a:ahLst/>
            <a:cxnLst/>
            <a:rect l="l" t="t" r="r" b="b"/>
            <a:pathLst>
              <a:path w="100330" h="95250">
                <a:moveTo>
                  <a:pt x="50063" y="0"/>
                </a:moveTo>
                <a:lnTo>
                  <a:pt x="65532" y="31368"/>
                </a:lnTo>
                <a:lnTo>
                  <a:pt x="100126" y="36398"/>
                </a:lnTo>
                <a:lnTo>
                  <a:pt x="75095" y="60782"/>
                </a:lnTo>
                <a:lnTo>
                  <a:pt x="81000" y="95237"/>
                </a:lnTo>
                <a:lnTo>
                  <a:pt x="50063" y="78981"/>
                </a:lnTo>
                <a:lnTo>
                  <a:pt x="19126" y="95237"/>
                </a:lnTo>
                <a:lnTo>
                  <a:pt x="25031" y="60782"/>
                </a:lnTo>
                <a:lnTo>
                  <a:pt x="0" y="36398"/>
                </a:lnTo>
                <a:lnTo>
                  <a:pt x="34594" y="31368"/>
                </a:lnTo>
                <a:lnTo>
                  <a:pt x="50063" y="0"/>
                </a:lnTo>
                <a:close/>
              </a:path>
            </a:pathLst>
          </a:custGeom>
          <a:ln w="11429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91759" y="5563229"/>
            <a:ext cx="100330" cy="95250"/>
          </a:xfrm>
          <a:custGeom>
            <a:avLst/>
            <a:gdLst/>
            <a:ahLst/>
            <a:cxnLst/>
            <a:rect l="l" t="t" r="r" b="b"/>
            <a:pathLst>
              <a:path w="100330" h="95250">
                <a:moveTo>
                  <a:pt x="50063" y="0"/>
                </a:moveTo>
                <a:lnTo>
                  <a:pt x="65532" y="31343"/>
                </a:lnTo>
                <a:lnTo>
                  <a:pt x="100126" y="36372"/>
                </a:lnTo>
                <a:lnTo>
                  <a:pt x="75095" y="60756"/>
                </a:lnTo>
                <a:lnTo>
                  <a:pt x="81000" y="95237"/>
                </a:lnTo>
                <a:lnTo>
                  <a:pt x="50063" y="78955"/>
                </a:lnTo>
                <a:lnTo>
                  <a:pt x="19126" y="95237"/>
                </a:lnTo>
                <a:lnTo>
                  <a:pt x="25031" y="60756"/>
                </a:lnTo>
                <a:lnTo>
                  <a:pt x="0" y="36372"/>
                </a:lnTo>
                <a:lnTo>
                  <a:pt x="34594" y="31343"/>
                </a:lnTo>
                <a:lnTo>
                  <a:pt x="50063" y="0"/>
                </a:lnTo>
                <a:close/>
              </a:path>
            </a:pathLst>
          </a:custGeom>
          <a:ln w="11429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91759" y="5686752"/>
            <a:ext cx="100330" cy="95250"/>
          </a:xfrm>
          <a:custGeom>
            <a:avLst/>
            <a:gdLst/>
            <a:ahLst/>
            <a:cxnLst/>
            <a:rect l="l" t="t" r="r" b="b"/>
            <a:pathLst>
              <a:path w="100330" h="95250">
                <a:moveTo>
                  <a:pt x="50063" y="0"/>
                </a:moveTo>
                <a:lnTo>
                  <a:pt x="65532" y="31368"/>
                </a:lnTo>
                <a:lnTo>
                  <a:pt x="100126" y="36398"/>
                </a:lnTo>
                <a:lnTo>
                  <a:pt x="75095" y="60782"/>
                </a:lnTo>
                <a:lnTo>
                  <a:pt x="81000" y="95237"/>
                </a:lnTo>
                <a:lnTo>
                  <a:pt x="50063" y="78981"/>
                </a:lnTo>
                <a:lnTo>
                  <a:pt x="19126" y="95237"/>
                </a:lnTo>
                <a:lnTo>
                  <a:pt x="25031" y="60782"/>
                </a:lnTo>
                <a:lnTo>
                  <a:pt x="0" y="36398"/>
                </a:lnTo>
                <a:lnTo>
                  <a:pt x="34594" y="31368"/>
                </a:lnTo>
                <a:lnTo>
                  <a:pt x="50063" y="0"/>
                </a:lnTo>
                <a:close/>
              </a:path>
            </a:pathLst>
          </a:custGeom>
          <a:ln w="11429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89916" y="5811009"/>
            <a:ext cx="100330" cy="95250"/>
          </a:xfrm>
          <a:custGeom>
            <a:avLst/>
            <a:gdLst/>
            <a:ahLst/>
            <a:cxnLst/>
            <a:rect l="l" t="t" r="r" b="b"/>
            <a:pathLst>
              <a:path w="100330" h="95250">
                <a:moveTo>
                  <a:pt x="50063" y="0"/>
                </a:moveTo>
                <a:lnTo>
                  <a:pt x="65531" y="31368"/>
                </a:lnTo>
                <a:lnTo>
                  <a:pt x="100126" y="36398"/>
                </a:lnTo>
                <a:lnTo>
                  <a:pt x="75095" y="60782"/>
                </a:lnTo>
                <a:lnTo>
                  <a:pt x="81000" y="95237"/>
                </a:lnTo>
                <a:lnTo>
                  <a:pt x="50063" y="78981"/>
                </a:lnTo>
                <a:lnTo>
                  <a:pt x="19126" y="95237"/>
                </a:lnTo>
                <a:lnTo>
                  <a:pt x="25031" y="60782"/>
                </a:lnTo>
                <a:lnTo>
                  <a:pt x="0" y="36398"/>
                </a:lnTo>
                <a:lnTo>
                  <a:pt x="34594" y="31368"/>
                </a:lnTo>
                <a:lnTo>
                  <a:pt x="50063" y="0"/>
                </a:lnTo>
                <a:close/>
              </a:path>
            </a:pathLst>
          </a:custGeom>
          <a:ln w="11429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89916" y="5934555"/>
            <a:ext cx="100330" cy="95250"/>
          </a:xfrm>
          <a:custGeom>
            <a:avLst/>
            <a:gdLst/>
            <a:ahLst/>
            <a:cxnLst/>
            <a:rect l="l" t="t" r="r" b="b"/>
            <a:pathLst>
              <a:path w="100330" h="95250">
                <a:moveTo>
                  <a:pt x="50063" y="0"/>
                </a:moveTo>
                <a:lnTo>
                  <a:pt x="65531" y="31343"/>
                </a:lnTo>
                <a:lnTo>
                  <a:pt x="100126" y="36372"/>
                </a:lnTo>
                <a:lnTo>
                  <a:pt x="75095" y="60756"/>
                </a:lnTo>
                <a:lnTo>
                  <a:pt x="81000" y="95237"/>
                </a:lnTo>
                <a:lnTo>
                  <a:pt x="50063" y="78955"/>
                </a:lnTo>
                <a:lnTo>
                  <a:pt x="19126" y="95237"/>
                </a:lnTo>
                <a:lnTo>
                  <a:pt x="25031" y="60756"/>
                </a:lnTo>
                <a:lnTo>
                  <a:pt x="0" y="36372"/>
                </a:lnTo>
                <a:lnTo>
                  <a:pt x="34594" y="31343"/>
                </a:lnTo>
                <a:lnTo>
                  <a:pt x="50063" y="0"/>
                </a:lnTo>
                <a:close/>
              </a:path>
            </a:pathLst>
          </a:custGeom>
          <a:ln w="11429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89916" y="6058067"/>
            <a:ext cx="100330" cy="95250"/>
          </a:xfrm>
          <a:custGeom>
            <a:avLst/>
            <a:gdLst/>
            <a:ahLst/>
            <a:cxnLst/>
            <a:rect l="l" t="t" r="r" b="b"/>
            <a:pathLst>
              <a:path w="100330" h="95250">
                <a:moveTo>
                  <a:pt x="50063" y="0"/>
                </a:moveTo>
                <a:lnTo>
                  <a:pt x="65531" y="31369"/>
                </a:lnTo>
                <a:lnTo>
                  <a:pt x="100126" y="36398"/>
                </a:lnTo>
                <a:lnTo>
                  <a:pt x="75095" y="60782"/>
                </a:lnTo>
                <a:lnTo>
                  <a:pt x="81000" y="95237"/>
                </a:lnTo>
                <a:lnTo>
                  <a:pt x="50063" y="78981"/>
                </a:lnTo>
                <a:lnTo>
                  <a:pt x="19126" y="95237"/>
                </a:lnTo>
                <a:lnTo>
                  <a:pt x="25031" y="60782"/>
                </a:lnTo>
                <a:lnTo>
                  <a:pt x="0" y="36398"/>
                </a:lnTo>
                <a:lnTo>
                  <a:pt x="34594" y="31369"/>
                </a:lnTo>
                <a:lnTo>
                  <a:pt x="50063" y="0"/>
                </a:lnTo>
                <a:close/>
              </a:path>
            </a:pathLst>
          </a:custGeom>
          <a:ln w="11429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89916" y="6181613"/>
            <a:ext cx="100330" cy="95250"/>
          </a:xfrm>
          <a:custGeom>
            <a:avLst/>
            <a:gdLst/>
            <a:ahLst/>
            <a:cxnLst/>
            <a:rect l="l" t="t" r="r" b="b"/>
            <a:pathLst>
              <a:path w="100330" h="95250">
                <a:moveTo>
                  <a:pt x="50063" y="0"/>
                </a:moveTo>
                <a:lnTo>
                  <a:pt x="65531" y="31343"/>
                </a:lnTo>
                <a:lnTo>
                  <a:pt x="100126" y="36372"/>
                </a:lnTo>
                <a:lnTo>
                  <a:pt x="75095" y="60756"/>
                </a:lnTo>
                <a:lnTo>
                  <a:pt x="81000" y="95237"/>
                </a:lnTo>
                <a:lnTo>
                  <a:pt x="50063" y="78955"/>
                </a:lnTo>
                <a:lnTo>
                  <a:pt x="19126" y="95237"/>
                </a:lnTo>
                <a:lnTo>
                  <a:pt x="25031" y="60756"/>
                </a:lnTo>
                <a:lnTo>
                  <a:pt x="0" y="36372"/>
                </a:lnTo>
                <a:lnTo>
                  <a:pt x="34594" y="31343"/>
                </a:lnTo>
                <a:lnTo>
                  <a:pt x="50063" y="0"/>
                </a:lnTo>
                <a:close/>
              </a:path>
            </a:pathLst>
          </a:custGeom>
          <a:ln w="11429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89916" y="6305132"/>
            <a:ext cx="100330" cy="95250"/>
          </a:xfrm>
          <a:custGeom>
            <a:avLst/>
            <a:gdLst/>
            <a:ahLst/>
            <a:cxnLst/>
            <a:rect l="l" t="t" r="r" b="b"/>
            <a:pathLst>
              <a:path w="100330" h="95250">
                <a:moveTo>
                  <a:pt x="50063" y="0"/>
                </a:moveTo>
                <a:lnTo>
                  <a:pt x="65531" y="31368"/>
                </a:lnTo>
                <a:lnTo>
                  <a:pt x="100126" y="36398"/>
                </a:lnTo>
                <a:lnTo>
                  <a:pt x="75095" y="60782"/>
                </a:lnTo>
                <a:lnTo>
                  <a:pt x="81000" y="95237"/>
                </a:lnTo>
                <a:lnTo>
                  <a:pt x="50063" y="78981"/>
                </a:lnTo>
                <a:lnTo>
                  <a:pt x="19126" y="95237"/>
                </a:lnTo>
                <a:lnTo>
                  <a:pt x="25031" y="60782"/>
                </a:lnTo>
                <a:lnTo>
                  <a:pt x="0" y="36398"/>
                </a:lnTo>
                <a:lnTo>
                  <a:pt x="34594" y="31368"/>
                </a:lnTo>
                <a:lnTo>
                  <a:pt x="50063" y="0"/>
                </a:lnTo>
                <a:close/>
              </a:path>
            </a:pathLst>
          </a:custGeom>
          <a:ln w="11429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89916" y="6428673"/>
            <a:ext cx="100330" cy="95250"/>
          </a:xfrm>
          <a:custGeom>
            <a:avLst/>
            <a:gdLst/>
            <a:ahLst/>
            <a:cxnLst/>
            <a:rect l="l" t="t" r="r" b="b"/>
            <a:pathLst>
              <a:path w="100330" h="95250">
                <a:moveTo>
                  <a:pt x="50063" y="0"/>
                </a:moveTo>
                <a:lnTo>
                  <a:pt x="65531" y="31343"/>
                </a:lnTo>
                <a:lnTo>
                  <a:pt x="100126" y="36372"/>
                </a:lnTo>
                <a:lnTo>
                  <a:pt x="75095" y="60756"/>
                </a:lnTo>
                <a:lnTo>
                  <a:pt x="81000" y="95237"/>
                </a:lnTo>
                <a:lnTo>
                  <a:pt x="50063" y="78955"/>
                </a:lnTo>
                <a:lnTo>
                  <a:pt x="19126" y="95237"/>
                </a:lnTo>
                <a:lnTo>
                  <a:pt x="25031" y="60756"/>
                </a:lnTo>
                <a:lnTo>
                  <a:pt x="0" y="36372"/>
                </a:lnTo>
                <a:lnTo>
                  <a:pt x="34594" y="31343"/>
                </a:lnTo>
                <a:lnTo>
                  <a:pt x="50063" y="0"/>
                </a:lnTo>
                <a:close/>
              </a:path>
            </a:pathLst>
          </a:custGeom>
          <a:ln w="11429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89916" y="6552195"/>
            <a:ext cx="100330" cy="95250"/>
          </a:xfrm>
          <a:custGeom>
            <a:avLst/>
            <a:gdLst/>
            <a:ahLst/>
            <a:cxnLst/>
            <a:rect l="l" t="t" r="r" b="b"/>
            <a:pathLst>
              <a:path w="100330" h="95250">
                <a:moveTo>
                  <a:pt x="50063" y="0"/>
                </a:moveTo>
                <a:lnTo>
                  <a:pt x="65531" y="31369"/>
                </a:lnTo>
                <a:lnTo>
                  <a:pt x="100126" y="36398"/>
                </a:lnTo>
                <a:lnTo>
                  <a:pt x="75095" y="60782"/>
                </a:lnTo>
                <a:lnTo>
                  <a:pt x="81000" y="95237"/>
                </a:lnTo>
                <a:lnTo>
                  <a:pt x="50063" y="78981"/>
                </a:lnTo>
                <a:lnTo>
                  <a:pt x="19126" y="95237"/>
                </a:lnTo>
                <a:lnTo>
                  <a:pt x="25031" y="60782"/>
                </a:lnTo>
                <a:lnTo>
                  <a:pt x="0" y="36398"/>
                </a:lnTo>
                <a:lnTo>
                  <a:pt x="34594" y="31369"/>
                </a:lnTo>
                <a:lnTo>
                  <a:pt x="50063" y="0"/>
                </a:lnTo>
                <a:close/>
              </a:path>
            </a:pathLst>
          </a:custGeom>
          <a:ln w="11429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89916" y="6675737"/>
            <a:ext cx="100330" cy="95250"/>
          </a:xfrm>
          <a:custGeom>
            <a:avLst/>
            <a:gdLst/>
            <a:ahLst/>
            <a:cxnLst/>
            <a:rect l="l" t="t" r="r" b="b"/>
            <a:pathLst>
              <a:path w="100330" h="95250">
                <a:moveTo>
                  <a:pt x="50063" y="0"/>
                </a:moveTo>
                <a:lnTo>
                  <a:pt x="65531" y="31343"/>
                </a:lnTo>
                <a:lnTo>
                  <a:pt x="100126" y="36372"/>
                </a:lnTo>
                <a:lnTo>
                  <a:pt x="75095" y="60756"/>
                </a:lnTo>
                <a:lnTo>
                  <a:pt x="81000" y="95237"/>
                </a:lnTo>
                <a:lnTo>
                  <a:pt x="50063" y="78955"/>
                </a:lnTo>
                <a:lnTo>
                  <a:pt x="19126" y="95237"/>
                </a:lnTo>
                <a:lnTo>
                  <a:pt x="25031" y="60756"/>
                </a:lnTo>
                <a:lnTo>
                  <a:pt x="0" y="36372"/>
                </a:lnTo>
                <a:lnTo>
                  <a:pt x="34594" y="31343"/>
                </a:lnTo>
                <a:lnTo>
                  <a:pt x="50063" y="0"/>
                </a:lnTo>
                <a:close/>
              </a:path>
            </a:pathLst>
          </a:custGeom>
          <a:ln w="11429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881359" y="3179637"/>
            <a:ext cx="3695065" cy="36188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7000"/>
              </a:lnSpc>
              <a:spcBef>
                <a:spcPts val="95"/>
              </a:spcBef>
            </a:pPr>
            <a:r>
              <a:rPr sz="1150" spc="5" dirty="0">
                <a:solidFill>
                  <a:srgbClr val="010101"/>
                </a:solidFill>
                <a:latin typeface="Baskerville"/>
                <a:cs typeface="Baskerville"/>
              </a:rPr>
              <a:t>The </a:t>
            </a:r>
            <a:r>
              <a:rPr sz="1150" dirty="0">
                <a:solidFill>
                  <a:srgbClr val="010101"/>
                </a:solidFill>
                <a:latin typeface="Baskerville"/>
                <a:cs typeface="Baskerville"/>
              </a:rPr>
              <a:t>Institute’s </a:t>
            </a:r>
            <a:r>
              <a:rPr sz="1150" spc="0" dirty="0">
                <a:solidFill>
                  <a:srgbClr val="010101"/>
                </a:solidFill>
                <a:latin typeface="Baskerville"/>
                <a:cs typeface="Baskerville"/>
              </a:rPr>
              <a:t>Book: </a:t>
            </a:r>
            <a:r>
              <a:rPr sz="1150" b="1" i="1" spc="0" dirty="0">
                <a:solidFill>
                  <a:srgbClr val="010101"/>
                </a:solidFill>
                <a:latin typeface="Book Antiqua"/>
                <a:cs typeface="Book Antiqua"/>
              </a:rPr>
              <a:t>StoneSoup </a:t>
            </a:r>
            <a:r>
              <a:rPr sz="1150" b="1" i="1" dirty="0">
                <a:solidFill>
                  <a:srgbClr val="010101"/>
                </a:solidFill>
                <a:latin typeface="Book Antiqua"/>
                <a:cs typeface="Book Antiqua"/>
              </a:rPr>
              <a:t>for the World:  </a:t>
            </a:r>
            <a:r>
              <a:rPr sz="1150" b="1" i="1" spc="-5" dirty="0">
                <a:solidFill>
                  <a:srgbClr val="010101"/>
                </a:solidFill>
                <a:latin typeface="Book Antiqua"/>
                <a:cs typeface="Book Antiqua"/>
              </a:rPr>
              <a:t>Life-Changin </a:t>
            </a:r>
            <a:r>
              <a:rPr sz="1150" b="1" i="1" spc="0" dirty="0">
                <a:solidFill>
                  <a:srgbClr val="010101"/>
                </a:solidFill>
                <a:latin typeface="Book Antiqua"/>
                <a:cs typeface="Book Antiqua"/>
              </a:rPr>
              <a:t>Stories </a:t>
            </a:r>
            <a:r>
              <a:rPr sz="1150" b="1" i="1" spc="-25" dirty="0">
                <a:solidFill>
                  <a:srgbClr val="010101"/>
                </a:solidFill>
                <a:latin typeface="Book Antiqua"/>
                <a:cs typeface="Book Antiqua"/>
              </a:rPr>
              <a:t>of </a:t>
            </a:r>
            <a:r>
              <a:rPr sz="1150" b="1" i="1" spc="5" dirty="0">
                <a:solidFill>
                  <a:srgbClr val="010101"/>
                </a:solidFill>
                <a:latin typeface="Book Antiqua"/>
                <a:cs typeface="Book Antiqua"/>
              </a:rPr>
              <a:t>Everyday </a:t>
            </a:r>
            <a:r>
              <a:rPr sz="1150" b="1" i="1" spc="25" dirty="0">
                <a:solidFill>
                  <a:srgbClr val="010101"/>
                </a:solidFill>
                <a:latin typeface="Book Antiqua"/>
                <a:cs typeface="Book Antiqua"/>
              </a:rPr>
              <a:t>Heroes </a:t>
            </a:r>
            <a:r>
              <a:rPr sz="1150" spc="0" dirty="0">
                <a:solidFill>
                  <a:srgbClr val="010101"/>
                </a:solidFill>
                <a:latin typeface="Baskerville"/>
                <a:cs typeface="Baskerville"/>
              </a:rPr>
              <a:t>offers </a:t>
            </a:r>
            <a:r>
              <a:rPr sz="1150" spc="5" dirty="0">
                <a:solidFill>
                  <a:srgbClr val="010101"/>
                </a:solidFill>
                <a:latin typeface="Baskerville"/>
                <a:cs typeface="Baskerville"/>
              </a:rPr>
              <a:t>100  </a:t>
            </a:r>
            <a:r>
              <a:rPr sz="1150" dirty="0">
                <a:solidFill>
                  <a:srgbClr val="010101"/>
                </a:solidFill>
                <a:latin typeface="Baskerville"/>
                <a:cs typeface="Baskerville"/>
              </a:rPr>
              <a:t>heartwarming, </a:t>
            </a:r>
            <a:r>
              <a:rPr sz="1150" spc="0" dirty="0">
                <a:solidFill>
                  <a:srgbClr val="010101"/>
                </a:solidFill>
                <a:latin typeface="Baskerville"/>
                <a:cs typeface="Baskerville"/>
              </a:rPr>
              <a:t>action-oriented stories of </a:t>
            </a:r>
            <a:r>
              <a:rPr sz="1150" spc="5" dirty="0">
                <a:solidFill>
                  <a:srgbClr val="010101"/>
                </a:solidFill>
                <a:latin typeface="Baskerville"/>
                <a:cs typeface="Baskerville"/>
              </a:rPr>
              <a:t>29 </a:t>
            </a:r>
            <a:r>
              <a:rPr sz="1150" dirty="0">
                <a:solidFill>
                  <a:srgbClr val="010101"/>
                </a:solidFill>
                <a:latin typeface="Baskerville"/>
                <a:cs typeface="Baskerville"/>
              </a:rPr>
              <a:t>countries </a:t>
            </a:r>
            <a:r>
              <a:rPr sz="1150" spc="5" dirty="0">
                <a:solidFill>
                  <a:srgbClr val="010101"/>
                </a:solidFill>
                <a:latin typeface="Baskerville"/>
                <a:cs typeface="Baskerville"/>
              </a:rPr>
              <a:t>and 65  </a:t>
            </a:r>
            <a:r>
              <a:rPr sz="1150" spc="0" dirty="0">
                <a:solidFill>
                  <a:srgbClr val="010101"/>
                </a:solidFill>
                <a:latin typeface="Baskerville"/>
                <a:cs typeface="Baskerville"/>
              </a:rPr>
              <a:t>communities </a:t>
            </a:r>
            <a:r>
              <a:rPr sz="1150" spc="5" dirty="0">
                <a:solidFill>
                  <a:srgbClr val="010101"/>
                </a:solidFill>
                <a:latin typeface="Baskerville"/>
                <a:cs typeface="Baskerville"/>
              </a:rPr>
              <a:t>– </a:t>
            </a:r>
            <a:r>
              <a:rPr sz="1150" spc="0" dirty="0">
                <a:solidFill>
                  <a:srgbClr val="010101"/>
                </a:solidFill>
                <a:latin typeface="Baskerville"/>
                <a:cs typeface="Baskerville"/>
              </a:rPr>
              <a:t>people </a:t>
            </a:r>
            <a:r>
              <a:rPr sz="1150" dirty="0">
                <a:solidFill>
                  <a:srgbClr val="010101"/>
                </a:solidFill>
                <a:latin typeface="Baskerville"/>
                <a:cs typeface="Baskerville"/>
              </a:rPr>
              <a:t>from all races, religions, </a:t>
            </a:r>
            <a:r>
              <a:rPr sz="1150" spc="5" dirty="0">
                <a:solidFill>
                  <a:srgbClr val="010101"/>
                </a:solidFill>
                <a:latin typeface="Baskerville"/>
                <a:cs typeface="Baskerville"/>
              </a:rPr>
              <a:t>and </a:t>
            </a:r>
            <a:r>
              <a:rPr sz="1150" spc="0" dirty="0">
                <a:solidFill>
                  <a:srgbClr val="010101"/>
                </a:solidFill>
                <a:latin typeface="Baskerville"/>
                <a:cs typeface="Baskerville"/>
              </a:rPr>
              <a:t>walks of  </a:t>
            </a:r>
            <a:r>
              <a:rPr sz="1150" spc="-5" dirty="0">
                <a:solidFill>
                  <a:srgbClr val="010101"/>
                </a:solidFill>
                <a:latin typeface="Baskerville"/>
                <a:cs typeface="Baskerville"/>
              </a:rPr>
              <a:t>life. </a:t>
            </a:r>
            <a:r>
              <a:rPr sz="1150" spc="-10" dirty="0">
                <a:solidFill>
                  <a:srgbClr val="010101"/>
                </a:solidFill>
                <a:latin typeface="Baskerville"/>
                <a:cs typeface="Baskerville"/>
              </a:rPr>
              <a:t>It’s </a:t>
            </a:r>
            <a:r>
              <a:rPr sz="1150" spc="0" dirty="0">
                <a:solidFill>
                  <a:srgbClr val="010101"/>
                </a:solidFill>
                <a:latin typeface="Baskerville"/>
                <a:cs typeface="Baskerville"/>
              </a:rPr>
              <a:t>Spanish translated, </a:t>
            </a:r>
            <a:r>
              <a:rPr sz="1150" b="1" i="1" dirty="0">
                <a:solidFill>
                  <a:srgbClr val="010101"/>
                </a:solidFill>
                <a:latin typeface="Book Antiqua"/>
                <a:cs typeface="Book Antiqua"/>
              </a:rPr>
              <a:t>Pan </a:t>
            </a:r>
            <a:r>
              <a:rPr sz="1150" b="1" i="1" spc="35" dirty="0">
                <a:solidFill>
                  <a:srgbClr val="010101"/>
                </a:solidFill>
                <a:latin typeface="Book Antiqua"/>
                <a:cs typeface="Book Antiqua"/>
              </a:rPr>
              <a:t>Y </a:t>
            </a:r>
            <a:r>
              <a:rPr sz="1150" b="1" i="1" spc="-5" dirty="0">
                <a:solidFill>
                  <a:srgbClr val="010101"/>
                </a:solidFill>
                <a:latin typeface="Book Antiqua"/>
                <a:cs typeface="Book Antiqua"/>
              </a:rPr>
              <a:t>Vino </a:t>
            </a:r>
            <a:r>
              <a:rPr sz="1150" b="1" i="1" dirty="0">
                <a:solidFill>
                  <a:srgbClr val="010101"/>
                </a:solidFill>
                <a:latin typeface="Book Antiqua"/>
                <a:cs typeface="Book Antiqua"/>
              </a:rPr>
              <a:t>Para </a:t>
            </a:r>
            <a:r>
              <a:rPr sz="1150" b="1" i="1" spc="10" dirty="0">
                <a:solidFill>
                  <a:srgbClr val="010101"/>
                </a:solidFill>
                <a:latin typeface="Book Antiqua"/>
                <a:cs typeface="Book Antiqua"/>
              </a:rPr>
              <a:t>El </a:t>
            </a:r>
            <a:r>
              <a:rPr sz="1150" b="1" i="1" spc="25" dirty="0">
                <a:solidFill>
                  <a:srgbClr val="010101"/>
                </a:solidFill>
                <a:latin typeface="Book Antiqua"/>
                <a:cs typeface="Book Antiqua"/>
              </a:rPr>
              <a:t>Camino </a:t>
            </a:r>
            <a:r>
              <a:rPr sz="1150" spc="0" dirty="0">
                <a:solidFill>
                  <a:srgbClr val="010101"/>
                </a:solidFill>
                <a:latin typeface="Baskerville"/>
                <a:cs typeface="Baskerville"/>
              </a:rPr>
              <a:t>is  the only bi-lingual education curriculum targeted to </a:t>
            </a:r>
            <a:r>
              <a:rPr sz="1150" dirty="0">
                <a:solidFill>
                  <a:srgbClr val="010101"/>
                </a:solidFill>
                <a:latin typeface="Baskerville"/>
                <a:cs typeface="Baskerville"/>
              </a:rPr>
              <a:t>reach  young </a:t>
            </a:r>
            <a:r>
              <a:rPr sz="1150" spc="5" dirty="0">
                <a:solidFill>
                  <a:srgbClr val="010101"/>
                </a:solidFill>
                <a:latin typeface="Baskerville"/>
                <a:cs typeface="Baskerville"/>
              </a:rPr>
              <a:t>and </a:t>
            </a:r>
            <a:r>
              <a:rPr sz="1150" spc="0" dirty="0">
                <a:solidFill>
                  <a:srgbClr val="010101"/>
                </a:solidFill>
                <a:latin typeface="Baskerville"/>
                <a:cs typeface="Baskerville"/>
              </a:rPr>
              <a:t>emerging</a:t>
            </a:r>
            <a:r>
              <a:rPr sz="1150" spc="-30" dirty="0">
                <a:solidFill>
                  <a:srgbClr val="010101"/>
                </a:solidFill>
                <a:latin typeface="Baskerville"/>
                <a:cs typeface="Baskerville"/>
              </a:rPr>
              <a:t> </a:t>
            </a:r>
            <a:r>
              <a:rPr sz="1150" dirty="0">
                <a:solidFill>
                  <a:srgbClr val="010101"/>
                </a:solidFill>
                <a:latin typeface="Baskerville"/>
                <a:cs typeface="Baskerville"/>
              </a:rPr>
              <a:t>leaders.</a:t>
            </a:r>
            <a:endParaRPr sz="1150">
              <a:latin typeface="Baskerville"/>
              <a:cs typeface="Baskerville"/>
            </a:endParaRPr>
          </a:p>
          <a:p>
            <a:pPr>
              <a:lnSpc>
                <a:spcPct val="100000"/>
              </a:lnSpc>
            </a:pPr>
            <a:endParaRPr sz="1250">
              <a:latin typeface="Times New Roman"/>
              <a:cs typeface="Times New Roman"/>
            </a:endParaRPr>
          </a:p>
          <a:p>
            <a:pPr marL="178435" marR="2643505">
              <a:lnSpc>
                <a:spcPts val="969"/>
              </a:lnSpc>
            </a:pPr>
            <a:r>
              <a:rPr sz="900" spc="0" dirty="0">
                <a:solidFill>
                  <a:srgbClr val="080808"/>
                </a:solidFill>
                <a:latin typeface="Baskerville"/>
                <a:cs typeface="Baskerville"/>
              </a:rPr>
              <a:t>Mahatma </a:t>
            </a:r>
            <a:r>
              <a:rPr sz="900" spc="5" dirty="0">
                <a:solidFill>
                  <a:srgbClr val="080808"/>
                </a:solidFill>
                <a:latin typeface="Baskerville"/>
                <a:cs typeface="Baskerville"/>
              </a:rPr>
              <a:t>Gandhi  </a:t>
            </a:r>
            <a:r>
              <a:rPr sz="900" spc="0" dirty="0">
                <a:solidFill>
                  <a:srgbClr val="080808"/>
                </a:solidFill>
                <a:latin typeface="Baskerville"/>
                <a:cs typeface="Baskerville"/>
              </a:rPr>
              <a:t>Cesar</a:t>
            </a:r>
            <a:r>
              <a:rPr sz="900" spc="5" dirty="0">
                <a:solidFill>
                  <a:srgbClr val="080808"/>
                </a:solidFill>
                <a:latin typeface="Baskerville"/>
                <a:cs typeface="Baskerville"/>
              </a:rPr>
              <a:t> </a:t>
            </a:r>
            <a:r>
              <a:rPr sz="900" spc="0" dirty="0">
                <a:solidFill>
                  <a:srgbClr val="080808"/>
                </a:solidFill>
                <a:latin typeface="Baskerville"/>
                <a:cs typeface="Baskerville"/>
              </a:rPr>
              <a:t>Chavez</a:t>
            </a:r>
            <a:endParaRPr sz="900">
              <a:latin typeface="Baskerville"/>
              <a:cs typeface="Baskerville"/>
            </a:endParaRPr>
          </a:p>
          <a:p>
            <a:pPr marL="178435" marR="2390775">
              <a:lnSpc>
                <a:spcPts val="969"/>
              </a:lnSpc>
            </a:pPr>
            <a:r>
              <a:rPr sz="900" spc="0" dirty="0">
                <a:solidFill>
                  <a:srgbClr val="080808"/>
                </a:solidFill>
                <a:latin typeface="Baskerville"/>
                <a:cs typeface="Baskerville"/>
              </a:rPr>
              <a:t>Martin Luther King </a:t>
            </a:r>
            <a:r>
              <a:rPr sz="900" spc="5" dirty="0">
                <a:solidFill>
                  <a:srgbClr val="080808"/>
                </a:solidFill>
                <a:latin typeface="Baskerville"/>
                <a:cs typeface="Baskerville"/>
              </a:rPr>
              <a:t>Jr.  </a:t>
            </a:r>
            <a:r>
              <a:rPr sz="900" spc="0" dirty="0">
                <a:solidFill>
                  <a:srgbClr val="080808"/>
                </a:solidFill>
                <a:latin typeface="Baskerville"/>
                <a:cs typeface="Baskerville"/>
              </a:rPr>
              <a:t>Nelson </a:t>
            </a:r>
            <a:r>
              <a:rPr sz="900" spc="5" dirty="0">
                <a:solidFill>
                  <a:srgbClr val="080808"/>
                </a:solidFill>
                <a:latin typeface="Baskerville"/>
                <a:cs typeface="Baskerville"/>
              </a:rPr>
              <a:t>Mandela  </a:t>
            </a:r>
            <a:r>
              <a:rPr sz="900" spc="0" dirty="0">
                <a:solidFill>
                  <a:srgbClr val="080808"/>
                </a:solidFill>
                <a:latin typeface="Baskerville"/>
                <a:cs typeface="Baskerville"/>
              </a:rPr>
              <a:t>Wynton </a:t>
            </a:r>
            <a:r>
              <a:rPr sz="900" spc="5" dirty="0">
                <a:solidFill>
                  <a:srgbClr val="080808"/>
                </a:solidFill>
                <a:latin typeface="Baskerville"/>
                <a:cs typeface="Baskerville"/>
              </a:rPr>
              <a:t>Marsalis  </a:t>
            </a:r>
            <a:r>
              <a:rPr sz="900" spc="0" dirty="0">
                <a:solidFill>
                  <a:srgbClr val="080808"/>
                </a:solidFill>
                <a:latin typeface="Baskerville"/>
                <a:cs typeface="Baskerville"/>
              </a:rPr>
              <a:t>Edward James </a:t>
            </a:r>
            <a:r>
              <a:rPr sz="900" spc="5" dirty="0">
                <a:solidFill>
                  <a:srgbClr val="080808"/>
                </a:solidFill>
                <a:latin typeface="Baskerville"/>
                <a:cs typeface="Baskerville"/>
              </a:rPr>
              <a:t>Olmos  </a:t>
            </a:r>
            <a:r>
              <a:rPr sz="900" spc="0" dirty="0">
                <a:solidFill>
                  <a:srgbClr val="080808"/>
                </a:solidFill>
                <a:latin typeface="Baskerville"/>
                <a:cs typeface="Baskerville"/>
              </a:rPr>
              <a:t>Eleanor </a:t>
            </a:r>
            <a:r>
              <a:rPr sz="900" spc="5" dirty="0">
                <a:solidFill>
                  <a:srgbClr val="080808"/>
                </a:solidFill>
                <a:latin typeface="Baskerville"/>
                <a:cs typeface="Baskerville"/>
              </a:rPr>
              <a:t>Roosevelt  </a:t>
            </a:r>
            <a:r>
              <a:rPr sz="900" spc="0" dirty="0">
                <a:solidFill>
                  <a:srgbClr val="080808"/>
                </a:solidFill>
                <a:latin typeface="Baskerville"/>
                <a:cs typeface="Baskerville"/>
              </a:rPr>
              <a:t>Mother </a:t>
            </a:r>
            <a:r>
              <a:rPr sz="900" spc="5" dirty="0">
                <a:solidFill>
                  <a:srgbClr val="080808"/>
                </a:solidFill>
                <a:latin typeface="Baskerville"/>
                <a:cs typeface="Baskerville"/>
              </a:rPr>
              <a:t>Theresa  </a:t>
            </a:r>
            <a:r>
              <a:rPr sz="900" spc="0" dirty="0">
                <a:solidFill>
                  <a:srgbClr val="080808"/>
                </a:solidFill>
                <a:latin typeface="Baskerville"/>
                <a:cs typeface="Baskerville"/>
              </a:rPr>
              <a:t>Muhammad</a:t>
            </a:r>
            <a:r>
              <a:rPr sz="900" spc="15" dirty="0">
                <a:solidFill>
                  <a:srgbClr val="080808"/>
                </a:solidFill>
                <a:latin typeface="Baskerville"/>
                <a:cs typeface="Baskerville"/>
              </a:rPr>
              <a:t> </a:t>
            </a:r>
            <a:r>
              <a:rPr sz="900" spc="5" dirty="0">
                <a:solidFill>
                  <a:srgbClr val="080808"/>
                </a:solidFill>
                <a:latin typeface="Baskerville"/>
                <a:cs typeface="Baskerville"/>
              </a:rPr>
              <a:t>Yunus</a:t>
            </a:r>
            <a:endParaRPr sz="900">
              <a:latin typeface="Baskerville"/>
              <a:cs typeface="Baskerville"/>
            </a:endParaRPr>
          </a:p>
          <a:p>
            <a:pPr marL="151765" marR="1593850">
              <a:lnSpc>
                <a:spcPts val="969"/>
              </a:lnSpc>
              <a:spcBef>
                <a:spcPts val="10"/>
              </a:spcBef>
            </a:pPr>
            <a:r>
              <a:rPr sz="900" spc="0" dirty="0">
                <a:solidFill>
                  <a:srgbClr val="080808"/>
                </a:solidFill>
                <a:latin typeface="Baskerville"/>
                <a:cs typeface="Baskerville"/>
              </a:rPr>
              <a:t>Network for Teaching </a:t>
            </a:r>
            <a:r>
              <a:rPr sz="900" spc="5" dirty="0">
                <a:solidFill>
                  <a:srgbClr val="080808"/>
                </a:solidFill>
                <a:latin typeface="Baskerville"/>
                <a:cs typeface="Baskerville"/>
              </a:rPr>
              <a:t>Entrepreneurship  </a:t>
            </a:r>
            <a:r>
              <a:rPr sz="900" spc="0" dirty="0">
                <a:solidFill>
                  <a:srgbClr val="080808"/>
                </a:solidFill>
                <a:latin typeface="Baskerville"/>
                <a:cs typeface="Baskerville"/>
              </a:rPr>
              <a:t>New York Restoration</a:t>
            </a:r>
            <a:r>
              <a:rPr sz="900" spc="155" dirty="0">
                <a:solidFill>
                  <a:srgbClr val="080808"/>
                </a:solidFill>
                <a:latin typeface="Baskerville"/>
                <a:cs typeface="Baskerville"/>
              </a:rPr>
              <a:t> </a:t>
            </a:r>
            <a:r>
              <a:rPr sz="900" spc="5" dirty="0">
                <a:solidFill>
                  <a:srgbClr val="080808"/>
                </a:solidFill>
                <a:latin typeface="Baskerville"/>
                <a:cs typeface="Baskerville"/>
              </a:rPr>
              <a:t>Project</a:t>
            </a:r>
            <a:endParaRPr sz="900">
              <a:latin typeface="Baskerville"/>
              <a:cs typeface="Baskerville"/>
            </a:endParaRPr>
          </a:p>
          <a:p>
            <a:pPr marL="151765" marR="2759710">
              <a:lnSpc>
                <a:spcPts val="969"/>
              </a:lnSpc>
            </a:pPr>
            <a:r>
              <a:rPr sz="900" spc="0" dirty="0">
                <a:solidFill>
                  <a:srgbClr val="080808"/>
                </a:solidFill>
                <a:latin typeface="Baskerville"/>
                <a:cs typeface="Baskerville"/>
              </a:rPr>
              <a:t>Newman </a:t>
            </a:r>
            <a:r>
              <a:rPr sz="900" spc="5" dirty="0">
                <a:solidFill>
                  <a:srgbClr val="080808"/>
                </a:solidFill>
                <a:latin typeface="Baskerville"/>
                <a:cs typeface="Baskerville"/>
              </a:rPr>
              <a:t>Own  </a:t>
            </a:r>
            <a:r>
              <a:rPr sz="900" spc="0" dirty="0">
                <a:solidFill>
                  <a:srgbClr val="080808"/>
                </a:solidFill>
                <a:latin typeface="Baskerville"/>
                <a:cs typeface="Baskerville"/>
              </a:rPr>
              <a:t>Oxfam </a:t>
            </a:r>
            <a:r>
              <a:rPr sz="900" spc="5" dirty="0">
                <a:solidFill>
                  <a:srgbClr val="080808"/>
                </a:solidFill>
                <a:latin typeface="Baskerville"/>
                <a:cs typeface="Baskerville"/>
              </a:rPr>
              <a:t>America  </a:t>
            </a:r>
            <a:r>
              <a:rPr sz="900" spc="0" dirty="0">
                <a:solidFill>
                  <a:srgbClr val="080808"/>
                </a:solidFill>
                <a:latin typeface="Baskerville"/>
                <a:cs typeface="Baskerville"/>
              </a:rPr>
              <a:t>Peace</a:t>
            </a:r>
            <a:r>
              <a:rPr sz="900" spc="-10" dirty="0">
                <a:solidFill>
                  <a:srgbClr val="080808"/>
                </a:solidFill>
                <a:latin typeface="Baskerville"/>
                <a:cs typeface="Baskerville"/>
              </a:rPr>
              <a:t> </a:t>
            </a:r>
            <a:r>
              <a:rPr sz="900" spc="5" dirty="0">
                <a:solidFill>
                  <a:srgbClr val="080808"/>
                </a:solidFill>
                <a:latin typeface="Baskerville"/>
                <a:cs typeface="Baskerville"/>
              </a:rPr>
              <a:t>Corps</a:t>
            </a:r>
            <a:endParaRPr sz="900">
              <a:latin typeface="Baskerville"/>
              <a:cs typeface="Baskerville"/>
            </a:endParaRPr>
          </a:p>
          <a:p>
            <a:pPr marL="151765" marR="2693035">
              <a:lnSpc>
                <a:spcPts val="969"/>
              </a:lnSpc>
            </a:pPr>
            <a:r>
              <a:rPr sz="900" spc="0" dirty="0">
                <a:solidFill>
                  <a:srgbClr val="080808"/>
                </a:solidFill>
                <a:latin typeface="Baskerville"/>
                <a:cs typeface="Baskerville"/>
              </a:rPr>
              <a:t>The Natural Step  Tree </a:t>
            </a:r>
            <a:r>
              <a:rPr sz="900" spc="5" dirty="0">
                <a:solidFill>
                  <a:srgbClr val="080808"/>
                </a:solidFill>
                <a:latin typeface="Baskerville"/>
                <a:cs typeface="Baskerville"/>
              </a:rPr>
              <a:t>People  YouthBuild</a:t>
            </a:r>
            <a:endParaRPr sz="900">
              <a:latin typeface="Baskerville"/>
              <a:cs typeface="Baskerville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7522366" y="2023376"/>
            <a:ext cx="1634499" cy="1634494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350" y="6350"/>
            <a:ext cx="10045700" cy="1273810"/>
          </a:xfrm>
          <a:custGeom>
            <a:avLst/>
            <a:gdLst/>
            <a:ahLst/>
            <a:cxnLst/>
            <a:rect l="l" t="t" r="r" b="b"/>
            <a:pathLst>
              <a:path w="10045700" h="1273810">
                <a:moveTo>
                  <a:pt x="0" y="1273810"/>
                </a:moveTo>
                <a:lnTo>
                  <a:pt x="10045700" y="1273810"/>
                </a:lnTo>
                <a:lnTo>
                  <a:pt x="10045700" y="0"/>
                </a:lnTo>
                <a:lnTo>
                  <a:pt x="0" y="0"/>
                </a:lnTo>
                <a:lnTo>
                  <a:pt x="0" y="12738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2168" y="0"/>
            <a:ext cx="10046231" cy="1116482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486208" y="6978600"/>
            <a:ext cx="2202941" cy="456437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8650498" y="521004"/>
            <a:ext cx="1030782" cy="1015390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 txBox="1"/>
          <p:nvPr/>
        </p:nvSpPr>
        <p:spPr>
          <a:xfrm rot="3300000">
            <a:off x="8784235" y="1218098"/>
            <a:ext cx="8718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1" name="object 71"/>
          <p:cNvSpPr txBox="1"/>
          <p:nvPr/>
        </p:nvSpPr>
        <p:spPr>
          <a:xfrm rot="2940000">
            <a:off x="8812930" y="1252964"/>
            <a:ext cx="8683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2" name="object 72"/>
          <p:cNvSpPr txBox="1"/>
          <p:nvPr/>
        </p:nvSpPr>
        <p:spPr>
          <a:xfrm rot="2580000">
            <a:off x="8842728" y="1284848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3" name="object 73"/>
          <p:cNvSpPr txBox="1"/>
          <p:nvPr/>
        </p:nvSpPr>
        <p:spPr>
          <a:xfrm rot="2280000">
            <a:off x="8871556" y="1303285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4" name="object 74"/>
          <p:cNvSpPr txBox="1"/>
          <p:nvPr/>
        </p:nvSpPr>
        <p:spPr>
          <a:xfrm rot="2100000">
            <a:off x="8886621" y="1315422"/>
            <a:ext cx="75908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5" name="object 75"/>
          <p:cNvSpPr txBox="1"/>
          <p:nvPr/>
        </p:nvSpPr>
        <p:spPr>
          <a:xfrm rot="1860000">
            <a:off x="8909094" y="1332709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6" name="object 76"/>
          <p:cNvSpPr txBox="1"/>
          <p:nvPr/>
        </p:nvSpPr>
        <p:spPr>
          <a:xfrm rot="1560000">
            <a:off x="8944304" y="1352384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7" name="object 77"/>
          <p:cNvSpPr txBox="1"/>
          <p:nvPr/>
        </p:nvSpPr>
        <p:spPr>
          <a:xfrm rot="1200000">
            <a:off x="8977288" y="1366189"/>
            <a:ext cx="815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8" name="object 78"/>
          <p:cNvSpPr txBox="1"/>
          <p:nvPr/>
        </p:nvSpPr>
        <p:spPr>
          <a:xfrm rot="900000">
            <a:off x="9011623" y="1378201"/>
            <a:ext cx="8065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9" name="object 79"/>
          <p:cNvSpPr txBox="1"/>
          <p:nvPr/>
        </p:nvSpPr>
        <p:spPr>
          <a:xfrm rot="600000">
            <a:off x="9049072" y="1387500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0" name="object 80"/>
          <p:cNvSpPr txBox="1"/>
          <p:nvPr/>
        </p:nvSpPr>
        <p:spPr>
          <a:xfrm rot="240000">
            <a:off x="9089322" y="1391782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9134775" y="1370035"/>
            <a:ext cx="52069" cy="111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2" name="object 82"/>
          <p:cNvSpPr txBox="1"/>
          <p:nvPr/>
        </p:nvSpPr>
        <p:spPr>
          <a:xfrm rot="21480000">
            <a:off x="9145429" y="1393065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3" name="object 83"/>
          <p:cNvSpPr txBox="1"/>
          <p:nvPr/>
        </p:nvSpPr>
        <p:spPr>
          <a:xfrm rot="21240000">
            <a:off x="9169186" y="1391897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4" name="object 84"/>
          <p:cNvSpPr txBox="1"/>
          <p:nvPr/>
        </p:nvSpPr>
        <p:spPr>
          <a:xfrm rot="21000000">
            <a:off x="9200504" y="1387443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5" name="object 85"/>
          <p:cNvSpPr txBox="1"/>
          <p:nvPr/>
        </p:nvSpPr>
        <p:spPr>
          <a:xfrm rot="20760000">
            <a:off x="9223295" y="1380761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6" name="object 86"/>
          <p:cNvSpPr txBox="1"/>
          <p:nvPr/>
        </p:nvSpPr>
        <p:spPr>
          <a:xfrm rot="20520000">
            <a:off x="9255603" y="1372219"/>
            <a:ext cx="75703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7" name="object 87"/>
          <p:cNvSpPr txBox="1"/>
          <p:nvPr/>
        </p:nvSpPr>
        <p:spPr>
          <a:xfrm rot="20340000">
            <a:off x="9277283" y="136393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8" name="object 88"/>
          <p:cNvSpPr txBox="1"/>
          <p:nvPr/>
        </p:nvSpPr>
        <p:spPr>
          <a:xfrm rot="20220000">
            <a:off x="9293901" y="1358739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89" name="object 89"/>
          <p:cNvSpPr txBox="1"/>
          <p:nvPr/>
        </p:nvSpPr>
        <p:spPr>
          <a:xfrm rot="20040000">
            <a:off x="9310439" y="134856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0" name="object 90"/>
          <p:cNvSpPr txBox="1"/>
          <p:nvPr/>
        </p:nvSpPr>
        <p:spPr>
          <a:xfrm rot="19800000">
            <a:off x="9331344" y="1336200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1" name="object 91"/>
          <p:cNvSpPr txBox="1"/>
          <p:nvPr/>
        </p:nvSpPr>
        <p:spPr>
          <a:xfrm rot="19560000">
            <a:off x="9357816" y="1322176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2" name="object 92"/>
          <p:cNvSpPr txBox="1"/>
          <p:nvPr/>
        </p:nvSpPr>
        <p:spPr>
          <a:xfrm rot="19380000">
            <a:off x="9374753" y="1306862"/>
            <a:ext cx="7872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3" name="object 93"/>
          <p:cNvSpPr txBox="1"/>
          <p:nvPr/>
        </p:nvSpPr>
        <p:spPr>
          <a:xfrm rot="19140000">
            <a:off x="9397716" y="1291801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4" name="object 94"/>
          <p:cNvSpPr txBox="1"/>
          <p:nvPr/>
        </p:nvSpPr>
        <p:spPr>
          <a:xfrm rot="18960000">
            <a:off x="9411746" y="1274478"/>
            <a:ext cx="78465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5" name="object 95"/>
          <p:cNvSpPr txBox="1"/>
          <p:nvPr/>
        </p:nvSpPr>
        <p:spPr>
          <a:xfrm rot="18660000">
            <a:off x="9432696" y="1251617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6" name="object 96"/>
          <p:cNvSpPr txBox="1"/>
          <p:nvPr/>
        </p:nvSpPr>
        <p:spPr>
          <a:xfrm rot="18300000">
            <a:off x="9456760" y="1213727"/>
            <a:ext cx="9252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8703916" y="989893"/>
            <a:ext cx="107314" cy="67945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8" name="object 98"/>
          <p:cNvSpPr txBox="1"/>
          <p:nvPr/>
        </p:nvSpPr>
        <p:spPr>
          <a:xfrm rot="16680000">
            <a:off x="8717840" y="94249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9" name="object 99"/>
          <p:cNvSpPr txBox="1"/>
          <p:nvPr/>
        </p:nvSpPr>
        <p:spPr>
          <a:xfrm rot="17100000">
            <a:off x="8723030" y="894965"/>
            <a:ext cx="9207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0" name="object 100"/>
          <p:cNvSpPr txBox="1"/>
          <p:nvPr/>
        </p:nvSpPr>
        <p:spPr>
          <a:xfrm rot="17520000">
            <a:off x="8741586" y="842398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1" name="object 101"/>
          <p:cNvSpPr txBox="1"/>
          <p:nvPr/>
        </p:nvSpPr>
        <p:spPr>
          <a:xfrm rot="17940000">
            <a:off x="8765940" y="795552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2" name="object 102"/>
          <p:cNvSpPr txBox="1"/>
          <p:nvPr/>
        </p:nvSpPr>
        <p:spPr>
          <a:xfrm rot="18480000">
            <a:off x="8801789" y="743131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3" name="object 103"/>
          <p:cNvSpPr txBox="1"/>
          <p:nvPr/>
        </p:nvSpPr>
        <p:spPr>
          <a:xfrm rot="18900000">
            <a:off x="8829347" y="705066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4" name="object 104"/>
          <p:cNvSpPr txBox="1"/>
          <p:nvPr/>
        </p:nvSpPr>
        <p:spPr>
          <a:xfrm rot="19380000">
            <a:off x="8870921" y="668951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5" name="object 105"/>
          <p:cNvSpPr txBox="1"/>
          <p:nvPr/>
        </p:nvSpPr>
        <p:spPr>
          <a:xfrm rot="19800000">
            <a:off x="8914388" y="640752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6" name="object 106"/>
          <p:cNvSpPr txBox="1"/>
          <p:nvPr/>
        </p:nvSpPr>
        <p:spPr>
          <a:xfrm rot="20280000">
            <a:off x="8968236" y="613657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7" name="object 107"/>
          <p:cNvSpPr txBox="1"/>
          <p:nvPr/>
        </p:nvSpPr>
        <p:spPr>
          <a:xfrm rot="20700000">
            <a:off x="9012286" y="599672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8" name="object 108"/>
          <p:cNvSpPr txBox="1"/>
          <p:nvPr/>
        </p:nvSpPr>
        <p:spPr>
          <a:xfrm rot="21120000">
            <a:off x="9058274" y="587829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9119452" y="565452"/>
            <a:ext cx="80010" cy="107314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0" name="object 110"/>
          <p:cNvSpPr txBox="1"/>
          <p:nvPr/>
        </p:nvSpPr>
        <p:spPr>
          <a:xfrm rot="360000">
            <a:off x="9167553" y="586155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1" name="object 111"/>
          <p:cNvSpPr txBox="1"/>
          <p:nvPr/>
        </p:nvSpPr>
        <p:spPr>
          <a:xfrm rot="780000">
            <a:off x="9215448" y="595606"/>
            <a:ext cx="8947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2" name="object 112"/>
          <p:cNvSpPr txBox="1"/>
          <p:nvPr/>
        </p:nvSpPr>
        <p:spPr>
          <a:xfrm rot="1200000">
            <a:off x="9262709" y="608770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3" name="object 113"/>
          <p:cNvSpPr txBox="1"/>
          <p:nvPr/>
        </p:nvSpPr>
        <p:spPr>
          <a:xfrm rot="1620000">
            <a:off x="9304298" y="628421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4" name="object 114"/>
          <p:cNvSpPr txBox="1"/>
          <p:nvPr/>
        </p:nvSpPr>
        <p:spPr>
          <a:xfrm rot="1920000">
            <a:off x="9344764" y="649155"/>
            <a:ext cx="7812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5" name="object 115"/>
          <p:cNvSpPr txBox="1"/>
          <p:nvPr/>
        </p:nvSpPr>
        <p:spPr>
          <a:xfrm rot="2220000">
            <a:off x="9369275" y="66793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6" name="object 116"/>
          <p:cNvSpPr txBox="1"/>
          <p:nvPr/>
        </p:nvSpPr>
        <p:spPr>
          <a:xfrm rot="2700000">
            <a:off x="9409676" y="701190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7" name="object 117"/>
          <p:cNvSpPr txBox="1"/>
          <p:nvPr/>
        </p:nvSpPr>
        <p:spPr>
          <a:xfrm rot="3000000">
            <a:off x="9430168" y="730954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8" name="object 118"/>
          <p:cNvSpPr txBox="1"/>
          <p:nvPr/>
        </p:nvSpPr>
        <p:spPr>
          <a:xfrm rot="3420000">
            <a:off x="9461573" y="77048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19" name="object 119"/>
          <p:cNvSpPr txBox="1"/>
          <p:nvPr/>
        </p:nvSpPr>
        <p:spPr>
          <a:xfrm rot="3780000">
            <a:off x="9482649" y="810619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0" name="object 120"/>
          <p:cNvSpPr txBox="1"/>
          <p:nvPr/>
        </p:nvSpPr>
        <p:spPr>
          <a:xfrm rot="4140000">
            <a:off x="9502317" y="842997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1" name="object 121"/>
          <p:cNvSpPr txBox="1"/>
          <p:nvPr/>
        </p:nvSpPr>
        <p:spPr>
          <a:xfrm rot="4440000">
            <a:off x="9509513" y="878146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2" name="object 122"/>
          <p:cNvSpPr txBox="1"/>
          <p:nvPr/>
        </p:nvSpPr>
        <p:spPr>
          <a:xfrm rot="4860000">
            <a:off x="9517797" y="926523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3" name="object 123"/>
          <p:cNvSpPr txBox="1"/>
          <p:nvPr/>
        </p:nvSpPr>
        <p:spPr>
          <a:xfrm rot="5280000">
            <a:off x="9524091" y="977373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4" name="object 124"/>
          <p:cNvSpPr txBox="1"/>
          <p:nvPr/>
        </p:nvSpPr>
        <p:spPr>
          <a:xfrm rot="5640000">
            <a:off x="9524431" y="102362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25" name="object 125"/>
          <p:cNvSpPr txBox="1">
            <a:spLocks noGrp="1"/>
          </p:cNvSpPr>
          <p:nvPr>
            <p:ph type="title"/>
          </p:nvPr>
        </p:nvSpPr>
        <p:spPr>
          <a:xfrm>
            <a:off x="408608" y="651457"/>
            <a:ext cx="673290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100" dirty="0"/>
              <a:t>Based </a:t>
            </a:r>
            <a:r>
              <a:rPr sz="2600" spc="90" dirty="0"/>
              <a:t>on </a:t>
            </a:r>
            <a:r>
              <a:rPr sz="2600" spc="175" dirty="0"/>
              <a:t>Our </a:t>
            </a:r>
            <a:r>
              <a:rPr sz="2600" spc="110" dirty="0"/>
              <a:t>Inspiring </a:t>
            </a:r>
            <a:r>
              <a:rPr sz="2600" spc="114" dirty="0"/>
              <a:t>Global</a:t>
            </a:r>
            <a:r>
              <a:rPr sz="2600" spc="-450" dirty="0"/>
              <a:t> </a:t>
            </a:r>
            <a:r>
              <a:rPr sz="2600" spc="100" dirty="0"/>
              <a:t>Publications</a:t>
            </a:r>
            <a:endParaRPr sz="2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46000" y="4170084"/>
            <a:ext cx="2829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90" dirty="0">
                <a:latin typeface="Times New Roman"/>
                <a:cs typeface="Times New Roman"/>
              </a:rPr>
              <a:t>Lesson </a:t>
            </a:r>
            <a:r>
              <a:rPr sz="1800" b="1" spc="60" dirty="0">
                <a:latin typeface="Times New Roman"/>
                <a:cs typeface="Times New Roman"/>
              </a:rPr>
              <a:t>Plan </a:t>
            </a:r>
            <a:r>
              <a:rPr sz="1800" b="1" spc="-150" dirty="0">
                <a:latin typeface="Times New Roman"/>
                <a:cs typeface="Times New Roman"/>
              </a:rPr>
              <a:t>&amp;</a:t>
            </a:r>
            <a:r>
              <a:rPr sz="1800" b="1" spc="-229" dirty="0">
                <a:latin typeface="Times New Roman"/>
                <a:cs typeface="Times New Roman"/>
              </a:rPr>
              <a:t> </a:t>
            </a:r>
            <a:r>
              <a:rPr sz="1800" b="1" spc="55" dirty="0">
                <a:latin typeface="Times New Roman"/>
                <a:cs typeface="Times New Roman"/>
              </a:rPr>
              <a:t>Worksheets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858700" y="2988908"/>
            <a:ext cx="3010535" cy="502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20"/>
              </a:lnSpc>
              <a:spcBef>
                <a:spcPts val="100"/>
              </a:spcBef>
            </a:pPr>
            <a:r>
              <a:rPr sz="1800" b="1" spc="75" dirty="0">
                <a:latin typeface="Times New Roman"/>
                <a:cs typeface="Times New Roman"/>
              </a:rPr>
              <a:t>Freedom </a:t>
            </a:r>
            <a:r>
              <a:rPr sz="1800" b="1" spc="55" dirty="0">
                <a:latin typeface="Times New Roman"/>
                <a:cs typeface="Times New Roman"/>
              </a:rPr>
              <a:t>From </a:t>
            </a:r>
            <a:r>
              <a:rPr sz="1800" b="1" spc="65" dirty="0">
                <a:latin typeface="Times New Roman"/>
                <a:cs typeface="Times New Roman"/>
              </a:rPr>
              <a:t>the</a:t>
            </a:r>
            <a:r>
              <a:rPr sz="1800" b="1" spc="-210" dirty="0">
                <a:latin typeface="Times New Roman"/>
                <a:cs typeface="Times New Roman"/>
              </a:rPr>
              <a:t> </a:t>
            </a:r>
            <a:r>
              <a:rPr sz="1800" b="1" spc="90" dirty="0">
                <a:latin typeface="Times New Roman"/>
                <a:cs typeface="Times New Roman"/>
              </a:rPr>
              <a:t>Madness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ts val="1639"/>
              </a:lnSpc>
            </a:pPr>
            <a:r>
              <a:rPr sz="1400" spc="-5" dirty="0">
                <a:latin typeface="Baskerville"/>
                <a:cs typeface="Baskerville"/>
              </a:rPr>
              <a:t>Storyteller: Arun</a:t>
            </a:r>
            <a:r>
              <a:rPr sz="1400" spc="-45" dirty="0">
                <a:latin typeface="Baskerville"/>
                <a:cs typeface="Baskerville"/>
              </a:rPr>
              <a:t> </a:t>
            </a:r>
            <a:r>
              <a:rPr sz="1400" dirty="0">
                <a:latin typeface="Baskerville"/>
                <a:cs typeface="Baskerville"/>
              </a:rPr>
              <a:t>Ghandi</a:t>
            </a:r>
            <a:endParaRPr sz="1400">
              <a:latin typeface="Baskerville"/>
              <a:cs typeface="Baskervill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58700" y="5173308"/>
            <a:ext cx="1558925" cy="477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20"/>
              </a:lnSpc>
              <a:spcBef>
                <a:spcPts val="100"/>
              </a:spcBef>
            </a:pPr>
            <a:r>
              <a:rPr sz="1800" b="1" spc="75" dirty="0">
                <a:latin typeface="Times New Roman"/>
                <a:cs typeface="Times New Roman"/>
              </a:rPr>
              <a:t>Video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ts val="1540"/>
              </a:lnSpc>
            </a:pPr>
            <a:r>
              <a:rPr sz="1400" dirty="0">
                <a:latin typeface="Baskerville"/>
                <a:cs typeface="Baskerville"/>
              </a:rPr>
              <a:t>Ghandi </a:t>
            </a:r>
            <a:r>
              <a:rPr sz="1400" spc="-35" dirty="0">
                <a:latin typeface="Baskerville"/>
                <a:cs typeface="Baskerville"/>
              </a:rPr>
              <a:t>Youth</a:t>
            </a:r>
            <a:r>
              <a:rPr sz="1400" spc="-85" dirty="0">
                <a:latin typeface="Baskerville"/>
                <a:cs typeface="Baskerville"/>
              </a:rPr>
              <a:t> </a:t>
            </a:r>
            <a:r>
              <a:rPr sz="1400" spc="-30" dirty="0">
                <a:latin typeface="Baskerville"/>
                <a:cs typeface="Baskerville"/>
              </a:rPr>
              <a:t>Forum</a:t>
            </a:r>
            <a:endParaRPr sz="1400">
              <a:latin typeface="Baskerville"/>
              <a:cs typeface="Baskervill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82590" y="1778703"/>
            <a:ext cx="4070350" cy="3873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350" b="1" spc="25" dirty="0">
                <a:latin typeface="Times New Roman"/>
                <a:cs typeface="Times New Roman"/>
              </a:rPr>
              <a:t>Hero: </a:t>
            </a:r>
            <a:r>
              <a:rPr sz="2350" b="1" spc="75" dirty="0">
                <a:latin typeface="Times New Roman"/>
                <a:cs typeface="Times New Roman"/>
              </a:rPr>
              <a:t>Mahatma </a:t>
            </a:r>
            <a:r>
              <a:rPr sz="2350" b="1" spc="30" dirty="0">
                <a:latin typeface="Times New Roman"/>
                <a:cs typeface="Times New Roman"/>
              </a:rPr>
              <a:t>Gandhi,</a:t>
            </a:r>
            <a:r>
              <a:rPr sz="2350" b="1" spc="-390" dirty="0">
                <a:latin typeface="Times New Roman"/>
                <a:cs typeface="Times New Roman"/>
              </a:rPr>
              <a:t> </a:t>
            </a:r>
            <a:r>
              <a:rPr sz="2350" b="1" spc="25" dirty="0">
                <a:latin typeface="Times New Roman"/>
                <a:cs typeface="Times New Roman"/>
              </a:rPr>
              <a:t>India</a:t>
            </a:r>
            <a:endParaRPr sz="23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39305" y="1797277"/>
            <a:ext cx="3822699" cy="493869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07864" y="2264893"/>
            <a:ext cx="4559300" cy="0"/>
          </a:xfrm>
          <a:custGeom>
            <a:avLst/>
            <a:gdLst/>
            <a:ahLst/>
            <a:cxnLst/>
            <a:rect l="l" t="t" r="r" b="b"/>
            <a:pathLst>
              <a:path w="4559300">
                <a:moveTo>
                  <a:pt x="0" y="0"/>
                </a:moveTo>
                <a:lnTo>
                  <a:pt x="4559300" y="0"/>
                </a:lnTo>
              </a:path>
            </a:pathLst>
          </a:custGeom>
          <a:ln w="38100">
            <a:solidFill>
              <a:srgbClr val="6AC5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42064" y="4029546"/>
            <a:ext cx="445770" cy="585470"/>
          </a:xfrm>
          <a:custGeom>
            <a:avLst/>
            <a:gdLst/>
            <a:ahLst/>
            <a:cxnLst/>
            <a:rect l="l" t="t" r="r" b="b"/>
            <a:pathLst>
              <a:path w="445770" h="585470">
                <a:moveTo>
                  <a:pt x="698" y="350634"/>
                </a:moveTo>
                <a:lnTo>
                  <a:pt x="393" y="355053"/>
                </a:lnTo>
                <a:lnTo>
                  <a:pt x="12" y="358038"/>
                </a:lnTo>
                <a:lnTo>
                  <a:pt x="0" y="543509"/>
                </a:lnTo>
                <a:lnTo>
                  <a:pt x="23075" y="581672"/>
                </a:lnTo>
                <a:lnTo>
                  <a:pt x="24218" y="582091"/>
                </a:lnTo>
                <a:lnTo>
                  <a:pt x="24879" y="583819"/>
                </a:lnTo>
                <a:lnTo>
                  <a:pt x="25755" y="584923"/>
                </a:lnTo>
                <a:lnTo>
                  <a:pt x="420331" y="584923"/>
                </a:lnTo>
                <a:lnTo>
                  <a:pt x="421259" y="583615"/>
                </a:lnTo>
                <a:lnTo>
                  <a:pt x="421932" y="581494"/>
                </a:lnTo>
                <a:lnTo>
                  <a:pt x="423176" y="581088"/>
                </a:lnTo>
                <a:lnTo>
                  <a:pt x="433951" y="575444"/>
                </a:lnTo>
                <a:lnTo>
                  <a:pt x="440740" y="567375"/>
                </a:lnTo>
                <a:lnTo>
                  <a:pt x="444272" y="557264"/>
                </a:lnTo>
                <a:lnTo>
                  <a:pt x="445274" y="545490"/>
                </a:lnTo>
                <a:lnTo>
                  <a:pt x="445201" y="495238"/>
                </a:lnTo>
                <a:lnTo>
                  <a:pt x="242364" y="495238"/>
                </a:lnTo>
                <a:lnTo>
                  <a:pt x="232689" y="494749"/>
                </a:lnTo>
                <a:lnTo>
                  <a:pt x="223166" y="492957"/>
                </a:lnTo>
                <a:lnTo>
                  <a:pt x="202450" y="487510"/>
                </a:lnTo>
                <a:lnTo>
                  <a:pt x="191204" y="484760"/>
                </a:lnTo>
                <a:lnTo>
                  <a:pt x="147694" y="474364"/>
                </a:lnTo>
                <a:lnTo>
                  <a:pt x="109596" y="456367"/>
                </a:lnTo>
                <a:lnTo>
                  <a:pt x="72169" y="419040"/>
                </a:lnTo>
                <a:lnTo>
                  <a:pt x="50592" y="397343"/>
                </a:lnTo>
                <a:lnTo>
                  <a:pt x="6819" y="354495"/>
                </a:lnTo>
                <a:lnTo>
                  <a:pt x="5537" y="353212"/>
                </a:lnTo>
                <a:lnTo>
                  <a:pt x="3695" y="352488"/>
                </a:lnTo>
                <a:lnTo>
                  <a:pt x="698" y="350634"/>
                </a:lnTo>
                <a:close/>
              </a:path>
              <a:path w="445770" h="585470">
                <a:moveTo>
                  <a:pt x="217843" y="0"/>
                </a:moveTo>
                <a:lnTo>
                  <a:pt x="25755" y="0"/>
                </a:lnTo>
                <a:lnTo>
                  <a:pt x="23558" y="1612"/>
                </a:lnTo>
                <a:lnTo>
                  <a:pt x="21450" y="3352"/>
                </a:lnTo>
                <a:lnTo>
                  <a:pt x="19138" y="4775"/>
                </a:lnTo>
                <a:lnTo>
                  <a:pt x="936" y="40571"/>
                </a:lnTo>
                <a:lnTo>
                  <a:pt x="190" y="80352"/>
                </a:lnTo>
                <a:lnTo>
                  <a:pt x="2387" y="84683"/>
                </a:lnTo>
                <a:lnTo>
                  <a:pt x="123900" y="205905"/>
                </a:lnTo>
                <a:lnTo>
                  <a:pt x="239255" y="320344"/>
                </a:lnTo>
                <a:lnTo>
                  <a:pt x="247376" y="330093"/>
                </a:lnTo>
                <a:lnTo>
                  <a:pt x="270652" y="388656"/>
                </a:lnTo>
                <a:lnTo>
                  <a:pt x="278726" y="413816"/>
                </a:lnTo>
                <a:lnTo>
                  <a:pt x="282267" y="424957"/>
                </a:lnTo>
                <a:lnTo>
                  <a:pt x="285349" y="436175"/>
                </a:lnTo>
                <a:lnTo>
                  <a:pt x="286842" y="447706"/>
                </a:lnTo>
                <a:lnTo>
                  <a:pt x="285610" y="459790"/>
                </a:lnTo>
                <a:lnTo>
                  <a:pt x="252349" y="493826"/>
                </a:lnTo>
                <a:lnTo>
                  <a:pt x="242364" y="495238"/>
                </a:lnTo>
                <a:lnTo>
                  <a:pt x="445201" y="495238"/>
                </a:lnTo>
                <a:lnTo>
                  <a:pt x="445217" y="285965"/>
                </a:lnTo>
                <a:lnTo>
                  <a:pt x="445452" y="234061"/>
                </a:lnTo>
                <a:lnTo>
                  <a:pt x="443144" y="222682"/>
                </a:lnTo>
                <a:lnTo>
                  <a:pt x="436800" y="213791"/>
                </a:lnTo>
                <a:lnTo>
                  <a:pt x="427518" y="207997"/>
                </a:lnTo>
                <a:lnTo>
                  <a:pt x="416394" y="205905"/>
                </a:lnTo>
                <a:lnTo>
                  <a:pt x="258038" y="205613"/>
                </a:lnTo>
                <a:lnTo>
                  <a:pt x="253174" y="204520"/>
                </a:lnTo>
                <a:lnTo>
                  <a:pt x="235115" y="176707"/>
                </a:lnTo>
                <a:lnTo>
                  <a:pt x="235176" y="52652"/>
                </a:lnTo>
                <a:lnTo>
                  <a:pt x="235292" y="33985"/>
                </a:lnTo>
                <a:lnTo>
                  <a:pt x="234779" y="24165"/>
                </a:lnTo>
                <a:lnTo>
                  <a:pt x="232470" y="15549"/>
                </a:lnTo>
                <a:lnTo>
                  <a:pt x="227527" y="8398"/>
                </a:lnTo>
                <a:lnTo>
                  <a:pt x="219113" y="2971"/>
                </a:lnTo>
                <a:lnTo>
                  <a:pt x="218389" y="2679"/>
                </a:lnTo>
                <a:lnTo>
                  <a:pt x="218262" y="1016"/>
                </a:lnTo>
                <a:lnTo>
                  <a:pt x="217843" y="0"/>
                </a:lnTo>
                <a:close/>
              </a:path>
            </a:pathLst>
          </a:custGeom>
          <a:solidFill>
            <a:srgbClr val="4360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423361" y="4029546"/>
            <a:ext cx="165735" cy="165100"/>
          </a:xfrm>
          <a:custGeom>
            <a:avLst/>
            <a:gdLst/>
            <a:ahLst/>
            <a:cxnLst/>
            <a:rect l="l" t="t" r="r" b="b"/>
            <a:pathLst>
              <a:path w="165735" h="165100">
                <a:moveTo>
                  <a:pt x="17889" y="0"/>
                </a:moveTo>
                <a:lnTo>
                  <a:pt x="7500" y="0"/>
                </a:lnTo>
                <a:lnTo>
                  <a:pt x="5024" y="5334"/>
                </a:lnTo>
                <a:lnTo>
                  <a:pt x="452" y="10655"/>
                </a:lnTo>
                <a:lnTo>
                  <a:pt x="77" y="49091"/>
                </a:lnTo>
                <a:lnTo>
                  <a:pt x="0" y="108770"/>
                </a:lnTo>
                <a:lnTo>
                  <a:pt x="147" y="159359"/>
                </a:lnTo>
                <a:lnTo>
                  <a:pt x="5710" y="164490"/>
                </a:lnTo>
                <a:lnTo>
                  <a:pt x="155404" y="164693"/>
                </a:lnTo>
                <a:lnTo>
                  <a:pt x="160853" y="163423"/>
                </a:lnTo>
                <a:lnTo>
                  <a:pt x="165603" y="151549"/>
                </a:lnTo>
                <a:lnTo>
                  <a:pt x="162986" y="146507"/>
                </a:lnTo>
                <a:lnTo>
                  <a:pt x="22626" y="6159"/>
                </a:lnTo>
                <a:lnTo>
                  <a:pt x="20365" y="2971"/>
                </a:lnTo>
                <a:lnTo>
                  <a:pt x="17889" y="0"/>
                </a:lnTo>
                <a:close/>
              </a:path>
            </a:pathLst>
          </a:custGeom>
          <a:solidFill>
            <a:srgbClr val="4360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079123" y="4183876"/>
            <a:ext cx="258445" cy="255904"/>
          </a:xfrm>
          <a:custGeom>
            <a:avLst/>
            <a:gdLst/>
            <a:ahLst/>
            <a:cxnLst/>
            <a:rect l="l" t="t" r="r" b="b"/>
            <a:pathLst>
              <a:path w="258445" h="255904">
                <a:moveTo>
                  <a:pt x="83439" y="0"/>
                </a:moveTo>
                <a:lnTo>
                  <a:pt x="80111" y="25"/>
                </a:lnTo>
                <a:lnTo>
                  <a:pt x="61877" y="18835"/>
                </a:lnTo>
                <a:lnTo>
                  <a:pt x="48804" y="32042"/>
                </a:lnTo>
                <a:lnTo>
                  <a:pt x="22428" y="58229"/>
                </a:lnTo>
                <a:lnTo>
                  <a:pt x="16973" y="63416"/>
                </a:lnTo>
                <a:lnTo>
                  <a:pt x="11376" y="68479"/>
                </a:lnTo>
                <a:lnTo>
                  <a:pt x="0" y="78587"/>
                </a:lnTo>
                <a:lnTo>
                  <a:pt x="2501" y="81838"/>
                </a:lnTo>
                <a:lnTo>
                  <a:pt x="2946" y="82575"/>
                </a:lnTo>
                <a:lnTo>
                  <a:pt x="177038" y="255409"/>
                </a:lnTo>
                <a:lnTo>
                  <a:pt x="179590" y="255244"/>
                </a:lnTo>
                <a:lnTo>
                  <a:pt x="258368" y="176479"/>
                </a:lnTo>
                <a:lnTo>
                  <a:pt x="257962" y="173647"/>
                </a:lnTo>
                <a:lnTo>
                  <a:pt x="243573" y="159651"/>
                </a:lnTo>
                <a:lnTo>
                  <a:pt x="83439" y="0"/>
                </a:lnTo>
                <a:close/>
              </a:path>
            </a:pathLst>
          </a:custGeom>
          <a:solidFill>
            <a:srgbClr val="4360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010723" y="4114983"/>
            <a:ext cx="122555" cy="121920"/>
          </a:xfrm>
          <a:custGeom>
            <a:avLst/>
            <a:gdLst/>
            <a:ahLst/>
            <a:cxnLst/>
            <a:rect l="l" t="t" r="r" b="b"/>
            <a:pathLst>
              <a:path w="122554" h="121920">
                <a:moveTo>
                  <a:pt x="68549" y="0"/>
                </a:moveTo>
                <a:lnTo>
                  <a:pt x="55178" y="2675"/>
                </a:lnTo>
                <a:lnTo>
                  <a:pt x="44092" y="10434"/>
                </a:lnTo>
                <a:lnTo>
                  <a:pt x="35831" y="19215"/>
                </a:lnTo>
                <a:lnTo>
                  <a:pt x="27281" y="27738"/>
                </a:lnTo>
                <a:lnTo>
                  <a:pt x="18650" y="36195"/>
                </a:lnTo>
                <a:lnTo>
                  <a:pt x="10145" y="44775"/>
                </a:lnTo>
                <a:lnTo>
                  <a:pt x="2506" y="55976"/>
                </a:lnTo>
                <a:lnTo>
                  <a:pt x="0" y="67867"/>
                </a:lnTo>
                <a:lnTo>
                  <a:pt x="2610" y="79715"/>
                </a:lnTo>
                <a:lnTo>
                  <a:pt x="10323" y="90787"/>
                </a:lnTo>
                <a:lnTo>
                  <a:pt x="16904" y="97307"/>
                </a:lnTo>
                <a:lnTo>
                  <a:pt x="30208" y="110198"/>
                </a:lnTo>
                <a:lnTo>
                  <a:pt x="36688" y="116797"/>
                </a:lnTo>
                <a:lnTo>
                  <a:pt x="41273" y="121648"/>
                </a:lnTo>
                <a:lnTo>
                  <a:pt x="44257" y="121064"/>
                </a:lnTo>
                <a:lnTo>
                  <a:pt x="64276" y="100770"/>
                </a:lnTo>
                <a:lnTo>
                  <a:pt x="115174" y="49766"/>
                </a:lnTo>
                <a:lnTo>
                  <a:pt x="118819" y="45804"/>
                </a:lnTo>
                <a:lnTo>
                  <a:pt x="122528" y="41917"/>
                </a:lnTo>
                <a:lnTo>
                  <a:pt x="121689" y="40114"/>
                </a:lnTo>
                <a:lnTo>
                  <a:pt x="121626" y="39784"/>
                </a:lnTo>
                <a:lnTo>
                  <a:pt x="114153" y="32504"/>
                </a:lnTo>
                <a:lnTo>
                  <a:pt x="106811" y="25466"/>
                </a:lnTo>
                <a:lnTo>
                  <a:pt x="99650" y="18278"/>
                </a:lnTo>
                <a:lnTo>
                  <a:pt x="92911" y="10739"/>
                </a:lnTo>
                <a:lnTo>
                  <a:pt x="81897" y="2617"/>
                </a:lnTo>
                <a:lnTo>
                  <a:pt x="68549" y="0"/>
                </a:lnTo>
                <a:close/>
              </a:path>
            </a:pathLst>
          </a:custGeom>
          <a:solidFill>
            <a:srgbClr val="4360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289512" y="4389108"/>
            <a:ext cx="100330" cy="98425"/>
          </a:xfrm>
          <a:custGeom>
            <a:avLst/>
            <a:gdLst/>
            <a:ahLst/>
            <a:cxnLst/>
            <a:rect l="l" t="t" r="r" b="b"/>
            <a:pathLst>
              <a:path w="100329" h="98425">
                <a:moveTo>
                  <a:pt x="73571" y="0"/>
                </a:moveTo>
                <a:lnTo>
                  <a:pt x="70929" y="1333"/>
                </a:lnTo>
                <a:lnTo>
                  <a:pt x="70015" y="1549"/>
                </a:lnTo>
                <a:lnTo>
                  <a:pt x="2413" y="69938"/>
                </a:lnTo>
                <a:lnTo>
                  <a:pt x="0" y="73418"/>
                </a:lnTo>
                <a:lnTo>
                  <a:pt x="2032" y="76250"/>
                </a:lnTo>
                <a:lnTo>
                  <a:pt x="4749" y="78028"/>
                </a:lnTo>
                <a:lnTo>
                  <a:pt x="42464" y="87864"/>
                </a:lnTo>
                <a:lnTo>
                  <a:pt x="60098" y="92253"/>
                </a:lnTo>
                <a:lnTo>
                  <a:pt x="77800" y="96329"/>
                </a:lnTo>
                <a:lnTo>
                  <a:pt x="84861" y="97866"/>
                </a:lnTo>
                <a:lnTo>
                  <a:pt x="92684" y="95872"/>
                </a:lnTo>
                <a:lnTo>
                  <a:pt x="100164" y="95516"/>
                </a:lnTo>
                <a:lnTo>
                  <a:pt x="99580" y="88341"/>
                </a:lnTo>
                <a:lnTo>
                  <a:pt x="100088" y="80873"/>
                </a:lnTo>
                <a:lnTo>
                  <a:pt x="98196" y="74066"/>
                </a:lnTo>
                <a:lnTo>
                  <a:pt x="86794" y="37393"/>
                </a:lnTo>
                <a:lnTo>
                  <a:pt x="78300" y="12698"/>
                </a:lnTo>
                <a:lnTo>
                  <a:pt x="73571" y="0"/>
                </a:lnTo>
                <a:close/>
              </a:path>
            </a:pathLst>
          </a:custGeom>
          <a:solidFill>
            <a:srgbClr val="4360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052050" y="0"/>
            <a:ext cx="6350" cy="999490"/>
          </a:xfrm>
          <a:custGeom>
            <a:avLst/>
            <a:gdLst/>
            <a:ahLst/>
            <a:cxnLst/>
            <a:rect l="l" t="t" r="r" b="b"/>
            <a:pathLst>
              <a:path w="6350" h="999490">
                <a:moveTo>
                  <a:pt x="0" y="999185"/>
                </a:moveTo>
                <a:lnTo>
                  <a:pt x="6350" y="999185"/>
                </a:lnTo>
                <a:lnTo>
                  <a:pt x="6350" y="0"/>
                </a:lnTo>
                <a:lnTo>
                  <a:pt x="0" y="0"/>
                </a:lnTo>
                <a:lnTo>
                  <a:pt x="0" y="999185"/>
                </a:lnTo>
                <a:close/>
              </a:path>
            </a:pathLst>
          </a:custGeom>
          <a:solidFill>
            <a:srgbClr val="6AC5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63" y="0"/>
            <a:ext cx="2540" cy="999490"/>
          </a:xfrm>
          <a:custGeom>
            <a:avLst/>
            <a:gdLst/>
            <a:ahLst/>
            <a:cxnLst/>
            <a:rect l="l" t="t" r="r" b="b"/>
            <a:pathLst>
              <a:path w="2539" h="999490">
                <a:moveTo>
                  <a:pt x="0" y="999185"/>
                </a:moveTo>
                <a:lnTo>
                  <a:pt x="2286" y="999185"/>
                </a:lnTo>
                <a:lnTo>
                  <a:pt x="2286" y="0"/>
                </a:lnTo>
                <a:lnTo>
                  <a:pt x="0" y="0"/>
                </a:lnTo>
                <a:lnTo>
                  <a:pt x="0" y="999185"/>
                </a:lnTo>
                <a:close/>
              </a:path>
            </a:pathLst>
          </a:custGeom>
          <a:solidFill>
            <a:srgbClr val="6AC5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585707" y="0"/>
            <a:ext cx="1208913" cy="1200582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350" y="6350"/>
            <a:ext cx="10045700" cy="1273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63035">
              <a:lnSpc>
                <a:spcPts val="1689"/>
              </a:lnSpc>
              <a:tabLst>
                <a:tab pos="8813800" algn="l"/>
                <a:tab pos="9431655" algn="l"/>
              </a:tabLst>
            </a:pPr>
            <a:r>
              <a:rPr sz="2700" spc="35" dirty="0">
                <a:solidFill>
                  <a:srgbClr val="FFFFFF"/>
                </a:solidFill>
                <a:latin typeface="Arial"/>
                <a:cs typeface="Arial"/>
              </a:rPr>
              <a:t>Sample</a:t>
            </a:r>
            <a:r>
              <a:rPr sz="2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50" dirty="0">
                <a:solidFill>
                  <a:srgbClr val="FFFFFF"/>
                </a:solidFill>
                <a:latin typeface="Arial"/>
                <a:cs typeface="Arial"/>
              </a:rPr>
              <a:t>Story	</a:t>
            </a:r>
            <a:r>
              <a:rPr sz="825" spc="-217" baseline="-15151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r>
              <a:rPr sz="825" spc="-217" baseline="10101" dirty="0">
                <a:solidFill>
                  <a:srgbClr val="F9F39D"/>
                </a:solidFill>
                <a:latin typeface="Times New Roman"/>
                <a:cs typeface="Times New Roman"/>
              </a:rPr>
              <a:t>O	</a:t>
            </a:r>
            <a:r>
              <a:rPr sz="825" spc="-120" baseline="35353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r>
              <a:rPr sz="825" spc="-120" baseline="25252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825" baseline="25252">
              <a:latin typeface="Times New Roman"/>
              <a:cs typeface="Times New Roman"/>
            </a:endParaRPr>
          </a:p>
          <a:p>
            <a:pPr marL="8886190">
              <a:lnSpc>
                <a:spcPts val="15"/>
              </a:lnSpc>
            </a:pPr>
            <a:r>
              <a:rPr sz="825" spc="-209" baseline="-70707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r>
              <a:rPr sz="825" spc="-209" baseline="-45454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r>
              <a:rPr sz="825" spc="-209" baseline="-25252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r>
              <a:rPr sz="825" spc="-209" baseline="-10101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r>
              <a:rPr sz="550" spc="-140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r>
              <a:rPr sz="825" spc="-209" baseline="5050" dirty="0">
                <a:solidFill>
                  <a:srgbClr val="F9F39D"/>
                </a:solidFill>
                <a:latin typeface="Times New Roman"/>
                <a:cs typeface="Times New Roman"/>
              </a:rPr>
              <a:t>DE</a:t>
            </a:r>
            <a:r>
              <a:rPr sz="550" spc="-140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r>
              <a:rPr sz="825" spc="-209" baseline="-50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r>
              <a:rPr sz="825" spc="-209" baseline="-15151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r>
              <a:rPr sz="825" spc="-209" baseline="-35353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r>
              <a:rPr sz="825" spc="-209" baseline="-45454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825" baseline="-45454">
              <a:latin typeface="Times New Roman"/>
              <a:cs typeface="Times New Roman"/>
            </a:endParaRPr>
          </a:p>
          <a:p>
            <a:pPr marR="466090" algn="r">
              <a:lnSpc>
                <a:spcPts val="470"/>
              </a:lnSpc>
              <a:spcBef>
                <a:spcPts val="530"/>
              </a:spcBef>
              <a:tabLst>
                <a:tab pos="702310" algn="l"/>
              </a:tabLst>
            </a:pPr>
            <a:r>
              <a:rPr sz="825" spc="22" baseline="-50505" dirty="0">
                <a:solidFill>
                  <a:srgbClr val="F9F39D"/>
                </a:solidFill>
                <a:latin typeface="Times New Roman"/>
                <a:cs typeface="Times New Roman"/>
              </a:rPr>
              <a:t>E	</a:t>
            </a: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  <a:p>
            <a:pPr marR="431800" algn="r">
              <a:lnSpc>
                <a:spcPts val="470"/>
              </a:lnSpc>
              <a:tabLst>
                <a:tab pos="747395" algn="l"/>
              </a:tabLst>
            </a:pPr>
            <a:r>
              <a:rPr sz="825" spc="37" baseline="-60606" dirty="0">
                <a:solidFill>
                  <a:srgbClr val="F9F39D"/>
                </a:solidFill>
                <a:latin typeface="Times New Roman"/>
                <a:cs typeface="Times New Roman"/>
              </a:rPr>
              <a:t>N	</a:t>
            </a:r>
            <a:r>
              <a:rPr sz="550" spc="-57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r>
              <a:rPr sz="825" spc="7" baseline="-30303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825" baseline="-30303">
              <a:latin typeface="Times New Roman"/>
              <a:cs typeface="Times New Roman"/>
            </a:endParaRPr>
          </a:p>
          <a:p>
            <a:pPr marL="3811904">
              <a:lnSpc>
                <a:spcPts val="355"/>
              </a:lnSpc>
              <a:spcBef>
                <a:spcPts val="25"/>
              </a:spcBef>
              <a:tabLst>
                <a:tab pos="8729980" algn="l"/>
              </a:tabLst>
            </a:pPr>
            <a:r>
              <a:rPr sz="1600" i="1" spc="25" dirty="0">
                <a:solidFill>
                  <a:srgbClr val="FFFFFF"/>
                </a:solidFill>
                <a:latin typeface="Arial"/>
                <a:cs typeface="Arial"/>
              </a:rPr>
              <a:t>Stone </a:t>
            </a:r>
            <a:r>
              <a:rPr sz="1600" i="1" spc="30" dirty="0">
                <a:solidFill>
                  <a:srgbClr val="FFFFFF"/>
                </a:solidFill>
                <a:latin typeface="Arial"/>
                <a:cs typeface="Arial"/>
              </a:rPr>
              <a:t>Soup </a:t>
            </a:r>
            <a:r>
              <a:rPr sz="1600" i="1" spc="5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600" i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i="1" spc="3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600" i="1" spc="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i="1" spc="15" dirty="0">
                <a:solidFill>
                  <a:srgbClr val="FFFFFF"/>
                </a:solidFill>
                <a:latin typeface="Arial"/>
                <a:cs typeface="Arial"/>
              </a:rPr>
              <a:t>World:	</a:t>
            </a:r>
            <a:r>
              <a:rPr sz="825" spc="22" baseline="10101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825" baseline="10101">
              <a:latin typeface="Times New Roman"/>
              <a:cs typeface="Times New Roman"/>
            </a:endParaRPr>
          </a:p>
          <a:p>
            <a:pPr marR="417195" algn="r">
              <a:lnSpc>
                <a:spcPts val="50"/>
              </a:lnSpc>
              <a:tabLst>
                <a:tab pos="791845" algn="l"/>
              </a:tabLst>
            </a:pPr>
            <a:r>
              <a:rPr sz="825" spc="37" baseline="-50505" dirty="0">
                <a:solidFill>
                  <a:srgbClr val="F9F39D"/>
                </a:solidFill>
                <a:latin typeface="Times New Roman"/>
                <a:cs typeface="Times New Roman"/>
              </a:rPr>
              <a:t>O	</a:t>
            </a: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  <a:p>
            <a:pPr marR="407670" algn="r">
              <a:lnSpc>
                <a:spcPts val="315"/>
              </a:lnSpc>
              <a:spcBef>
                <a:spcPts val="50"/>
              </a:spcBef>
              <a:tabLst>
                <a:tab pos="808355" algn="l"/>
              </a:tabLst>
            </a:pPr>
            <a:r>
              <a:rPr sz="825" spc="22" baseline="-50505" dirty="0">
                <a:solidFill>
                  <a:srgbClr val="F9F39D"/>
                </a:solidFill>
                <a:latin typeface="Times New Roman"/>
                <a:cs typeface="Times New Roman"/>
              </a:rPr>
              <a:t>T	</a:t>
            </a:r>
            <a:r>
              <a:rPr sz="550" spc="2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  <a:p>
            <a:pPr marL="9547225" marR="404495" algn="r">
              <a:lnSpc>
                <a:spcPct val="52100"/>
              </a:lnSpc>
              <a:spcBef>
                <a:spcPts val="185"/>
              </a:spcBef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  E</a:t>
            </a:r>
            <a:endParaRPr sz="550">
              <a:latin typeface="Times New Roman"/>
              <a:cs typeface="Times New Roman"/>
            </a:endParaRPr>
          </a:p>
          <a:p>
            <a:pPr marL="3079115">
              <a:lnSpc>
                <a:spcPts val="1575"/>
              </a:lnSpc>
              <a:spcBef>
                <a:spcPts val="335"/>
              </a:spcBef>
              <a:tabLst>
                <a:tab pos="8794115" algn="l"/>
                <a:tab pos="9483090" algn="l"/>
              </a:tabLst>
            </a:pPr>
            <a:r>
              <a:rPr sz="1600" i="1" spc="25" dirty="0">
                <a:solidFill>
                  <a:srgbClr val="FFFFFF"/>
                </a:solidFill>
                <a:latin typeface="Arial"/>
                <a:cs typeface="Arial"/>
              </a:rPr>
              <a:t>Life Changing Stories </a:t>
            </a:r>
            <a:r>
              <a:rPr sz="1600" i="1" spc="5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600" i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i="1" spc="5" dirty="0">
                <a:solidFill>
                  <a:srgbClr val="FFFFFF"/>
                </a:solidFill>
                <a:latin typeface="Arial"/>
                <a:cs typeface="Arial"/>
              </a:rPr>
              <a:t>Everyday</a:t>
            </a:r>
            <a:r>
              <a:rPr sz="1600" i="1" spc="10" dirty="0">
                <a:solidFill>
                  <a:srgbClr val="FFFFFF"/>
                </a:solidFill>
                <a:latin typeface="Arial"/>
                <a:cs typeface="Arial"/>
              </a:rPr>
              <a:t> Heroes	</a:t>
            </a:r>
            <a:r>
              <a:rPr sz="825" spc="-254" baseline="35353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r>
              <a:rPr sz="825" spc="-254" baseline="5050" dirty="0">
                <a:solidFill>
                  <a:srgbClr val="F9F39D"/>
                </a:solidFill>
                <a:latin typeface="Baskerville Old Face"/>
                <a:cs typeface="Baskerville Old Face"/>
              </a:rPr>
              <a:t>w	</a:t>
            </a:r>
            <a:r>
              <a:rPr sz="825" spc="7" baseline="5050" dirty="0">
                <a:solidFill>
                  <a:srgbClr val="F9F39D"/>
                </a:solidFill>
                <a:latin typeface="Baskerville Old Face"/>
                <a:cs typeface="Baskerville Old Face"/>
              </a:rPr>
              <a:t>m</a:t>
            </a:r>
            <a:endParaRPr sz="825" baseline="5050">
              <a:latin typeface="Baskerville Old Face"/>
              <a:cs typeface="Baskerville Old Face"/>
            </a:endParaRPr>
          </a:p>
          <a:p>
            <a:pPr marR="499109" algn="r">
              <a:lnSpc>
                <a:spcPts val="175"/>
              </a:lnSpc>
            </a:pPr>
            <a:r>
              <a:rPr sz="825" spc="-615" baseline="-15151" dirty="0">
                <a:solidFill>
                  <a:srgbClr val="F9F39D"/>
                </a:solidFill>
                <a:latin typeface="Baskerville Old Face"/>
                <a:cs typeface="Baskerville Old Face"/>
              </a:rPr>
              <a:t>c</a:t>
            </a:r>
            <a:r>
              <a:rPr sz="550" spc="0" dirty="0">
                <a:solidFill>
                  <a:srgbClr val="F9F39D"/>
                </a:solidFill>
                <a:latin typeface="Baskerville Old Face"/>
                <a:cs typeface="Baskerville Old Face"/>
              </a:rPr>
              <a:t>o</a:t>
            </a:r>
            <a:endParaRPr sz="550">
              <a:latin typeface="Baskerville Old Face"/>
              <a:cs typeface="Baskerville Old Face"/>
            </a:endParaRPr>
          </a:p>
          <a:p>
            <a:pPr marR="548005" algn="r">
              <a:lnSpc>
                <a:spcPts val="520"/>
              </a:lnSpc>
              <a:tabLst>
                <a:tab pos="534035" algn="l"/>
              </a:tabLst>
            </a:pPr>
            <a:r>
              <a:rPr sz="825" spc="-532" baseline="35353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r>
              <a:rPr sz="825" spc="-517" baseline="10101" dirty="0">
                <a:solidFill>
                  <a:srgbClr val="F9F39D"/>
                </a:solidFill>
                <a:latin typeface="Baskerville Old Face"/>
                <a:cs typeface="Baskerville Old Face"/>
              </a:rPr>
              <a:t>.</a:t>
            </a:r>
            <a:r>
              <a:rPr sz="550" dirty="0">
                <a:solidFill>
                  <a:srgbClr val="F9F39D"/>
                </a:solidFill>
                <a:latin typeface="Baskerville Old Face"/>
                <a:cs typeface="Baskerville Old Face"/>
              </a:rPr>
              <a:t>s	</a:t>
            </a:r>
            <a:r>
              <a:rPr sz="825" spc="-502" baseline="-15151" dirty="0">
                <a:solidFill>
                  <a:srgbClr val="F9F39D"/>
                </a:solidFill>
                <a:latin typeface="Baskerville Old Face"/>
                <a:cs typeface="Baskerville Old Face"/>
              </a:rPr>
              <a:t>t</a:t>
            </a:r>
            <a:r>
              <a:rPr sz="825" spc="-525" baseline="-5050" dirty="0">
                <a:solidFill>
                  <a:srgbClr val="F9F39D"/>
                </a:solidFill>
                <a:latin typeface="Baskerville Old Face"/>
                <a:cs typeface="Baskerville Old Face"/>
              </a:rPr>
              <a:t>e</a:t>
            </a:r>
            <a:r>
              <a:rPr sz="825" baseline="10101" dirty="0">
                <a:solidFill>
                  <a:srgbClr val="F9F39D"/>
                </a:solidFill>
                <a:latin typeface="Baskerville Old Face"/>
                <a:cs typeface="Baskerville Old Face"/>
              </a:rPr>
              <a:t>.</a:t>
            </a:r>
            <a:endParaRPr sz="825" baseline="10101">
              <a:latin typeface="Baskerville Old Face"/>
              <a:cs typeface="Baskerville Old Face"/>
            </a:endParaRPr>
          </a:p>
          <a:p>
            <a:pPr marR="608965" algn="r">
              <a:lnSpc>
                <a:spcPct val="100000"/>
              </a:lnSpc>
              <a:spcBef>
                <a:spcPts val="75"/>
              </a:spcBef>
            </a:pPr>
            <a:r>
              <a:rPr sz="825" spc="-367" baseline="60606" dirty="0">
                <a:solidFill>
                  <a:srgbClr val="F9F39D"/>
                </a:solidFill>
                <a:latin typeface="Baskerville Old Face"/>
                <a:cs typeface="Baskerville Old Face"/>
              </a:rPr>
              <a:t>o</a:t>
            </a:r>
            <a:r>
              <a:rPr sz="825" spc="-330" baseline="45454" dirty="0">
                <a:solidFill>
                  <a:srgbClr val="F9F39D"/>
                </a:solidFill>
                <a:latin typeface="Baskerville Old Face"/>
                <a:cs typeface="Baskerville Old Face"/>
              </a:rPr>
              <a:t>u</a:t>
            </a:r>
            <a:r>
              <a:rPr sz="825" spc="-262" baseline="30303" dirty="0">
                <a:solidFill>
                  <a:srgbClr val="F9F39D"/>
                </a:solidFill>
                <a:latin typeface="Baskerville Old Face"/>
                <a:cs typeface="Baskerville Old Face"/>
              </a:rPr>
              <a:t>p</a:t>
            </a:r>
            <a:r>
              <a:rPr sz="825" spc="-179" baseline="20202" dirty="0">
                <a:solidFill>
                  <a:srgbClr val="F9F39D"/>
                </a:solidFill>
                <a:latin typeface="Baskerville Old Face"/>
                <a:cs typeface="Baskerville Old Face"/>
              </a:rPr>
              <a:t>4</a:t>
            </a:r>
            <a:r>
              <a:rPr sz="825" spc="-97" baseline="10101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r>
              <a:rPr sz="825" spc="22" baseline="5050" dirty="0">
                <a:solidFill>
                  <a:srgbClr val="F9F39D"/>
                </a:solidFill>
                <a:latin typeface="Baskerville Old Face"/>
                <a:cs typeface="Baskerville Old Face"/>
              </a:rPr>
              <a:t>o</a:t>
            </a:r>
            <a:r>
              <a:rPr sz="550" spc="-45" dirty="0">
                <a:solidFill>
                  <a:srgbClr val="F9F39D"/>
                </a:solidFill>
                <a:latin typeface="Baskerville Old Face"/>
                <a:cs typeface="Baskerville Old Face"/>
              </a:rPr>
              <a:t>r</a:t>
            </a:r>
            <a:r>
              <a:rPr sz="825" spc="-67" baseline="5050" dirty="0">
                <a:solidFill>
                  <a:srgbClr val="F9F39D"/>
                </a:solidFill>
                <a:latin typeface="Baskerville Old Face"/>
                <a:cs typeface="Baskerville Old Face"/>
              </a:rPr>
              <a:t>l</a:t>
            </a:r>
            <a:r>
              <a:rPr sz="825" spc="-112" baseline="5050" dirty="0">
                <a:solidFill>
                  <a:srgbClr val="F9F39D"/>
                </a:solidFill>
                <a:latin typeface="Baskerville Old Face"/>
                <a:cs typeface="Baskerville Old Face"/>
              </a:rPr>
              <a:t>d</a:t>
            </a:r>
            <a:r>
              <a:rPr sz="825" spc="-179" baseline="5050" dirty="0">
                <a:solidFill>
                  <a:srgbClr val="F9F39D"/>
                </a:solidFill>
                <a:latin typeface="Baskerville Old Face"/>
                <a:cs typeface="Baskerville Old Face"/>
              </a:rPr>
              <a:t>i</a:t>
            </a:r>
            <a:r>
              <a:rPr sz="825" spc="-217" baseline="10101" dirty="0">
                <a:solidFill>
                  <a:srgbClr val="F9F39D"/>
                </a:solidFill>
                <a:latin typeface="Baskerville Old Face"/>
                <a:cs typeface="Baskerville Old Face"/>
              </a:rPr>
              <a:t>n</a:t>
            </a:r>
            <a:r>
              <a:rPr sz="825" spc="-307" baseline="20202" dirty="0">
                <a:solidFill>
                  <a:srgbClr val="F9F39D"/>
                </a:solidFill>
                <a:latin typeface="Baskerville Old Face"/>
                <a:cs typeface="Baskerville Old Face"/>
              </a:rPr>
              <a:t>s</a:t>
            </a:r>
            <a:r>
              <a:rPr sz="825" spc="-322" baseline="25252" dirty="0">
                <a:solidFill>
                  <a:srgbClr val="F9F39D"/>
                </a:solidFill>
                <a:latin typeface="Baskerville Old Face"/>
                <a:cs typeface="Baskerville Old Face"/>
              </a:rPr>
              <a:t>t</a:t>
            </a:r>
            <a:r>
              <a:rPr sz="825" spc="-367" baseline="30303" dirty="0">
                <a:solidFill>
                  <a:srgbClr val="F9F39D"/>
                </a:solidFill>
                <a:latin typeface="Baskerville Old Face"/>
                <a:cs typeface="Baskerville Old Face"/>
              </a:rPr>
              <a:t>i</a:t>
            </a:r>
            <a:r>
              <a:rPr sz="825" spc="-397" baseline="35353" dirty="0">
                <a:solidFill>
                  <a:srgbClr val="F9F39D"/>
                </a:solidFill>
                <a:latin typeface="Baskerville Old Face"/>
                <a:cs typeface="Baskerville Old Face"/>
              </a:rPr>
              <a:t>t</a:t>
            </a:r>
            <a:r>
              <a:rPr sz="825" spc="0" baseline="45454" dirty="0">
                <a:solidFill>
                  <a:srgbClr val="F9F39D"/>
                </a:solidFill>
                <a:latin typeface="Baskerville Old Face"/>
                <a:cs typeface="Baskerville Old Face"/>
              </a:rPr>
              <a:t>u</a:t>
            </a:r>
            <a:endParaRPr sz="825" baseline="45454">
              <a:latin typeface="Baskerville Old Face"/>
              <a:cs typeface="Baskerville Old Face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85182" y="321374"/>
            <a:ext cx="2321352" cy="384060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070475" y="2987422"/>
            <a:ext cx="502920" cy="597535"/>
          </a:xfrm>
          <a:custGeom>
            <a:avLst/>
            <a:gdLst/>
            <a:ahLst/>
            <a:cxnLst/>
            <a:rect l="l" t="t" r="r" b="b"/>
            <a:pathLst>
              <a:path w="502920" h="597535">
                <a:moveTo>
                  <a:pt x="83146" y="0"/>
                </a:moveTo>
                <a:lnTo>
                  <a:pt x="43671" y="7602"/>
                </a:lnTo>
                <a:lnTo>
                  <a:pt x="5605" y="47992"/>
                </a:lnTo>
                <a:lnTo>
                  <a:pt x="0" y="76314"/>
                </a:lnTo>
                <a:lnTo>
                  <a:pt x="70" y="419757"/>
                </a:lnTo>
                <a:lnTo>
                  <a:pt x="139" y="524700"/>
                </a:lnTo>
                <a:lnTo>
                  <a:pt x="13313" y="563066"/>
                </a:lnTo>
                <a:lnTo>
                  <a:pt x="52695" y="592980"/>
                </a:lnTo>
                <a:lnTo>
                  <a:pt x="379659" y="596966"/>
                </a:lnTo>
                <a:lnTo>
                  <a:pt x="482714" y="596938"/>
                </a:lnTo>
                <a:lnTo>
                  <a:pt x="502031" y="565683"/>
                </a:lnTo>
                <a:lnTo>
                  <a:pt x="82321" y="565683"/>
                </a:lnTo>
                <a:lnTo>
                  <a:pt x="77711" y="565442"/>
                </a:lnTo>
                <a:lnTo>
                  <a:pt x="56835" y="560403"/>
                </a:lnTo>
                <a:lnTo>
                  <a:pt x="41530" y="548452"/>
                </a:lnTo>
                <a:lnTo>
                  <a:pt x="33200" y="531334"/>
                </a:lnTo>
                <a:lnTo>
                  <a:pt x="33248" y="510794"/>
                </a:lnTo>
                <a:lnTo>
                  <a:pt x="63245" y="479048"/>
                </a:lnTo>
                <a:lnTo>
                  <a:pt x="484606" y="476567"/>
                </a:lnTo>
                <a:lnTo>
                  <a:pt x="488378" y="475780"/>
                </a:lnTo>
                <a:lnTo>
                  <a:pt x="497357" y="474014"/>
                </a:lnTo>
                <a:lnTo>
                  <a:pt x="501548" y="469074"/>
                </a:lnTo>
                <a:lnTo>
                  <a:pt x="502196" y="460057"/>
                </a:lnTo>
                <a:lnTo>
                  <a:pt x="502246" y="19811"/>
                </a:lnTo>
                <a:lnTo>
                  <a:pt x="502335" y="16459"/>
                </a:lnTo>
                <a:lnTo>
                  <a:pt x="501827" y="13157"/>
                </a:lnTo>
                <a:lnTo>
                  <a:pt x="500608" y="6184"/>
                </a:lnTo>
                <a:lnTo>
                  <a:pt x="496379" y="1714"/>
                </a:lnTo>
                <a:lnTo>
                  <a:pt x="485775" y="38"/>
                </a:lnTo>
                <a:lnTo>
                  <a:pt x="83146" y="0"/>
                </a:lnTo>
                <a:close/>
              </a:path>
              <a:path w="502920" h="597535">
                <a:moveTo>
                  <a:pt x="483273" y="505218"/>
                </a:moveTo>
                <a:lnTo>
                  <a:pt x="470839" y="565442"/>
                </a:lnTo>
                <a:lnTo>
                  <a:pt x="86969" y="565442"/>
                </a:lnTo>
                <a:lnTo>
                  <a:pt x="82321" y="565683"/>
                </a:lnTo>
                <a:lnTo>
                  <a:pt x="502031" y="565683"/>
                </a:lnTo>
                <a:lnTo>
                  <a:pt x="501968" y="531334"/>
                </a:lnTo>
                <a:lnTo>
                  <a:pt x="501688" y="512572"/>
                </a:lnTo>
                <a:lnTo>
                  <a:pt x="496570" y="508380"/>
                </a:lnTo>
                <a:lnTo>
                  <a:pt x="489648" y="506806"/>
                </a:lnTo>
                <a:lnTo>
                  <a:pt x="483273" y="505218"/>
                </a:lnTo>
                <a:close/>
              </a:path>
            </a:pathLst>
          </a:custGeom>
          <a:solidFill>
            <a:srgbClr val="7A7B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033251" y="5139361"/>
            <a:ext cx="593090" cy="593090"/>
          </a:xfrm>
          <a:custGeom>
            <a:avLst/>
            <a:gdLst/>
            <a:ahLst/>
            <a:cxnLst/>
            <a:rect l="l" t="t" r="r" b="b"/>
            <a:pathLst>
              <a:path w="593089" h="593089">
                <a:moveTo>
                  <a:pt x="296341" y="0"/>
                </a:moveTo>
                <a:lnTo>
                  <a:pt x="248273" y="3878"/>
                </a:lnTo>
                <a:lnTo>
                  <a:pt x="202674" y="15107"/>
                </a:lnTo>
                <a:lnTo>
                  <a:pt x="160155" y="33077"/>
                </a:lnTo>
                <a:lnTo>
                  <a:pt x="121326" y="57176"/>
                </a:lnTo>
                <a:lnTo>
                  <a:pt x="86796" y="86796"/>
                </a:lnTo>
                <a:lnTo>
                  <a:pt x="57176" y="121326"/>
                </a:lnTo>
                <a:lnTo>
                  <a:pt x="33077" y="160155"/>
                </a:lnTo>
                <a:lnTo>
                  <a:pt x="15107" y="202674"/>
                </a:lnTo>
                <a:lnTo>
                  <a:pt x="3878" y="248273"/>
                </a:lnTo>
                <a:lnTo>
                  <a:pt x="0" y="296341"/>
                </a:lnTo>
                <a:lnTo>
                  <a:pt x="3878" y="344409"/>
                </a:lnTo>
                <a:lnTo>
                  <a:pt x="15107" y="390008"/>
                </a:lnTo>
                <a:lnTo>
                  <a:pt x="33077" y="432527"/>
                </a:lnTo>
                <a:lnTo>
                  <a:pt x="57176" y="471357"/>
                </a:lnTo>
                <a:lnTo>
                  <a:pt x="86796" y="505887"/>
                </a:lnTo>
                <a:lnTo>
                  <a:pt x="121326" y="535506"/>
                </a:lnTo>
                <a:lnTo>
                  <a:pt x="160155" y="559606"/>
                </a:lnTo>
                <a:lnTo>
                  <a:pt x="202674" y="577575"/>
                </a:lnTo>
                <a:lnTo>
                  <a:pt x="248273" y="588804"/>
                </a:lnTo>
                <a:lnTo>
                  <a:pt x="296341" y="592683"/>
                </a:lnTo>
                <a:lnTo>
                  <a:pt x="344406" y="588804"/>
                </a:lnTo>
                <a:lnTo>
                  <a:pt x="390002" y="577575"/>
                </a:lnTo>
                <a:lnTo>
                  <a:pt x="432519" y="559606"/>
                </a:lnTo>
                <a:lnTo>
                  <a:pt x="471347" y="535506"/>
                </a:lnTo>
                <a:lnTo>
                  <a:pt x="505875" y="505887"/>
                </a:lnTo>
                <a:lnTo>
                  <a:pt x="535494" y="471357"/>
                </a:lnTo>
                <a:lnTo>
                  <a:pt x="559594" y="432527"/>
                </a:lnTo>
                <a:lnTo>
                  <a:pt x="577563" y="390008"/>
                </a:lnTo>
                <a:lnTo>
                  <a:pt x="588792" y="344409"/>
                </a:lnTo>
                <a:lnTo>
                  <a:pt x="592670" y="296341"/>
                </a:lnTo>
                <a:lnTo>
                  <a:pt x="588792" y="248273"/>
                </a:lnTo>
                <a:lnTo>
                  <a:pt x="577563" y="202674"/>
                </a:lnTo>
                <a:lnTo>
                  <a:pt x="559594" y="160155"/>
                </a:lnTo>
                <a:lnTo>
                  <a:pt x="535494" y="121326"/>
                </a:lnTo>
                <a:lnTo>
                  <a:pt x="505875" y="86796"/>
                </a:lnTo>
                <a:lnTo>
                  <a:pt x="471347" y="57176"/>
                </a:lnTo>
                <a:lnTo>
                  <a:pt x="432519" y="33077"/>
                </a:lnTo>
                <a:lnTo>
                  <a:pt x="390002" y="15107"/>
                </a:lnTo>
                <a:lnTo>
                  <a:pt x="344406" y="3878"/>
                </a:lnTo>
                <a:lnTo>
                  <a:pt x="296341" y="0"/>
                </a:lnTo>
                <a:close/>
              </a:path>
            </a:pathLst>
          </a:custGeom>
          <a:solidFill>
            <a:srgbClr val="4360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227904" y="5278464"/>
            <a:ext cx="280035" cy="323215"/>
          </a:xfrm>
          <a:custGeom>
            <a:avLst/>
            <a:gdLst/>
            <a:ahLst/>
            <a:cxnLst/>
            <a:rect l="l" t="t" r="r" b="b"/>
            <a:pathLst>
              <a:path w="280035" h="323214">
                <a:moveTo>
                  <a:pt x="0" y="0"/>
                </a:moveTo>
                <a:lnTo>
                  <a:pt x="0" y="322960"/>
                </a:lnTo>
                <a:lnTo>
                  <a:pt x="279692" y="16148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350" y="6350"/>
            <a:ext cx="10045700" cy="1273810"/>
          </a:xfrm>
          <a:custGeom>
            <a:avLst/>
            <a:gdLst/>
            <a:ahLst/>
            <a:cxnLst/>
            <a:rect l="l" t="t" r="r" b="b"/>
            <a:pathLst>
              <a:path w="10045700" h="1273810">
                <a:moveTo>
                  <a:pt x="0" y="1273810"/>
                </a:moveTo>
                <a:lnTo>
                  <a:pt x="10045700" y="1273810"/>
                </a:lnTo>
                <a:lnTo>
                  <a:pt x="10045700" y="0"/>
                </a:lnTo>
                <a:lnTo>
                  <a:pt x="0" y="0"/>
                </a:lnTo>
                <a:lnTo>
                  <a:pt x="0" y="12738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168" y="0"/>
            <a:ext cx="10046231" cy="1116482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486208" y="6978600"/>
            <a:ext cx="2202941" cy="456437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650498" y="521004"/>
            <a:ext cx="1030782" cy="1015390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 rot="3300000">
            <a:off x="8784235" y="1218098"/>
            <a:ext cx="8718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6" name="object 26"/>
          <p:cNvSpPr txBox="1"/>
          <p:nvPr/>
        </p:nvSpPr>
        <p:spPr>
          <a:xfrm rot="2940000">
            <a:off x="8812930" y="1252964"/>
            <a:ext cx="8683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7" name="object 27"/>
          <p:cNvSpPr txBox="1"/>
          <p:nvPr/>
        </p:nvSpPr>
        <p:spPr>
          <a:xfrm rot="2580000">
            <a:off x="8842728" y="1284848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8" name="object 28"/>
          <p:cNvSpPr txBox="1"/>
          <p:nvPr/>
        </p:nvSpPr>
        <p:spPr>
          <a:xfrm rot="2280000">
            <a:off x="8871556" y="1303285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9" name="object 29"/>
          <p:cNvSpPr txBox="1"/>
          <p:nvPr/>
        </p:nvSpPr>
        <p:spPr>
          <a:xfrm rot="2100000">
            <a:off x="8886621" y="1315422"/>
            <a:ext cx="75908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0" name="object 30"/>
          <p:cNvSpPr txBox="1"/>
          <p:nvPr/>
        </p:nvSpPr>
        <p:spPr>
          <a:xfrm rot="1860000">
            <a:off x="8909094" y="1332709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1" name="object 31"/>
          <p:cNvSpPr txBox="1"/>
          <p:nvPr/>
        </p:nvSpPr>
        <p:spPr>
          <a:xfrm rot="1560000">
            <a:off x="8944304" y="1352384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2" name="object 32"/>
          <p:cNvSpPr txBox="1"/>
          <p:nvPr/>
        </p:nvSpPr>
        <p:spPr>
          <a:xfrm rot="1200000">
            <a:off x="8977288" y="1366189"/>
            <a:ext cx="815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3" name="object 33"/>
          <p:cNvSpPr txBox="1"/>
          <p:nvPr/>
        </p:nvSpPr>
        <p:spPr>
          <a:xfrm rot="900000">
            <a:off x="9011623" y="1378201"/>
            <a:ext cx="8065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4" name="object 34"/>
          <p:cNvSpPr txBox="1"/>
          <p:nvPr/>
        </p:nvSpPr>
        <p:spPr>
          <a:xfrm rot="600000">
            <a:off x="9049072" y="1387500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5" name="object 35"/>
          <p:cNvSpPr txBox="1"/>
          <p:nvPr/>
        </p:nvSpPr>
        <p:spPr>
          <a:xfrm rot="240000">
            <a:off x="9089322" y="1391782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134775" y="1370035"/>
            <a:ext cx="52069" cy="111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7" name="object 37"/>
          <p:cNvSpPr txBox="1"/>
          <p:nvPr/>
        </p:nvSpPr>
        <p:spPr>
          <a:xfrm rot="21480000">
            <a:off x="9145429" y="1393065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8" name="object 38"/>
          <p:cNvSpPr txBox="1"/>
          <p:nvPr/>
        </p:nvSpPr>
        <p:spPr>
          <a:xfrm rot="21240000">
            <a:off x="9169186" y="1391897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9" name="object 39"/>
          <p:cNvSpPr txBox="1"/>
          <p:nvPr/>
        </p:nvSpPr>
        <p:spPr>
          <a:xfrm rot="21000000">
            <a:off x="9200504" y="1387443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0" name="object 40"/>
          <p:cNvSpPr txBox="1"/>
          <p:nvPr/>
        </p:nvSpPr>
        <p:spPr>
          <a:xfrm rot="20760000">
            <a:off x="9223295" y="1380761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1" name="object 41"/>
          <p:cNvSpPr txBox="1"/>
          <p:nvPr/>
        </p:nvSpPr>
        <p:spPr>
          <a:xfrm rot="20520000">
            <a:off x="9255603" y="1372219"/>
            <a:ext cx="75703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2" name="object 42"/>
          <p:cNvSpPr txBox="1"/>
          <p:nvPr/>
        </p:nvSpPr>
        <p:spPr>
          <a:xfrm rot="20340000">
            <a:off x="9277283" y="136393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3" name="object 43"/>
          <p:cNvSpPr txBox="1"/>
          <p:nvPr/>
        </p:nvSpPr>
        <p:spPr>
          <a:xfrm rot="20220000">
            <a:off x="9293901" y="1358739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4" name="object 44"/>
          <p:cNvSpPr txBox="1"/>
          <p:nvPr/>
        </p:nvSpPr>
        <p:spPr>
          <a:xfrm rot="20040000">
            <a:off x="9310439" y="134856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5" name="object 45"/>
          <p:cNvSpPr txBox="1"/>
          <p:nvPr/>
        </p:nvSpPr>
        <p:spPr>
          <a:xfrm rot="19800000">
            <a:off x="9331344" y="1336200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6" name="object 46"/>
          <p:cNvSpPr txBox="1"/>
          <p:nvPr/>
        </p:nvSpPr>
        <p:spPr>
          <a:xfrm rot="19560000">
            <a:off x="9357816" y="1322176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7" name="object 47"/>
          <p:cNvSpPr txBox="1"/>
          <p:nvPr/>
        </p:nvSpPr>
        <p:spPr>
          <a:xfrm rot="19380000">
            <a:off x="9374753" y="1306862"/>
            <a:ext cx="7872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8" name="object 48"/>
          <p:cNvSpPr txBox="1"/>
          <p:nvPr/>
        </p:nvSpPr>
        <p:spPr>
          <a:xfrm rot="19140000">
            <a:off x="9397716" y="1291801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9" name="object 49"/>
          <p:cNvSpPr txBox="1"/>
          <p:nvPr/>
        </p:nvSpPr>
        <p:spPr>
          <a:xfrm rot="18960000">
            <a:off x="9411746" y="1274478"/>
            <a:ext cx="78465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0" name="object 50"/>
          <p:cNvSpPr txBox="1"/>
          <p:nvPr/>
        </p:nvSpPr>
        <p:spPr>
          <a:xfrm rot="18660000">
            <a:off x="9432696" y="1251617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1" name="object 51"/>
          <p:cNvSpPr txBox="1"/>
          <p:nvPr/>
        </p:nvSpPr>
        <p:spPr>
          <a:xfrm rot="18300000">
            <a:off x="9456760" y="1213727"/>
            <a:ext cx="9252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8703916" y="989893"/>
            <a:ext cx="107314" cy="67945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 rot="16680000">
            <a:off x="8717840" y="94249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 rot="17100000">
            <a:off x="8723030" y="894965"/>
            <a:ext cx="9207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 rot="17520000">
            <a:off x="8741586" y="842398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 rot="17940000">
            <a:off x="8765940" y="795552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 rot="18480000">
            <a:off x="8801789" y="743131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 rot="18900000">
            <a:off x="8829347" y="705066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 rot="19380000">
            <a:off x="8870921" y="668951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 rot="19800000">
            <a:off x="8914388" y="640752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 rot="20280000">
            <a:off x="8968236" y="613657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 rot="20700000">
            <a:off x="9012286" y="599672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/>
          <p:nvPr/>
        </p:nvSpPr>
        <p:spPr>
          <a:xfrm rot="21120000">
            <a:off x="9058274" y="587829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9119452" y="565452"/>
            <a:ext cx="80010" cy="107314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 rot="360000">
            <a:off x="9167553" y="586155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 rot="780000">
            <a:off x="9215448" y="595606"/>
            <a:ext cx="8947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 rot="1200000">
            <a:off x="9262709" y="608770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 txBox="1"/>
          <p:nvPr/>
        </p:nvSpPr>
        <p:spPr>
          <a:xfrm rot="1620000">
            <a:off x="9304298" y="628421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 txBox="1"/>
          <p:nvPr/>
        </p:nvSpPr>
        <p:spPr>
          <a:xfrm rot="1920000">
            <a:off x="9344764" y="649155"/>
            <a:ext cx="7812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 txBox="1"/>
          <p:nvPr/>
        </p:nvSpPr>
        <p:spPr>
          <a:xfrm rot="2220000">
            <a:off x="9369275" y="66793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 rot="2700000">
            <a:off x="9409676" y="701190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 txBox="1"/>
          <p:nvPr/>
        </p:nvSpPr>
        <p:spPr>
          <a:xfrm rot="3000000">
            <a:off x="9430168" y="730954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3" name="object 73"/>
          <p:cNvSpPr txBox="1"/>
          <p:nvPr/>
        </p:nvSpPr>
        <p:spPr>
          <a:xfrm rot="3420000">
            <a:off x="9461573" y="77048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 txBox="1"/>
          <p:nvPr/>
        </p:nvSpPr>
        <p:spPr>
          <a:xfrm rot="3780000">
            <a:off x="9482649" y="810619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5" name="object 75"/>
          <p:cNvSpPr txBox="1"/>
          <p:nvPr/>
        </p:nvSpPr>
        <p:spPr>
          <a:xfrm rot="4140000">
            <a:off x="9502317" y="842997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6" name="object 76"/>
          <p:cNvSpPr txBox="1"/>
          <p:nvPr/>
        </p:nvSpPr>
        <p:spPr>
          <a:xfrm rot="4440000">
            <a:off x="9509513" y="878146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7" name="object 77"/>
          <p:cNvSpPr txBox="1"/>
          <p:nvPr/>
        </p:nvSpPr>
        <p:spPr>
          <a:xfrm rot="4860000">
            <a:off x="9517797" y="926523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8" name="object 78"/>
          <p:cNvSpPr txBox="1"/>
          <p:nvPr/>
        </p:nvSpPr>
        <p:spPr>
          <a:xfrm rot="5280000">
            <a:off x="9524091" y="977373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9" name="object 79"/>
          <p:cNvSpPr txBox="1"/>
          <p:nvPr/>
        </p:nvSpPr>
        <p:spPr>
          <a:xfrm rot="5640000">
            <a:off x="9524431" y="102362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0" name="object 80"/>
          <p:cNvSpPr txBox="1">
            <a:spLocks noGrp="1"/>
          </p:cNvSpPr>
          <p:nvPr>
            <p:ph type="title"/>
          </p:nvPr>
        </p:nvSpPr>
        <p:spPr>
          <a:xfrm>
            <a:off x="408608" y="651457"/>
            <a:ext cx="690435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175" dirty="0"/>
              <a:t>Our</a:t>
            </a:r>
            <a:r>
              <a:rPr sz="2600" spc="-455" dirty="0"/>
              <a:t> </a:t>
            </a:r>
            <a:r>
              <a:rPr sz="2600" spc="135" dirty="0"/>
              <a:t>Stories </a:t>
            </a:r>
            <a:r>
              <a:rPr sz="2600" spc="165" dirty="0"/>
              <a:t>Are </a:t>
            </a:r>
            <a:r>
              <a:rPr sz="2600" spc="80" dirty="0"/>
              <a:t>Backed </a:t>
            </a:r>
            <a:r>
              <a:rPr sz="2600" spc="15" dirty="0"/>
              <a:t>By </a:t>
            </a:r>
            <a:r>
              <a:rPr sz="2600" spc="85" dirty="0"/>
              <a:t>Rich </a:t>
            </a:r>
            <a:r>
              <a:rPr sz="2600" spc="114" dirty="0"/>
              <a:t>Multi-media</a:t>
            </a:r>
            <a:endParaRPr sz="26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39634" y="2497785"/>
            <a:ext cx="2252116" cy="14054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097705" y="3981057"/>
            <a:ext cx="2099945" cy="50609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0"/>
              </a:spcBef>
            </a:pPr>
            <a:r>
              <a:rPr sz="1500" b="1" spc="25" dirty="0">
                <a:latin typeface="Times New Roman"/>
                <a:cs typeface="Times New Roman"/>
              </a:rPr>
              <a:t>ENTREPRENEURSHIP</a:t>
            </a:r>
            <a:endParaRPr sz="15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1500" b="1" spc="65" dirty="0">
                <a:latin typeface="Times New Roman"/>
                <a:cs typeface="Times New Roman"/>
              </a:rPr>
              <a:t>Kassandra</a:t>
            </a:r>
            <a:r>
              <a:rPr sz="1500" b="1" spc="-90" dirty="0">
                <a:latin typeface="Times New Roman"/>
                <a:cs typeface="Times New Roman"/>
              </a:rPr>
              <a:t> </a:t>
            </a:r>
            <a:r>
              <a:rPr sz="1500" b="1" spc="55" dirty="0">
                <a:latin typeface="Times New Roman"/>
                <a:cs typeface="Times New Roman"/>
              </a:rPr>
              <a:t>Castillo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2030" y="3981057"/>
            <a:ext cx="2875280" cy="50609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0"/>
              </a:spcBef>
            </a:pPr>
            <a:r>
              <a:rPr sz="1500" b="1" spc="10" dirty="0">
                <a:latin typeface="Times New Roman"/>
                <a:cs typeface="Times New Roman"/>
              </a:rPr>
              <a:t>IN </a:t>
            </a:r>
            <a:r>
              <a:rPr sz="1500" b="1" spc="-5" dirty="0">
                <a:latin typeface="Times New Roman"/>
                <a:cs typeface="Times New Roman"/>
              </a:rPr>
              <a:t>CELEBRATION </a:t>
            </a:r>
            <a:r>
              <a:rPr sz="1500" b="1" spc="25" dirty="0">
                <a:latin typeface="Times New Roman"/>
                <a:cs typeface="Times New Roman"/>
              </a:rPr>
              <a:t>OF</a:t>
            </a:r>
            <a:r>
              <a:rPr sz="1500" b="1" spc="-55" dirty="0">
                <a:latin typeface="Times New Roman"/>
                <a:cs typeface="Times New Roman"/>
              </a:rPr>
              <a:t> </a:t>
            </a:r>
            <a:r>
              <a:rPr sz="1500" b="1" spc="5" dirty="0">
                <a:latin typeface="Times New Roman"/>
                <a:cs typeface="Times New Roman"/>
              </a:rPr>
              <a:t>HEROES</a:t>
            </a:r>
            <a:endParaRPr sz="15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1500" b="1" spc="10" dirty="0">
                <a:latin typeface="Times New Roman"/>
                <a:cs typeface="Times New Roman"/>
              </a:rPr>
              <a:t>Walter</a:t>
            </a:r>
            <a:r>
              <a:rPr sz="1500" b="1" spc="-90" dirty="0">
                <a:latin typeface="Times New Roman"/>
                <a:cs typeface="Times New Roman"/>
              </a:rPr>
              <a:t> </a:t>
            </a:r>
            <a:r>
              <a:rPr sz="1500" b="1" spc="40" dirty="0">
                <a:latin typeface="Times New Roman"/>
                <a:cs typeface="Times New Roman"/>
              </a:rPr>
              <a:t>Cronkite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436599" y="3981057"/>
            <a:ext cx="1643380" cy="50609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0"/>
              </a:spcBef>
            </a:pPr>
            <a:r>
              <a:rPr sz="1500" b="1" spc="25" dirty="0">
                <a:latin typeface="Times New Roman"/>
                <a:cs typeface="Times New Roman"/>
              </a:rPr>
              <a:t>SUS</a:t>
            </a:r>
            <a:r>
              <a:rPr sz="1500" b="1" spc="-50" dirty="0">
                <a:latin typeface="Times New Roman"/>
                <a:cs typeface="Times New Roman"/>
              </a:rPr>
              <a:t>T</a:t>
            </a:r>
            <a:r>
              <a:rPr sz="1500" b="1" spc="-5" dirty="0">
                <a:latin typeface="Times New Roman"/>
                <a:cs typeface="Times New Roman"/>
              </a:rPr>
              <a:t>AI</a:t>
            </a:r>
            <a:r>
              <a:rPr sz="1500" b="1" spc="-40" dirty="0">
                <a:latin typeface="Times New Roman"/>
                <a:cs typeface="Times New Roman"/>
              </a:rPr>
              <a:t>N</a:t>
            </a:r>
            <a:r>
              <a:rPr sz="1500" b="1" spc="-15" dirty="0">
                <a:latin typeface="Times New Roman"/>
                <a:cs typeface="Times New Roman"/>
              </a:rPr>
              <a:t>ABILITY</a:t>
            </a:r>
            <a:endParaRPr sz="15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1500" b="1" spc="55" dirty="0">
                <a:latin typeface="Times New Roman"/>
                <a:cs typeface="Times New Roman"/>
              </a:rPr>
              <a:t>Hawaii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54893" y="6432030"/>
            <a:ext cx="1436370" cy="50609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46990" algn="ctr">
              <a:lnSpc>
                <a:spcPct val="100000"/>
              </a:lnSpc>
              <a:spcBef>
                <a:spcPts val="190"/>
              </a:spcBef>
            </a:pPr>
            <a:r>
              <a:rPr sz="1500" b="1" spc="5" dirty="0">
                <a:latin typeface="Times New Roman"/>
                <a:cs typeface="Times New Roman"/>
              </a:rPr>
              <a:t>LEADERSHIP</a:t>
            </a:r>
            <a:endParaRPr sz="15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1500" b="1" spc="35" dirty="0">
                <a:latin typeface="Times New Roman"/>
                <a:cs typeface="Times New Roman"/>
              </a:rPr>
              <a:t>Alexis’s</a:t>
            </a:r>
            <a:r>
              <a:rPr sz="1500" b="1" spc="-70" dirty="0">
                <a:latin typeface="Times New Roman"/>
                <a:cs typeface="Times New Roman"/>
              </a:rPr>
              <a:t> </a:t>
            </a:r>
            <a:r>
              <a:rPr sz="1500" b="1" spc="10" dirty="0">
                <a:latin typeface="Times New Roman"/>
                <a:cs typeface="Times New Roman"/>
              </a:rPr>
              <a:t>Journey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9846" y="6432030"/>
            <a:ext cx="2780030" cy="50609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0"/>
              </a:spcBef>
            </a:pPr>
            <a:r>
              <a:rPr sz="1500" b="1" spc="-5" dirty="0">
                <a:latin typeface="Times New Roman"/>
                <a:cs typeface="Times New Roman"/>
              </a:rPr>
              <a:t>CAREER</a:t>
            </a:r>
            <a:r>
              <a:rPr sz="1500" b="1" spc="-70" dirty="0">
                <a:latin typeface="Times New Roman"/>
                <a:cs typeface="Times New Roman"/>
              </a:rPr>
              <a:t> </a:t>
            </a:r>
            <a:r>
              <a:rPr sz="1500" b="1" spc="25" dirty="0">
                <a:latin typeface="Times New Roman"/>
                <a:cs typeface="Times New Roman"/>
              </a:rPr>
              <a:t>MENTOR</a:t>
            </a:r>
            <a:endParaRPr sz="15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1500" b="1" spc="30" dirty="0">
                <a:latin typeface="Times New Roman"/>
                <a:cs typeface="Times New Roman"/>
              </a:rPr>
              <a:t>Alex </a:t>
            </a:r>
            <a:r>
              <a:rPr sz="1500" b="1" spc="35" dirty="0">
                <a:latin typeface="Times New Roman"/>
                <a:cs typeface="Times New Roman"/>
              </a:rPr>
              <a:t>Siordia </a:t>
            </a:r>
            <a:r>
              <a:rPr sz="1500" b="1" spc="-125" dirty="0">
                <a:latin typeface="Times New Roman"/>
                <a:cs typeface="Times New Roman"/>
              </a:rPr>
              <a:t>&amp;  </a:t>
            </a:r>
            <a:r>
              <a:rPr sz="1500" b="1" spc="15" dirty="0">
                <a:latin typeface="Times New Roman"/>
                <a:cs typeface="Times New Roman"/>
              </a:rPr>
              <a:t>Rep. </a:t>
            </a:r>
            <a:r>
              <a:rPr sz="1500" b="1" spc="25" dirty="0">
                <a:latin typeface="Times New Roman"/>
                <a:cs typeface="Times New Roman"/>
              </a:rPr>
              <a:t>Aaron</a:t>
            </a:r>
            <a:r>
              <a:rPr sz="1500" b="1" spc="-265" dirty="0">
                <a:latin typeface="Times New Roman"/>
                <a:cs typeface="Times New Roman"/>
              </a:rPr>
              <a:t> </a:t>
            </a:r>
            <a:r>
              <a:rPr sz="1500" b="1" spc="10" dirty="0">
                <a:latin typeface="Times New Roman"/>
                <a:cs typeface="Times New Roman"/>
              </a:rPr>
              <a:t>Vega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22071" y="6443651"/>
            <a:ext cx="229425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25" dirty="0">
                <a:latin typeface="Times New Roman"/>
                <a:cs typeface="Times New Roman"/>
              </a:rPr>
              <a:t>EXECUTIVE</a:t>
            </a:r>
            <a:r>
              <a:rPr sz="1500" b="1" spc="-65" dirty="0">
                <a:latin typeface="Times New Roman"/>
                <a:cs typeface="Times New Roman"/>
              </a:rPr>
              <a:t> </a:t>
            </a:r>
            <a:r>
              <a:rPr sz="1500" b="1" spc="25" dirty="0">
                <a:latin typeface="Times New Roman"/>
                <a:cs typeface="Times New Roman"/>
              </a:rPr>
              <a:t>DIRECTOR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050817" y="4965077"/>
            <a:ext cx="2269972" cy="1397393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133920" y="2502154"/>
            <a:ext cx="2269985" cy="1397495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99966" y="2502166"/>
            <a:ext cx="2269985" cy="1398638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909178" y="3058466"/>
            <a:ext cx="311785" cy="311785"/>
          </a:xfrm>
          <a:custGeom>
            <a:avLst/>
            <a:gdLst/>
            <a:ahLst/>
            <a:cxnLst/>
            <a:rect l="l" t="t" r="r" b="b"/>
            <a:pathLst>
              <a:path w="311785" h="311785">
                <a:moveTo>
                  <a:pt x="155727" y="0"/>
                </a:moveTo>
                <a:lnTo>
                  <a:pt x="106506" y="7939"/>
                </a:lnTo>
                <a:lnTo>
                  <a:pt x="63757" y="30046"/>
                </a:lnTo>
                <a:lnTo>
                  <a:pt x="30046" y="63757"/>
                </a:lnTo>
                <a:lnTo>
                  <a:pt x="7939" y="106506"/>
                </a:lnTo>
                <a:lnTo>
                  <a:pt x="0" y="155727"/>
                </a:lnTo>
                <a:lnTo>
                  <a:pt x="7939" y="204948"/>
                </a:lnTo>
                <a:lnTo>
                  <a:pt x="30046" y="247697"/>
                </a:lnTo>
                <a:lnTo>
                  <a:pt x="63757" y="281408"/>
                </a:lnTo>
                <a:lnTo>
                  <a:pt x="106506" y="303515"/>
                </a:lnTo>
                <a:lnTo>
                  <a:pt x="155727" y="311454"/>
                </a:lnTo>
                <a:lnTo>
                  <a:pt x="204947" y="303515"/>
                </a:lnTo>
                <a:lnTo>
                  <a:pt x="247692" y="281408"/>
                </a:lnTo>
                <a:lnTo>
                  <a:pt x="281399" y="247697"/>
                </a:lnTo>
                <a:lnTo>
                  <a:pt x="303504" y="204948"/>
                </a:lnTo>
                <a:lnTo>
                  <a:pt x="311442" y="155727"/>
                </a:lnTo>
                <a:lnTo>
                  <a:pt x="303504" y="106506"/>
                </a:lnTo>
                <a:lnTo>
                  <a:pt x="281399" y="63757"/>
                </a:lnTo>
                <a:lnTo>
                  <a:pt x="247692" y="30046"/>
                </a:lnTo>
                <a:lnTo>
                  <a:pt x="204947" y="7939"/>
                </a:lnTo>
                <a:lnTo>
                  <a:pt x="155727" y="0"/>
                </a:lnTo>
                <a:close/>
              </a:path>
            </a:pathLst>
          </a:custGeom>
          <a:solidFill>
            <a:srgbClr val="1616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001304" y="3115057"/>
            <a:ext cx="172085" cy="198755"/>
          </a:xfrm>
          <a:custGeom>
            <a:avLst/>
            <a:gdLst/>
            <a:ahLst/>
            <a:cxnLst/>
            <a:rect l="l" t="t" r="r" b="b"/>
            <a:pathLst>
              <a:path w="172085" h="198754">
                <a:moveTo>
                  <a:pt x="0" y="0"/>
                </a:moveTo>
                <a:lnTo>
                  <a:pt x="0" y="198272"/>
                </a:lnTo>
                <a:lnTo>
                  <a:pt x="171716" y="9913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966525" y="3058466"/>
            <a:ext cx="311785" cy="311785"/>
          </a:xfrm>
          <a:custGeom>
            <a:avLst/>
            <a:gdLst/>
            <a:ahLst/>
            <a:cxnLst/>
            <a:rect l="l" t="t" r="r" b="b"/>
            <a:pathLst>
              <a:path w="311785" h="311785">
                <a:moveTo>
                  <a:pt x="155727" y="0"/>
                </a:moveTo>
                <a:lnTo>
                  <a:pt x="106506" y="7939"/>
                </a:lnTo>
                <a:lnTo>
                  <a:pt x="63757" y="30046"/>
                </a:lnTo>
                <a:lnTo>
                  <a:pt x="30046" y="63757"/>
                </a:lnTo>
                <a:lnTo>
                  <a:pt x="7939" y="106506"/>
                </a:lnTo>
                <a:lnTo>
                  <a:pt x="0" y="155727"/>
                </a:lnTo>
                <a:lnTo>
                  <a:pt x="7939" y="204948"/>
                </a:lnTo>
                <a:lnTo>
                  <a:pt x="30046" y="247697"/>
                </a:lnTo>
                <a:lnTo>
                  <a:pt x="63757" y="281408"/>
                </a:lnTo>
                <a:lnTo>
                  <a:pt x="106506" y="303515"/>
                </a:lnTo>
                <a:lnTo>
                  <a:pt x="155727" y="311454"/>
                </a:lnTo>
                <a:lnTo>
                  <a:pt x="204947" y="303515"/>
                </a:lnTo>
                <a:lnTo>
                  <a:pt x="247692" y="281408"/>
                </a:lnTo>
                <a:lnTo>
                  <a:pt x="281399" y="247697"/>
                </a:lnTo>
                <a:lnTo>
                  <a:pt x="303504" y="204948"/>
                </a:lnTo>
                <a:lnTo>
                  <a:pt x="311442" y="155727"/>
                </a:lnTo>
                <a:lnTo>
                  <a:pt x="303504" y="106506"/>
                </a:lnTo>
                <a:lnTo>
                  <a:pt x="281399" y="63757"/>
                </a:lnTo>
                <a:lnTo>
                  <a:pt x="247692" y="30046"/>
                </a:lnTo>
                <a:lnTo>
                  <a:pt x="204947" y="7939"/>
                </a:lnTo>
                <a:lnTo>
                  <a:pt x="155727" y="0"/>
                </a:lnTo>
                <a:close/>
              </a:path>
            </a:pathLst>
          </a:custGeom>
          <a:solidFill>
            <a:srgbClr val="1616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058651" y="3115057"/>
            <a:ext cx="172085" cy="198755"/>
          </a:xfrm>
          <a:custGeom>
            <a:avLst/>
            <a:gdLst/>
            <a:ahLst/>
            <a:cxnLst/>
            <a:rect l="l" t="t" r="r" b="b"/>
            <a:pathLst>
              <a:path w="172085" h="198754">
                <a:moveTo>
                  <a:pt x="0" y="0"/>
                </a:moveTo>
                <a:lnTo>
                  <a:pt x="0" y="198272"/>
                </a:lnTo>
                <a:lnTo>
                  <a:pt x="171716" y="9913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125574" y="3058466"/>
            <a:ext cx="311785" cy="311785"/>
          </a:xfrm>
          <a:custGeom>
            <a:avLst/>
            <a:gdLst/>
            <a:ahLst/>
            <a:cxnLst/>
            <a:rect l="l" t="t" r="r" b="b"/>
            <a:pathLst>
              <a:path w="311784" h="311785">
                <a:moveTo>
                  <a:pt x="155727" y="0"/>
                </a:moveTo>
                <a:lnTo>
                  <a:pt x="106506" y="7939"/>
                </a:lnTo>
                <a:lnTo>
                  <a:pt x="63757" y="30046"/>
                </a:lnTo>
                <a:lnTo>
                  <a:pt x="30046" y="63757"/>
                </a:lnTo>
                <a:lnTo>
                  <a:pt x="7939" y="106506"/>
                </a:lnTo>
                <a:lnTo>
                  <a:pt x="0" y="155727"/>
                </a:lnTo>
                <a:lnTo>
                  <a:pt x="7939" y="204948"/>
                </a:lnTo>
                <a:lnTo>
                  <a:pt x="30046" y="247697"/>
                </a:lnTo>
                <a:lnTo>
                  <a:pt x="63757" y="281408"/>
                </a:lnTo>
                <a:lnTo>
                  <a:pt x="106506" y="303515"/>
                </a:lnTo>
                <a:lnTo>
                  <a:pt x="155727" y="311454"/>
                </a:lnTo>
                <a:lnTo>
                  <a:pt x="204942" y="303515"/>
                </a:lnTo>
                <a:lnTo>
                  <a:pt x="247687" y="281408"/>
                </a:lnTo>
                <a:lnTo>
                  <a:pt x="281396" y="247697"/>
                </a:lnTo>
                <a:lnTo>
                  <a:pt x="303502" y="204948"/>
                </a:lnTo>
                <a:lnTo>
                  <a:pt x="311442" y="155727"/>
                </a:lnTo>
                <a:lnTo>
                  <a:pt x="303502" y="106506"/>
                </a:lnTo>
                <a:lnTo>
                  <a:pt x="281396" y="63757"/>
                </a:lnTo>
                <a:lnTo>
                  <a:pt x="247687" y="30046"/>
                </a:lnTo>
                <a:lnTo>
                  <a:pt x="204942" y="7939"/>
                </a:lnTo>
                <a:lnTo>
                  <a:pt x="155727" y="0"/>
                </a:lnTo>
                <a:close/>
              </a:path>
            </a:pathLst>
          </a:custGeom>
          <a:solidFill>
            <a:srgbClr val="1616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217699" y="3115057"/>
            <a:ext cx="172085" cy="198755"/>
          </a:xfrm>
          <a:custGeom>
            <a:avLst/>
            <a:gdLst/>
            <a:ahLst/>
            <a:cxnLst/>
            <a:rect l="l" t="t" r="r" b="b"/>
            <a:pathLst>
              <a:path w="172084" h="198754">
                <a:moveTo>
                  <a:pt x="0" y="0"/>
                </a:moveTo>
                <a:lnTo>
                  <a:pt x="0" y="198272"/>
                </a:lnTo>
                <a:lnTo>
                  <a:pt x="171716" y="9913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125574" y="5523955"/>
            <a:ext cx="311785" cy="311785"/>
          </a:xfrm>
          <a:custGeom>
            <a:avLst/>
            <a:gdLst/>
            <a:ahLst/>
            <a:cxnLst/>
            <a:rect l="l" t="t" r="r" b="b"/>
            <a:pathLst>
              <a:path w="311784" h="311785">
                <a:moveTo>
                  <a:pt x="155727" y="0"/>
                </a:moveTo>
                <a:lnTo>
                  <a:pt x="106506" y="7940"/>
                </a:lnTo>
                <a:lnTo>
                  <a:pt x="63757" y="30050"/>
                </a:lnTo>
                <a:lnTo>
                  <a:pt x="30046" y="63762"/>
                </a:lnTo>
                <a:lnTo>
                  <a:pt x="7939" y="106510"/>
                </a:lnTo>
                <a:lnTo>
                  <a:pt x="0" y="155727"/>
                </a:lnTo>
                <a:lnTo>
                  <a:pt x="7939" y="204948"/>
                </a:lnTo>
                <a:lnTo>
                  <a:pt x="30046" y="247697"/>
                </a:lnTo>
                <a:lnTo>
                  <a:pt x="63757" y="281408"/>
                </a:lnTo>
                <a:lnTo>
                  <a:pt x="106506" y="303515"/>
                </a:lnTo>
                <a:lnTo>
                  <a:pt x="155727" y="311454"/>
                </a:lnTo>
                <a:lnTo>
                  <a:pt x="204942" y="303515"/>
                </a:lnTo>
                <a:lnTo>
                  <a:pt x="247687" y="281408"/>
                </a:lnTo>
                <a:lnTo>
                  <a:pt x="281396" y="247697"/>
                </a:lnTo>
                <a:lnTo>
                  <a:pt x="303502" y="204948"/>
                </a:lnTo>
                <a:lnTo>
                  <a:pt x="311442" y="155727"/>
                </a:lnTo>
                <a:lnTo>
                  <a:pt x="303502" y="106510"/>
                </a:lnTo>
                <a:lnTo>
                  <a:pt x="281396" y="63762"/>
                </a:lnTo>
                <a:lnTo>
                  <a:pt x="247687" y="30050"/>
                </a:lnTo>
                <a:lnTo>
                  <a:pt x="204942" y="7940"/>
                </a:lnTo>
                <a:lnTo>
                  <a:pt x="155727" y="0"/>
                </a:lnTo>
                <a:close/>
              </a:path>
            </a:pathLst>
          </a:custGeom>
          <a:solidFill>
            <a:srgbClr val="1616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217699" y="5580558"/>
            <a:ext cx="172085" cy="198755"/>
          </a:xfrm>
          <a:custGeom>
            <a:avLst/>
            <a:gdLst/>
            <a:ahLst/>
            <a:cxnLst/>
            <a:rect l="l" t="t" r="r" b="b"/>
            <a:pathLst>
              <a:path w="172084" h="198754">
                <a:moveTo>
                  <a:pt x="0" y="0"/>
                </a:moveTo>
                <a:lnTo>
                  <a:pt x="0" y="198259"/>
                </a:lnTo>
                <a:lnTo>
                  <a:pt x="171716" y="9912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016893" y="5523955"/>
            <a:ext cx="311785" cy="311785"/>
          </a:xfrm>
          <a:custGeom>
            <a:avLst/>
            <a:gdLst/>
            <a:ahLst/>
            <a:cxnLst/>
            <a:rect l="l" t="t" r="r" b="b"/>
            <a:pathLst>
              <a:path w="311785" h="311785">
                <a:moveTo>
                  <a:pt x="155727" y="0"/>
                </a:moveTo>
                <a:lnTo>
                  <a:pt x="106506" y="7940"/>
                </a:lnTo>
                <a:lnTo>
                  <a:pt x="63757" y="30050"/>
                </a:lnTo>
                <a:lnTo>
                  <a:pt x="30046" y="63762"/>
                </a:lnTo>
                <a:lnTo>
                  <a:pt x="7939" y="106510"/>
                </a:lnTo>
                <a:lnTo>
                  <a:pt x="0" y="155727"/>
                </a:lnTo>
                <a:lnTo>
                  <a:pt x="7939" y="204948"/>
                </a:lnTo>
                <a:lnTo>
                  <a:pt x="30046" y="247697"/>
                </a:lnTo>
                <a:lnTo>
                  <a:pt x="63757" y="281408"/>
                </a:lnTo>
                <a:lnTo>
                  <a:pt x="106506" y="303515"/>
                </a:lnTo>
                <a:lnTo>
                  <a:pt x="155727" y="311454"/>
                </a:lnTo>
                <a:lnTo>
                  <a:pt x="204942" y="303515"/>
                </a:lnTo>
                <a:lnTo>
                  <a:pt x="247687" y="281408"/>
                </a:lnTo>
                <a:lnTo>
                  <a:pt x="281396" y="247697"/>
                </a:lnTo>
                <a:lnTo>
                  <a:pt x="303502" y="204948"/>
                </a:lnTo>
                <a:lnTo>
                  <a:pt x="311442" y="155727"/>
                </a:lnTo>
                <a:lnTo>
                  <a:pt x="303502" y="106510"/>
                </a:lnTo>
                <a:lnTo>
                  <a:pt x="281396" y="63762"/>
                </a:lnTo>
                <a:lnTo>
                  <a:pt x="247687" y="30050"/>
                </a:lnTo>
                <a:lnTo>
                  <a:pt x="204942" y="7940"/>
                </a:lnTo>
                <a:lnTo>
                  <a:pt x="155727" y="0"/>
                </a:lnTo>
                <a:close/>
              </a:path>
            </a:pathLst>
          </a:custGeom>
          <a:solidFill>
            <a:srgbClr val="1616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109019" y="5580558"/>
            <a:ext cx="172085" cy="198755"/>
          </a:xfrm>
          <a:custGeom>
            <a:avLst/>
            <a:gdLst/>
            <a:ahLst/>
            <a:cxnLst/>
            <a:rect l="l" t="t" r="r" b="b"/>
            <a:pathLst>
              <a:path w="172085" h="198754">
                <a:moveTo>
                  <a:pt x="0" y="0"/>
                </a:moveTo>
                <a:lnTo>
                  <a:pt x="0" y="198259"/>
                </a:lnTo>
                <a:lnTo>
                  <a:pt x="171716" y="9912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22070" y="4963834"/>
            <a:ext cx="2269959" cy="1398636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920938" y="5523955"/>
            <a:ext cx="311785" cy="311785"/>
          </a:xfrm>
          <a:custGeom>
            <a:avLst/>
            <a:gdLst/>
            <a:ahLst/>
            <a:cxnLst/>
            <a:rect l="l" t="t" r="r" b="b"/>
            <a:pathLst>
              <a:path w="311785" h="311785">
                <a:moveTo>
                  <a:pt x="155727" y="0"/>
                </a:moveTo>
                <a:lnTo>
                  <a:pt x="106506" y="7940"/>
                </a:lnTo>
                <a:lnTo>
                  <a:pt x="63757" y="30050"/>
                </a:lnTo>
                <a:lnTo>
                  <a:pt x="30046" y="63762"/>
                </a:lnTo>
                <a:lnTo>
                  <a:pt x="7939" y="106510"/>
                </a:lnTo>
                <a:lnTo>
                  <a:pt x="0" y="155727"/>
                </a:lnTo>
                <a:lnTo>
                  <a:pt x="7939" y="204948"/>
                </a:lnTo>
                <a:lnTo>
                  <a:pt x="30046" y="247697"/>
                </a:lnTo>
                <a:lnTo>
                  <a:pt x="63757" y="281408"/>
                </a:lnTo>
                <a:lnTo>
                  <a:pt x="106506" y="303515"/>
                </a:lnTo>
                <a:lnTo>
                  <a:pt x="155727" y="311454"/>
                </a:lnTo>
                <a:lnTo>
                  <a:pt x="204942" y="303515"/>
                </a:lnTo>
                <a:lnTo>
                  <a:pt x="247687" y="281408"/>
                </a:lnTo>
                <a:lnTo>
                  <a:pt x="281396" y="247697"/>
                </a:lnTo>
                <a:lnTo>
                  <a:pt x="303502" y="204948"/>
                </a:lnTo>
                <a:lnTo>
                  <a:pt x="311442" y="155727"/>
                </a:lnTo>
                <a:lnTo>
                  <a:pt x="303502" y="106510"/>
                </a:lnTo>
                <a:lnTo>
                  <a:pt x="281396" y="63762"/>
                </a:lnTo>
                <a:lnTo>
                  <a:pt x="247687" y="30050"/>
                </a:lnTo>
                <a:lnTo>
                  <a:pt x="204942" y="7940"/>
                </a:lnTo>
                <a:lnTo>
                  <a:pt x="155727" y="0"/>
                </a:lnTo>
                <a:close/>
              </a:path>
            </a:pathLst>
          </a:custGeom>
          <a:solidFill>
            <a:srgbClr val="1616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013064" y="5580558"/>
            <a:ext cx="172085" cy="198755"/>
          </a:xfrm>
          <a:custGeom>
            <a:avLst/>
            <a:gdLst/>
            <a:ahLst/>
            <a:cxnLst/>
            <a:rect l="l" t="t" r="r" b="b"/>
            <a:pathLst>
              <a:path w="172085" h="198754">
                <a:moveTo>
                  <a:pt x="0" y="0"/>
                </a:moveTo>
                <a:lnTo>
                  <a:pt x="0" y="198259"/>
                </a:lnTo>
                <a:lnTo>
                  <a:pt x="171716" y="9912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56563" y="1325144"/>
            <a:ext cx="8470900" cy="800100"/>
          </a:xfrm>
          <a:custGeom>
            <a:avLst/>
            <a:gdLst/>
            <a:ahLst/>
            <a:cxnLst/>
            <a:rect l="l" t="t" r="r" b="b"/>
            <a:pathLst>
              <a:path w="8470900" h="800100">
                <a:moveTo>
                  <a:pt x="8420100" y="0"/>
                </a:moveTo>
                <a:lnTo>
                  <a:pt x="50800" y="0"/>
                </a:lnTo>
                <a:lnTo>
                  <a:pt x="31027" y="3992"/>
                </a:lnTo>
                <a:lnTo>
                  <a:pt x="14879" y="14879"/>
                </a:lnTo>
                <a:lnTo>
                  <a:pt x="3992" y="31027"/>
                </a:lnTo>
                <a:lnTo>
                  <a:pt x="0" y="50800"/>
                </a:lnTo>
                <a:lnTo>
                  <a:pt x="0" y="749300"/>
                </a:lnTo>
                <a:lnTo>
                  <a:pt x="3992" y="769072"/>
                </a:lnTo>
                <a:lnTo>
                  <a:pt x="14879" y="785220"/>
                </a:lnTo>
                <a:lnTo>
                  <a:pt x="31027" y="796107"/>
                </a:lnTo>
                <a:lnTo>
                  <a:pt x="50800" y="800100"/>
                </a:lnTo>
                <a:lnTo>
                  <a:pt x="8420100" y="800100"/>
                </a:lnTo>
                <a:lnTo>
                  <a:pt x="8439872" y="796107"/>
                </a:lnTo>
                <a:lnTo>
                  <a:pt x="8456020" y="785220"/>
                </a:lnTo>
                <a:lnTo>
                  <a:pt x="8466907" y="769072"/>
                </a:lnTo>
                <a:lnTo>
                  <a:pt x="8470900" y="749300"/>
                </a:lnTo>
                <a:lnTo>
                  <a:pt x="8470900" y="50800"/>
                </a:lnTo>
                <a:lnTo>
                  <a:pt x="8466907" y="31027"/>
                </a:lnTo>
                <a:lnTo>
                  <a:pt x="8456020" y="14879"/>
                </a:lnTo>
                <a:lnTo>
                  <a:pt x="8439872" y="3992"/>
                </a:lnTo>
                <a:lnTo>
                  <a:pt x="8420100" y="0"/>
                </a:lnTo>
                <a:close/>
              </a:path>
            </a:pathLst>
          </a:custGeom>
          <a:solidFill>
            <a:srgbClr val="F4E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364716" y="1415213"/>
            <a:ext cx="7642859" cy="56578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986155" marR="5080" indent="-974090">
              <a:lnSpc>
                <a:spcPts val="2090"/>
              </a:lnSpc>
              <a:spcBef>
                <a:spcPts val="225"/>
              </a:spcBef>
            </a:pPr>
            <a:r>
              <a:rPr sz="1800" dirty="0">
                <a:latin typeface="Baskerville"/>
                <a:cs typeface="Baskerville"/>
              </a:rPr>
              <a:t>The </a:t>
            </a:r>
            <a:r>
              <a:rPr sz="1800" spc="-10" dirty="0">
                <a:latin typeface="Baskerville"/>
                <a:cs typeface="Baskerville"/>
              </a:rPr>
              <a:t>Institute’s </a:t>
            </a:r>
            <a:r>
              <a:rPr sz="1800" spc="-5" dirty="0">
                <a:latin typeface="Baskerville"/>
                <a:cs typeface="Baskerville"/>
              </a:rPr>
              <a:t>Education </a:t>
            </a:r>
            <a:r>
              <a:rPr sz="1800" dirty="0">
                <a:latin typeface="Baskerville"/>
                <a:cs typeface="Baskerville"/>
              </a:rPr>
              <a:t>Channel </a:t>
            </a:r>
            <a:r>
              <a:rPr sz="1800" spc="-5" dirty="0">
                <a:latin typeface="Baskerville"/>
                <a:cs typeface="Baskerville"/>
              </a:rPr>
              <a:t>features </a:t>
            </a:r>
            <a:r>
              <a:rPr sz="1800" spc="-25" dirty="0">
                <a:latin typeface="Baskerville"/>
                <a:cs typeface="Baskerville"/>
              </a:rPr>
              <a:t>over </a:t>
            </a:r>
            <a:r>
              <a:rPr sz="1800" dirty="0">
                <a:latin typeface="Baskerville"/>
                <a:cs typeface="Baskerville"/>
              </a:rPr>
              <a:t>100 </a:t>
            </a:r>
            <a:r>
              <a:rPr sz="1800" spc="-5" dirty="0">
                <a:latin typeface="Baskerville"/>
                <a:cs typeface="Baskerville"/>
              </a:rPr>
              <a:t>videos </a:t>
            </a:r>
            <a:r>
              <a:rPr sz="1800" dirty="0">
                <a:latin typeface="Baskerville"/>
                <a:cs typeface="Baskerville"/>
              </a:rPr>
              <a:t>of </a:t>
            </a:r>
            <a:r>
              <a:rPr sz="1800" spc="-15" dirty="0">
                <a:latin typeface="Baskerville"/>
                <a:cs typeface="Baskerville"/>
              </a:rPr>
              <a:t>young </a:t>
            </a:r>
            <a:r>
              <a:rPr sz="1800" dirty="0">
                <a:latin typeface="Baskerville"/>
                <a:cs typeface="Baskerville"/>
              </a:rPr>
              <a:t>and </a:t>
            </a:r>
            <a:r>
              <a:rPr sz="1800" spc="-5" dirty="0">
                <a:latin typeface="Baskerville"/>
                <a:cs typeface="Baskerville"/>
              </a:rPr>
              <a:t>emerging  </a:t>
            </a:r>
            <a:r>
              <a:rPr sz="1800" dirty="0">
                <a:latin typeface="Baskerville"/>
                <a:cs typeface="Baskerville"/>
              </a:rPr>
              <a:t>leaders </a:t>
            </a:r>
            <a:r>
              <a:rPr sz="1800" spc="-10" dirty="0">
                <a:latin typeface="Baskerville"/>
                <a:cs typeface="Baskerville"/>
              </a:rPr>
              <a:t>who are working </a:t>
            </a:r>
            <a:r>
              <a:rPr sz="1800" dirty="0">
                <a:latin typeface="Baskerville"/>
                <a:cs typeface="Baskerville"/>
              </a:rPr>
              <a:t>in their </a:t>
            </a:r>
            <a:r>
              <a:rPr sz="1800" spc="-10" dirty="0">
                <a:latin typeface="Baskerville"/>
                <a:cs typeface="Baskerville"/>
              </a:rPr>
              <a:t>community </a:t>
            </a:r>
            <a:r>
              <a:rPr sz="1800" dirty="0">
                <a:latin typeface="Baskerville"/>
                <a:cs typeface="Baskerville"/>
              </a:rPr>
              <a:t>and in the</a:t>
            </a:r>
            <a:r>
              <a:rPr sz="1800" spc="-30" dirty="0">
                <a:latin typeface="Baskerville"/>
                <a:cs typeface="Baskerville"/>
              </a:rPr>
              <a:t> </a:t>
            </a:r>
            <a:r>
              <a:rPr sz="1800" spc="-10" dirty="0">
                <a:latin typeface="Baskerville"/>
                <a:cs typeface="Baskerville"/>
              </a:rPr>
              <a:t>world.</a:t>
            </a:r>
            <a:endParaRPr sz="1800" dirty="0">
              <a:latin typeface="Baskerville"/>
              <a:cs typeface="Baskerville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71251" y="1460526"/>
            <a:ext cx="569595" cy="569595"/>
          </a:xfrm>
          <a:custGeom>
            <a:avLst/>
            <a:gdLst/>
            <a:ahLst/>
            <a:cxnLst/>
            <a:rect l="l" t="t" r="r" b="b"/>
            <a:pathLst>
              <a:path w="569594" h="569594">
                <a:moveTo>
                  <a:pt x="161315" y="0"/>
                </a:moveTo>
                <a:lnTo>
                  <a:pt x="164122" y="201155"/>
                </a:lnTo>
                <a:lnTo>
                  <a:pt x="0" y="317499"/>
                </a:lnTo>
                <a:lnTo>
                  <a:pt x="192176" y="376999"/>
                </a:lnTo>
                <a:lnTo>
                  <a:pt x="252107" y="569036"/>
                </a:lnTo>
                <a:lnTo>
                  <a:pt x="368084" y="404647"/>
                </a:lnTo>
                <a:lnTo>
                  <a:pt x="567491" y="404647"/>
                </a:lnTo>
                <a:lnTo>
                  <a:pt x="448729" y="245897"/>
                </a:lnTo>
                <a:lnTo>
                  <a:pt x="491218" y="120129"/>
                </a:lnTo>
                <a:lnTo>
                  <a:pt x="322681" y="120129"/>
                </a:lnTo>
                <a:lnTo>
                  <a:pt x="161315" y="0"/>
                </a:lnTo>
                <a:close/>
              </a:path>
              <a:path w="569594" h="569594">
                <a:moveTo>
                  <a:pt x="567491" y="404647"/>
                </a:moveTo>
                <a:lnTo>
                  <a:pt x="368084" y="404647"/>
                </a:lnTo>
                <a:lnTo>
                  <a:pt x="569239" y="406984"/>
                </a:lnTo>
                <a:lnTo>
                  <a:pt x="567491" y="404647"/>
                </a:lnTo>
                <a:close/>
              </a:path>
              <a:path w="569594" h="569594">
                <a:moveTo>
                  <a:pt x="513118" y="55308"/>
                </a:moveTo>
                <a:lnTo>
                  <a:pt x="322681" y="120129"/>
                </a:lnTo>
                <a:lnTo>
                  <a:pt x="491218" y="120129"/>
                </a:lnTo>
                <a:lnTo>
                  <a:pt x="513118" y="553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50131" y="1417181"/>
            <a:ext cx="609600" cy="626110"/>
          </a:xfrm>
          <a:custGeom>
            <a:avLst/>
            <a:gdLst/>
            <a:ahLst/>
            <a:cxnLst/>
            <a:rect l="l" t="t" r="r" b="b"/>
            <a:pathLst>
              <a:path w="609600" h="626110">
                <a:moveTo>
                  <a:pt x="145500" y="406399"/>
                </a:moveTo>
                <a:lnTo>
                  <a:pt x="150964" y="411479"/>
                </a:lnTo>
                <a:lnTo>
                  <a:pt x="173501" y="415289"/>
                </a:lnTo>
                <a:lnTo>
                  <a:pt x="181127" y="417829"/>
                </a:lnTo>
                <a:lnTo>
                  <a:pt x="195410" y="420369"/>
                </a:lnTo>
                <a:lnTo>
                  <a:pt x="202610" y="422909"/>
                </a:lnTo>
                <a:lnTo>
                  <a:pt x="209931" y="424179"/>
                </a:lnTo>
                <a:lnTo>
                  <a:pt x="215720" y="441959"/>
                </a:lnTo>
                <a:lnTo>
                  <a:pt x="221595" y="459739"/>
                </a:lnTo>
                <a:lnTo>
                  <a:pt x="227547" y="478789"/>
                </a:lnTo>
                <a:lnTo>
                  <a:pt x="233565" y="496569"/>
                </a:lnTo>
                <a:lnTo>
                  <a:pt x="239888" y="515619"/>
                </a:lnTo>
                <a:lnTo>
                  <a:pt x="246419" y="533399"/>
                </a:lnTo>
                <a:lnTo>
                  <a:pt x="253019" y="548639"/>
                </a:lnTo>
                <a:lnTo>
                  <a:pt x="259549" y="561339"/>
                </a:lnTo>
                <a:lnTo>
                  <a:pt x="256794" y="565149"/>
                </a:lnTo>
                <a:lnTo>
                  <a:pt x="264506" y="605789"/>
                </a:lnTo>
                <a:lnTo>
                  <a:pt x="271068" y="626109"/>
                </a:lnTo>
                <a:lnTo>
                  <a:pt x="280908" y="612139"/>
                </a:lnTo>
                <a:lnTo>
                  <a:pt x="290191" y="598169"/>
                </a:lnTo>
                <a:lnTo>
                  <a:pt x="298279" y="585469"/>
                </a:lnTo>
                <a:lnTo>
                  <a:pt x="304533" y="575309"/>
                </a:lnTo>
                <a:lnTo>
                  <a:pt x="309181" y="575309"/>
                </a:lnTo>
                <a:lnTo>
                  <a:pt x="312039" y="571499"/>
                </a:lnTo>
                <a:lnTo>
                  <a:pt x="317634" y="563879"/>
                </a:lnTo>
                <a:lnTo>
                  <a:pt x="323242" y="557529"/>
                </a:lnTo>
                <a:lnTo>
                  <a:pt x="328993" y="548639"/>
                </a:lnTo>
                <a:lnTo>
                  <a:pt x="335006" y="539749"/>
                </a:lnTo>
                <a:lnTo>
                  <a:pt x="341296" y="529589"/>
                </a:lnTo>
                <a:lnTo>
                  <a:pt x="347695" y="519429"/>
                </a:lnTo>
                <a:lnTo>
                  <a:pt x="352628" y="510539"/>
                </a:lnTo>
                <a:lnTo>
                  <a:pt x="289445" y="510539"/>
                </a:lnTo>
                <a:lnTo>
                  <a:pt x="288594" y="509269"/>
                </a:lnTo>
                <a:lnTo>
                  <a:pt x="287642" y="507999"/>
                </a:lnTo>
                <a:lnTo>
                  <a:pt x="288226" y="504189"/>
                </a:lnTo>
                <a:lnTo>
                  <a:pt x="289280" y="501649"/>
                </a:lnTo>
                <a:lnTo>
                  <a:pt x="290604" y="497839"/>
                </a:lnTo>
                <a:lnTo>
                  <a:pt x="288480" y="497839"/>
                </a:lnTo>
                <a:lnTo>
                  <a:pt x="288112" y="494029"/>
                </a:lnTo>
                <a:lnTo>
                  <a:pt x="288277" y="492759"/>
                </a:lnTo>
                <a:lnTo>
                  <a:pt x="289267" y="488949"/>
                </a:lnTo>
                <a:lnTo>
                  <a:pt x="291439" y="487679"/>
                </a:lnTo>
                <a:lnTo>
                  <a:pt x="290068" y="487679"/>
                </a:lnTo>
                <a:lnTo>
                  <a:pt x="288696" y="482599"/>
                </a:lnTo>
                <a:lnTo>
                  <a:pt x="286715" y="476249"/>
                </a:lnTo>
                <a:lnTo>
                  <a:pt x="285076" y="471169"/>
                </a:lnTo>
                <a:lnTo>
                  <a:pt x="280479" y="454659"/>
                </a:lnTo>
                <a:lnTo>
                  <a:pt x="280100" y="453389"/>
                </a:lnTo>
                <a:lnTo>
                  <a:pt x="237134" y="453389"/>
                </a:lnTo>
                <a:lnTo>
                  <a:pt x="234454" y="445769"/>
                </a:lnTo>
                <a:lnTo>
                  <a:pt x="230517" y="436879"/>
                </a:lnTo>
                <a:lnTo>
                  <a:pt x="227152" y="431799"/>
                </a:lnTo>
                <a:lnTo>
                  <a:pt x="223723" y="425449"/>
                </a:lnTo>
                <a:lnTo>
                  <a:pt x="220459" y="421639"/>
                </a:lnTo>
                <a:lnTo>
                  <a:pt x="217436" y="416559"/>
                </a:lnTo>
                <a:lnTo>
                  <a:pt x="209031" y="416559"/>
                </a:lnTo>
                <a:lnTo>
                  <a:pt x="200545" y="415289"/>
                </a:lnTo>
                <a:lnTo>
                  <a:pt x="191412" y="412749"/>
                </a:lnTo>
                <a:lnTo>
                  <a:pt x="184513" y="410209"/>
                </a:lnTo>
                <a:lnTo>
                  <a:pt x="177277" y="410209"/>
                </a:lnTo>
                <a:lnTo>
                  <a:pt x="159846" y="407669"/>
                </a:lnTo>
                <a:lnTo>
                  <a:pt x="145500" y="406399"/>
                </a:lnTo>
                <a:close/>
              </a:path>
              <a:path w="609600" h="626110">
                <a:moveTo>
                  <a:pt x="309181" y="575309"/>
                </a:moveTo>
                <a:lnTo>
                  <a:pt x="304533" y="575309"/>
                </a:lnTo>
                <a:lnTo>
                  <a:pt x="306324" y="579119"/>
                </a:lnTo>
                <a:lnTo>
                  <a:pt x="309181" y="575309"/>
                </a:lnTo>
                <a:close/>
              </a:path>
              <a:path w="609600" h="626110">
                <a:moveTo>
                  <a:pt x="293163" y="486780"/>
                </a:moveTo>
                <a:lnTo>
                  <a:pt x="293293" y="488949"/>
                </a:lnTo>
                <a:lnTo>
                  <a:pt x="291947" y="499109"/>
                </a:lnTo>
                <a:lnTo>
                  <a:pt x="290728" y="507999"/>
                </a:lnTo>
                <a:lnTo>
                  <a:pt x="289445" y="510539"/>
                </a:lnTo>
                <a:lnTo>
                  <a:pt x="352628" y="510539"/>
                </a:lnTo>
                <a:lnTo>
                  <a:pt x="354037" y="507999"/>
                </a:lnTo>
                <a:lnTo>
                  <a:pt x="364136" y="492759"/>
                </a:lnTo>
                <a:lnTo>
                  <a:pt x="295300" y="492759"/>
                </a:lnTo>
                <a:lnTo>
                  <a:pt x="293814" y="487679"/>
                </a:lnTo>
                <a:lnTo>
                  <a:pt x="293649" y="487679"/>
                </a:lnTo>
                <a:lnTo>
                  <a:pt x="293163" y="486780"/>
                </a:lnTo>
                <a:close/>
              </a:path>
              <a:path w="609600" h="626110">
                <a:moveTo>
                  <a:pt x="291757" y="494029"/>
                </a:moveTo>
                <a:lnTo>
                  <a:pt x="291604" y="494029"/>
                </a:lnTo>
                <a:lnTo>
                  <a:pt x="290271" y="495299"/>
                </a:lnTo>
                <a:lnTo>
                  <a:pt x="288480" y="497839"/>
                </a:lnTo>
                <a:lnTo>
                  <a:pt x="290604" y="497839"/>
                </a:lnTo>
                <a:lnTo>
                  <a:pt x="291045" y="496569"/>
                </a:lnTo>
                <a:lnTo>
                  <a:pt x="291757" y="494029"/>
                </a:lnTo>
                <a:close/>
              </a:path>
              <a:path w="609600" h="626110">
                <a:moveTo>
                  <a:pt x="292138" y="490643"/>
                </a:moveTo>
                <a:lnTo>
                  <a:pt x="291604" y="494029"/>
                </a:lnTo>
                <a:lnTo>
                  <a:pt x="292138" y="490643"/>
                </a:lnTo>
                <a:close/>
              </a:path>
              <a:path w="609600" h="626110">
                <a:moveTo>
                  <a:pt x="296468" y="488949"/>
                </a:moveTo>
                <a:lnTo>
                  <a:pt x="295300" y="492759"/>
                </a:lnTo>
                <a:lnTo>
                  <a:pt x="364136" y="492759"/>
                </a:lnTo>
                <a:lnTo>
                  <a:pt x="364977" y="491489"/>
                </a:lnTo>
                <a:lnTo>
                  <a:pt x="298564" y="491489"/>
                </a:lnTo>
                <a:lnTo>
                  <a:pt x="296468" y="488949"/>
                </a:lnTo>
                <a:close/>
              </a:path>
              <a:path w="609600" h="626110">
                <a:moveTo>
                  <a:pt x="396417" y="410209"/>
                </a:moveTo>
                <a:lnTo>
                  <a:pt x="389777" y="411479"/>
                </a:lnTo>
                <a:lnTo>
                  <a:pt x="376911" y="411479"/>
                </a:lnTo>
                <a:lnTo>
                  <a:pt x="370586" y="412749"/>
                </a:lnTo>
                <a:lnTo>
                  <a:pt x="339585" y="450849"/>
                </a:lnTo>
                <a:lnTo>
                  <a:pt x="332447" y="457199"/>
                </a:lnTo>
                <a:lnTo>
                  <a:pt x="325504" y="464819"/>
                </a:lnTo>
                <a:lnTo>
                  <a:pt x="318989" y="472439"/>
                </a:lnTo>
                <a:lnTo>
                  <a:pt x="313145" y="481329"/>
                </a:lnTo>
                <a:lnTo>
                  <a:pt x="308216" y="490219"/>
                </a:lnTo>
                <a:lnTo>
                  <a:pt x="304406" y="491489"/>
                </a:lnTo>
                <a:lnTo>
                  <a:pt x="364977" y="491489"/>
                </a:lnTo>
                <a:lnTo>
                  <a:pt x="373392" y="478789"/>
                </a:lnTo>
                <a:lnTo>
                  <a:pt x="378011" y="472439"/>
                </a:lnTo>
                <a:lnTo>
                  <a:pt x="382511" y="466089"/>
                </a:lnTo>
                <a:lnTo>
                  <a:pt x="386972" y="459739"/>
                </a:lnTo>
                <a:lnTo>
                  <a:pt x="391477" y="453389"/>
                </a:lnTo>
                <a:lnTo>
                  <a:pt x="565563" y="453389"/>
                </a:lnTo>
                <a:lnTo>
                  <a:pt x="590410" y="447039"/>
                </a:lnTo>
                <a:lnTo>
                  <a:pt x="565378" y="443229"/>
                </a:lnTo>
                <a:lnTo>
                  <a:pt x="540821" y="441959"/>
                </a:lnTo>
                <a:lnTo>
                  <a:pt x="460265" y="441959"/>
                </a:lnTo>
                <a:lnTo>
                  <a:pt x="449630" y="440689"/>
                </a:lnTo>
                <a:lnTo>
                  <a:pt x="442633" y="440689"/>
                </a:lnTo>
                <a:lnTo>
                  <a:pt x="435813" y="439419"/>
                </a:lnTo>
                <a:lnTo>
                  <a:pt x="425869" y="436879"/>
                </a:lnTo>
                <a:lnTo>
                  <a:pt x="419392" y="434339"/>
                </a:lnTo>
                <a:lnTo>
                  <a:pt x="415455" y="433069"/>
                </a:lnTo>
                <a:lnTo>
                  <a:pt x="406946" y="430529"/>
                </a:lnTo>
                <a:lnTo>
                  <a:pt x="465107" y="430529"/>
                </a:lnTo>
                <a:lnTo>
                  <a:pt x="469427" y="429259"/>
                </a:lnTo>
                <a:lnTo>
                  <a:pt x="368795" y="429259"/>
                </a:lnTo>
                <a:lnTo>
                  <a:pt x="371741" y="421639"/>
                </a:lnTo>
                <a:lnTo>
                  <a:pt x="373722" y="417829"/>
                </a:lnTo>
                <a:lnTo>
                  <a:pt x="380530" y="415289"/>
                </a:lnTo>
                <a:lnTo>
                  <a:pt x="388099" y="412749"/>
                </a:lnTo>
                <a:lnTo>
                  <a:pt x="396417" y="410209"/>
                </a:lnTo>
                <a:close/>
              </a:path>
              <a:path w="609600" h="626110">
                <a:moveTo>
                  <a:pt x="292404" y="488949"/>
                </a:moveTo>
                <a:lnTo>
                  <a:pt x="292138" y="490643"/>
                </a:lnTo>
                <a:lnTo>
                  <a:pt x="292404" y="488949"/>
                </a:lnTo>
                <a:close/>
              </a:path>
              <a:path w="609600" h="626110">
                <a:moveTo>
                  <a:pt x="293141" y="486409"/>
                </a:moveTo>
                <a:lnTo>
                  <a:pt x="292963" y="486409"/>
                </a:lnTo>
                <a:lnTo>
                  <a:pt x="293163" y="486780"/>
                </a:lnTo>
                <a:lnTo>
                  <a:pt x="293141" y="486409"/>
                </a:lnTo>
                <a:close/>
              </a:path>
              <a:path w="609600" h="626110">
                <a:moveTo>
                  <a:pt x="565563" y="453389"/>
                </a:moveTo>
                <a:lnTo>
                  <a:pt x="405253" y="453389"/>
                </a:lnTo>
                <a:lnTo>
                  <a:pt x="411944" y="454659"/>
                </a:lnTo>
                <a:lnTo>
                  <a:pt x="418439" y="454659"/>
                </a:lnTo>
                <a:lnTo>
                  <a:pt x="432371" y="457199"/>
                </a:lnTo>
                <a:lnTo>
                  <a:pt x="439199" y="457199"/>
                </a:lnTo>
                <a:lnTo>
                  <a:pt x="445884" y="458469"/>
                </a:lnTo>
                <a:lnTo>
                  <a:pt x="488347" y="462279"/>
                </a:lnTo>
                <a:lnTo>
                  <a:pt x="529891" y="459739"/>
                </a:lnTo>
                <a:lnTo>
                  <a:pt x="565563" y="453389"/>
                </a:lnTo>
                <a:close/>
              </a:path>
              <a:path w="609600" h="626110">
                <a:moveTo>
                  <a:pt x="259135" y="391159"/>
                </a:moveTo>
                <a:lnTo>
                  <a:pt x="166800" y="391159"/>
                </a:lnTo>
                <a:lnTo>
                  <a:pt x="178498" y="393699"/>
                </a:lnTo>
                <a:lnTo>
                  <a:pt x="187139" y="397509"/>
                </a:lnTo>
                <a:lnTo>
                  <a:pt x="198861" y="401319"/>
                </a:lnTo>
                <a:lnTo>
                  <a:pt x="225882" y="408939"/>
                </a:lnTo>
                <a:lnTo>
                  <a:pt x="230580" y="422909"/>
                </a:lnTo>
                <a:lnTo>
                  <a:pt x="234537" y="435609"/>
                </a:lnTo>
                <a:lnTo>
                  <a:pt x="236980" y="447039"/>
                </a:lnTo>
                <a:lnTo>
                  <a:pt x="237134" y="453389"/>
                </a:lnTo>
                <a:lnTo>
                  <a:pt x="280100" y="453389"/>
                </a:lnTo>
                <a:lnTo>
                  <a:pt x="278204" y="447039"/>
                </a:lnTo>
                <a:lnTo>
                  <a:pt x="273621" y="447039"/>
                </a:lnTo>
                <a:lnTo>
                  <a:pt x="271437" y="436879"/>
                </a:lnTo>
                <a:lnTo>
                  <a:pt x="270751" y="433069"/>
                </a:lnTo>
                <a:lnTo>
                  <a:pt x="269455" y="427989"/>
                </a:lnTo>
                <a:lnTo>
                  <a:pt x="266801" y="419099"/>
                </a:lnTo>
                <a:lnTo>
                  <a:pt x="259135" y="391159"/>
                </a:lnTo>
                <a:close/>
              </a:path>
              <a:path w="609600" h="626110">
                <a:moveTo>
                  <a:pt x="277825" y="445769"/>
                </a:moveTo>
                <a:lnTo>
                  <a:pt x="273621" y="447039"/>
                </a:lnTo>
                <a:lnTo>
                  <a:pt x="278204" y="447039"/>
                </a:lnTo>
                <a:lnTo>
                  <a:pt x="277825" y="445769"/>
                </a:lnTo>
                <a:close/>
              </a:path>
              <a:path w="609600" h="626110">
                <a:moveTo>
                  <a:pt x="561467" y="393699"/>
                </a:moveTo>
                <a:lnTo>
                  <a:pt x="571036" y="406399"/>
                </a:lnTo>
                <a:lnTo>
                  <a:pt x="582090" y="422909"/>
                </a:lnTo>
                <a:lnTo>
                  <a:pt x="592522" y="435609"/>
                </a:lnTo>
                <a:lnTo>
                  <a:pt x="600227" y="439419"/>
                </a:lnTo>
                <a:lnTo>
                  <a:pt x="600735" y="440689"/>
                </a:lnTo>
                <a:lnTo>
                  <a:pt x="600773" y="441959"/>
                </a:lnTo>
                <a:lnTo>
                  <a:pt x="601205" y="443229"/>
                </a:lnTo>
                <a:lnTo>
                  <a:pt x="606241" y="431799"/>
                </a:lnTo>
                <a:lnTo>
                  <a:pt x="608784" y="416559"/>
                </a:lnTo>
                <a:lnTo>
                  <a:pt x="609130" y="401319"/>
                </a:lnTo>
                <a:lnTo>
                  <a:pt x="609004" y="396239"/>
                </a:lnTo>
                <a:lnTo>
                  <a:pt x="566026" y="396239"/>
                </a:lnTo>
                <a:lnTo>
                  <a:pt x="561467" y="393699"/>
                </a:lnTo>
                <a:close/>
              </a:path>
              <a:path w="609600" h="626110">
                <a:moveTo>
                  <a:pt x="451281" y="431799"/>
                </a:moveTo>
                <a:lnTo>
                  <a:pt x="430136" y="431799"/>
                </a:lnTo>
                <a:lnTo>
                  <a:pt x="434238" y="433069"/>
                </a:lnTo>
                <a:lnTo>
                  <a:pt x="445376" y="433069"/>
                </a:lnTo>
                <a:lnTo>
                  <a:pt x="451281" y="431799"/>
                </a:lnTo>
                <a:close/>
              </a:path>
              <a:path w="609600" h="626110">
                <a:moveTo>
                  <a:pt x="465107" y="430529"/>
                </a:moveTo>
                <a:lnTo>
                  <a:pt x="406946" y="430529"/>
                </a:lnTo>
                <a:lnTo>
                  <a:pt x="425513" y="431799"/>
                </a:lnTo>
                <a:lnTo>
                  <a:pt x="456857" y="431799"/>
                </a:lnTo>
                <a:lnTo>
                  <a:pt x="465107" y="430529"/>
                </a:lnTo>
                <a:close/>
              </a:path>
              <a:path w="609600" h="626110">
                <a:moveTo>
                  <a:pt x="375386" y="421639"/>
                </a:moveTo>
                <a:lnTo>
                  <a:pt x="373240" y="424179"/>
                </a:lnTo>
                <a:lnTo>
                  <a:pt x="371055" y="426719"/>
                </a:lnTo>
                <a:lnTo>
                  <a:pt x="368795" y="429259"/>
                </a:lnTo>
                <a:lnTo>
                  <a:pt x="469427" y="429259"/>
                </a:lnTo>
                <a:lnTo>
                  <a:pt x="473748" y="427989"/>
                </a:lnTo>
                <a:lnTo>
                  <a:pt x="483674" y="426719"/>
                </a:lnTo>
                <a:lnTo>
                  <a:pt x="495782" y="424179"/>
                </a:lnTo>
                <a:lnTo>
                  <a:pt x="491058" y="422909"/>
                </a:lnTo>
                <a:lnTo>
                  <a:pt x="383933" y="422909"/>
                </a:lnTo>
                <a:lnTo>
                  <a:pt x="375386" y="421639"/>
                </a:lnTo>
                <a:close/>
              </a:path>
              <a:path w="609600" h="626110">
                <a:moveTo>
                  <a:pt x="418541" y="421639"/>
                </a:moveTo>
                <a:lnTo>
                  <a:pt x="400646" y="421639"/>
                </a:lnTo>
                <a:lnTo>
                  <a:pt x="392379" y="422909"/>
                </a:lnTo>
                <a:lnTo>
                  <a:pt x="422503" y="422909"/>
                </a:lnTo>
                <a:lnTo>
                  <a:pt x="418541" y="421639"/>
                </a:lnTo>
                <a:close/>
              </a:path>
              <a:path w="609600" h="626110">
                <a:moveTo>
                  <a:pt x="418896" y="415289"/>
                </a:moveTo>
                <a:lnTo>
                  <a:pt x="425393" y="416559"/>
                </a:lnTo>
                <a:lnTo>
                  <a:pt x="431215" y="419099"/>
                </a:lnTo>
                <a:lnTo>
                  <a:pt x="431780" y="420369"/>
                </a:lnTo>
                <a:lnTo>
                  <a:pt x="422503" y="422909"/>
                </a:lnTo>
                <a:lnTo>
                  <a:pt x="491058" y="422909"/>
                </a:lnTo>
                <a:lnTo>
                  <a:pt x="476885" y="419099"/>
                </a:lnTo>
                <a:lnTo>
                  <a:pt x="484612" y="417829"/>
                </a:lnTo>
                <a:lnTo>
                  <a:pt x="447954" y="417829"/>
                </a:lnTo>
                <a:lnTo>
                  <a:pt x="418896" y="415289"/>
                </a:lnTo>
                <a:close/>
              </a:path>
              <a:path w="609600" h="626110">
                <a:moveTo>
                  <a:pt x="446659" y="402589"/>
                </a:moveTo>
                <a:lnTo>
                  <a:pt x="460757" y="406399"/>
                </a:lnTo>
                <a:lnTo>
                  <a:pt x="461865" y="410209"/>
                </a:lnTo>
                <a:lnTo>
                  <a:pt x="455694" y="414019"/>
                </a:lnTo>
                <a:lnTo>
                  <a:pt x="447954" y="417829"/>
                </a:lnTo>
                <a:lnTo>
                  <a:pt x="484612" y="417829"/>
                </a:lnTo>
                <a:lnTo>
                  <a:pt x="492340" y="416559"/>
                </a:lnTo>
                <a:lnTo>
                  <a:pt x="490977" y="414019"/>
                </a:lnTo>
                <a:lnTo>
                  <a:pt x="495431" y="410209"/>
                </a:lnTo>
                <a:lnTo>
                  <a:pt x="500922" y="407669"/>
                </a:lnTo>
                <a:lnTo>
                  <a:pt x="502666" y="403859"/>
                </a:lnTo>
                <a:lnTo>
                  <a:pt x="446659" y="402589"/>
                </a:lnTo>
                <a:close/>
              </a:path>
              <a:path w="609600" h="626110">
                <a:moveTo>
                  <a:pt x="181063" y="408939"/>
                </a:moveTo>
                <a:lnTo>
                  <a:pt x="177277" y="410209"/>
                </a:lnTo>
                <a:lnTo>
                  <a:pt x="184513" y="410209"/>
                </a:lnTo>
                <a:lnTo>
                  <a:pt x="181063" y="408939"/>
                </a:lnTo>
                <a:close/>
              </a:path>
              <a:path w="609600" h="626110">
                <a:moveTo>
                  <a:pt x="557403" y="321309"/>
                </a:moveTo>
                <a:lnTo>
                  <a:pt x="485914" y="321309"/>
                </a:lnTo>
                <a:lnTo>
                  <a:pt x="493724" y="334009"/>
                </a:lnTo>
                <a:lnTo>
                  <a:pt x="502770" y="346709"/>
                </a:lnTo>
                <a:lnTo>
                  <a:pt x="510621" y="360679"/>
                </a:lnTo>
                <a:lnTo>
                  <a:pt x="514845" y="374649"/>
                </a:lnTo>
                <a:lnTo>
                  <a:pt x="552704" y="400049"/>
                </a:lnTo>
                <a:lnTo>
                  <a:pt x="547329" y="393699"/>
                </a:lnTo>
                <a:lnTo>
                  <a:pt x="542293" y="387349"/>
                </a:lnTo>
                <a:lnTo>
                  <a:pt x="537480" y="379729"/>
                </a:lnTo>
                <a:lnTo>
                  <a:pt x="533718" y="374649"/>
                </a:lnTo>
                <a:lnTo>
                  <a:pt x="531609" y="374649"/>
                </a:lnTo>
                <a:lnTo>
                  <a:pt x="524792" y="367029"/>
                </a:lnTo>
                <a:lnTo>
                  <a:pt x="516124" y="355599"/>
                </a:lnTo>
                <a:lnTo>
                  <a:pt x="507795" y="344169"/>
                </a:lnTo>
                <a:lnTo>
                  <a:pt x="501992" y="334009"/>
                </a:lnTo>
                <a:lnTo>
                  <a:pt x="565588" y="334009"/>
                </a:lnTo>
                <a:lnTo>
                  <a:pt x="557403" y="321309"/>
                </a:lnTo>
                <a:close/>
              </a:path>
              <a:path w="609600" h="626110">
                <a:moveTo>
                  <a:pt x="567026" y="336549"/>
                </a:moveTo>
                <a:lnTo>
                  <a:pt x="512006" y="336549"/>
                </a:lnTo>
                <a:lnTo>
                  <a:pt x="516333" y="339089"/>
                </a:lnTo>
                <a:lnTo>
                  <a:pt x="520382" y="341629"/>
                </a:lnTo>
                <a:lnTo>
                  <a:pt x="531278" y="358139"/>
                </a:lnTo>
                <a:lnTo>
                  <a:pt x="538848" y="364489"/>
                </a:lnTo>
                <a:lnTo>
                  <a:pt x="546332" y="369569"/>
                </a:lnTo>
                <a:lnTo>
                  <a:pt x="556971" y="380999"/>
                </a:lnTo>
                <a:lnTo>
                  <a:pt x="559790" y="386079"/>
                </a:lnTo>
                <a:lnTo>
                  <a:pt x="566026" y="396239"/>
                </a:lnTo>
                <a:lnTo>
                  <a:pt x="609004" y="396239"/>
                </a:lnTo>
                <a:lnTo>
                  <a:pt x="607809" y="379729"/>
                </a:lnTo>
                <a:lnTo>
                  <a:pt x="590437" y="361949"/>
                </a:lnTo>
                <a:lnTo>
                  <a:pt x="581900" y="354329"/>
                </a:lnTo>
                <a:lnTo>
                  <a:pt x="573493" y="347979"/>
                </a:lnTo>
                <a:lnTo>
                  <a:pt x="567026" y="336549"/>
                </a:lnTo>
                <a:close/>
              </a:path>
              <a:path w="609600" h="626110">
                <a:moveTo>
                  <a:pt x="171157" y="166369"/>
                </a:moveTo>
                <a:lnTo>
                  <a:pt x="173672" y="208279"/>
                </a:lnTo>
                <a:lnTo>
                  <a:pt x="176745" y="231139"/>
                </a:lnTo>
                <a:lnTo>
                  <a:pt x="177069" y="234949"/>
                </a:lnTo>
                <a:lnTo>
                  <a:pt x="177114" y="241299"/>
                </a:lnTo>
                <a:lnTo>
                  <a:pt x="171043" y="245109"/>
                </a:lnTo>
                <a:lnTo>
                  <a:pt x="164452" y="247649"/>
                </a:lnTo>
                <a:lnTo>
                  <a:pt x="158038" y="248919"/>
                </a:lnTo>
                <a:lnTo>
                  <a:pt x="154508" y="252729"/>
                </a:lnTo>
                <a:lnTo>
                  <a:pt x="149580" y="259079"/>
                </a:lnTo>
                <a:lnTo>
                  <a:pt x="142857" y="265429"/>
                </a:lnTo>
                <a:lnTo>
                  <a:pt x="135912" y="271779"/>
                </a:lnTo>
                <a:lnTo>
                  <a:pt x="128781" y="275589"/>
                </a:lnTo>
                <a:lnTo>
                  <a:pt x="121500" y="280669"/>
                </a:lnTo>
                <a:lnTo>
                  <a:pt x="106210" y="288289"/>
                </a:lnTo>
                <a:lnTo>
                  <a:pt x="100342" y="292099"/>
                </a:lnTo>
                <a:lnTo>
                  <a:pt x="94221" y="294639"/>
                </a:lnTo>
                <a:lnTo>
                  <a:pt x="88011" y="298449"/>
                </a:lnTo>
                <a:lnTo>
                  <a:pt x="88544" y="300989"/>
                </a:lnTo>
                <a:lnTo>
                  <a:pt x="89192" y="303529"/>
                </a:lnTo>
                <a:lnTo>
                  <a:pt x="78231" y="313689"/>
                </a:lnTo>
                <a:lnTo>
                  <a:pt x="64123" y="323849"/>
                </a:lnTo>
                <a:lnTo>
                  <a:pt x="32359" y="341629"/>
                </a:lnTo>
                <a:lnTo>
                  <a:pt x="23695" y="346709"/>
                </a:lnTo>
                <a:lnTo>
                  <a:pt x="15360" y="353059"/>
                </a:lnTo>
                <a:lnTo>
                  <a:pt x="7435" y="359409"/>
                </a:lnTo>
                <a:lnTo>
                  <a:pt x="0" y="364489"/>
                </a:lnTo>
                <a:lnTo>
                  <a:pt x="48370" y="375919"/>
                </a:lnTo>
                <a:lnTo>
                  <a:pt x="78988" y="380999"/>
                </a:lnTo>
                <a:lnTo>
                  <a:pt x="92932" y="383539"/>
                </a:lnTo>
                <a:lnTo>
                  <a:pt x="117500" y="387349"/>
                </a:lnTo>
                <a:lnTo>
                  <a:pt x="128783" y="392429"/>
                </a:lnTo>
                <a:lnTo>
                  <a:pt x="137080" y="393699"/>
                </a:lnTo>
                <a:lnTo>
                  <a:pt x="143210" y="394969"/>
                </a:lnTo>
                <a:lnTo>
                  <a:pt x="152739" y="392429"/>
                </a:lnTo>
                <a:lnTo>
                  <a:pt x="158611" y="391159"/>
                </a:lnTo>
                <a:lnTo>
                  <a:pt x="259135" y="391159"/>
                </a:lnTo>
                <a:lnTo>
                  <a:pt x="255651" y="378459"/>
                </a:lnTo>
                <a:lnTo>
                  <a:pt x="180771" y="353059"/>
                </a:lnTo>
                <a:lnTo>
                  <a:pt x="159729" y="346709"/>
                </a:lnTo>
                <a:lnTo>
                  <a:pt x="141719" y="346709"/>
                </a:lnTo>
                <a:lnTo>
                  <a:pt x="141439" y="344169"/>
                </a:lnTo>
                <a:lnTo>
                  <a:pt x="132321" y="344169"/>
                </a:lnTo>
                <a:lnTo>
                  <a:pt x="131064" y="342899"/>
                </a:lnTo>
                <a:lnTo>
                  <a:pt x="130682" y="341629"/>
                </a:lnTo>
                <a:lnTo>
                  <a:pt x="132969" y="339089"/>
                </a:lnTo>
                <a:lnTo>
                  <a:pt x="134378" y="339089"/>
                </a:lnTo>
                <a:lnTo>
                  <a:pt x="133388" y="337819"/>
                </a:lnTo>
                <a:lnTo>
                  <a:pt x="132321" y="336549"/>
                </a:lnTo>
                <a:lnTo>
                  <a:pt x="132054" y="335279"/>
                </a:lnTo>
                <a:lnTo>
                  <a:pt x="135521" y="334009"/>
                </a:lnTo>
                <a:lnTo>
                  <a:pt x="137071" y="332739"/>
                </a:lnTo>
                <a:lnTo>
                  <a:pt x="138379" y="331469"/>
                </a:lnTo>
                <a:lnTo>
                  <a:pt x="139611" y="330199"/>
                </a:lnTo>
                <a:lnTo>
                  <a:pt x="139458" y="330199"/>
                </a:lnTo>
                <a:lnTo>
                  <a:pt x="141439" y="328929"/>
                </a:lnTo>
                <a:lnTo>
                  <a:pt x="172961" y="303529"/>
                </a:lnTo>
                <a:lnTo>
                  <a:pt x="204076" y="284479"/>
                </a:lnTo>
                <a:lnTo>
                  <a:pt x="210664" y="279399"/>
                </a:lnTo>
                <a:lnTo>
                  <a:pt x="217022" y="275589"/>
                </a:lnTo>
                <a:lnTo>
                  <a:pt x="223130" y="271779"/>
                </a:lnTo>
                <a:lnTo>
                  <a:pt x="228968" y="267969"/>
                </a:lnTo>
                <a:lnTo>
                  <a:pt x="228880" y="259079"/>
                </a:lnTo>
                <a:lnTo>
                  <a:pt x="227330" y="219709"/>
                </a:lnTo>
                <a:lnTo>
                  <a:pt x="225628" y="207009"/>
                </a:lnTo>
                <a:lnTo>
                  <a:pt x="224967" y="203199"/>
                </a:lnTo>
                <a:lnTo>
                  <a:pt x="211954" y="171449"/>
                </a:lnTo>
                <a:lnTo>
                  <a:pt x="172529" y="171449"/>
                </a:lnTo>
                <a:lnTo>
                  <a:pt x="171157" y="166369"/>
                </a:lnTo>
                <a:close/>
              </a:path>
              <a:path w="609600" h="626110">
                <a:moveTo>
                  <a:pt x="532777" y="373379"/>
                </a:moveTo>
                <a:lnTo>
                  <a:pt x="531609" y="374649"/>
                </a:lnTo>
                <a:lnTo>
                  <a:pt x="533718" y="374649"/>
                </a:lnTo>
                <a:lnTo>
                  <a:pt x="532777" y="373379"/>
                </a:lnTo>
                <a:close/>
              </a:path>
              <a:path w="609600" h="626110">
                <a:moveTo>
                  <a:pt x="147104" y="342899"/>
                </a:moveTo>
                <a:lnTo>
                  <a:pt x="146773" y="342899"/>
                </a:lnTo>
                <a:lnTo>
                  <a:pt x="145973" y="344169"/>
                </a:lnTo>
                <a:lnTo>
                  <a:pt x="144678" y="345439"/>
                </a:lnTo>
                <a:lnTo>
                  <a:pt x="143446" y="345439"/>
                </a:lnTo>
                <a:lnTo>
                  <a:pt x="141719" y="346709"/>
                </a:lnTo>
                <a:lnTo>
                  <a:pt x="159729" y="346709"/>
                </a:lnTo>
                <a:lnTo>
                  <a:pt x="147104" y="342899"/>
                </a:lnTo>
                <a:close/>
              </a:path>
              <a:path w="609600" h="626110">
                <a:moveTo>
                  <a:pt x="565588" y="334009"/>
                </a:moveTo>
                <a:lnTo>
                  <a:pt x="501992" y="334009"/>
                </a:lnTo>
                <a:lnTo>
                  <a:pt x="513422" y="344169"/>
                </a:lnTo>
                <a:lnTo>
                  <a:pt x="510127" y="336549"/>
                </a:lnTo>
                <a:lnTo>
                  <a:pt x="567026" y="336549"/>
                </a:lnTo>
                <a:lnTo>
                  <a:pt x="565588" y="334009"/>
                </a:lnTo>
                <a:close/>
              </a:path>
              <a:path w="609600" h="626110">
                <a:moveTo>
                  <a:pt x="134378" y="339089"/>
                </a:moveTo>
                <a:lnTo>
                  <a:pt x="132969" y="339089"/>
                </a:lnTo>
                <a:lnTo>
                  <a:pt x="136169" y="340359"/>
                </a:lnTo>
                <a:lnTo>
                  <a:pt x="134378" y="339089"/>
                </a:lnTo>
                <a:close/>
              </a:path>
              <a:path w="609600" h="626110">
                <a:moveTo>
                  <a:pt x="480682" y="308609"/>
                </a:moveTo>
                <a:lnTo>
                  <a:pt x="479856" y="312419"/>
                </a:lnTo>
                <a:lnTo>
                  <a:pt x="479425" y="316229"/>
                </a:lnTo>
                <a:lnTo>
                  <a:pt x="479132" y="321309"/>
                </a:lnTo>
                <a:lnTo>
                  <a:pt x="478409" y="325119"/>
                </a:lnTo>
                <a:lnTo>
                  <a:pt x="485914" y="321309"/>
                </a:lnTo>
                <a:lnTo>
                  <a:pt x="557403" y="321309"/>
                </a:lnTo>
                <a:lnTo>
                  <a:pt x="550843" y="312419"/>
                </a:lnTo>
                <a:lnTo>
                  <a:pt x="484238" y="312419"/>
                </a:lnTo>
                <a:lnTo>
                  <a:pt x="480682" y="308609"/>
                </a:lnTo>
                <a:close/>
              </a:path>
              <a:path w="609600" h="626110">
                <a:moveTo>
                  <a:pt x="565332" y="120649"/>
                </a:moveTo>
                <a:lnTo>
                  <a:pt x="512610" y="120649"/>
                </a:lnTo>
                <a:lnTo>
                  <a:pt x="509638" y="129539"/>
                </a:lnTo>
                <a:lnTo>
                  <a:pt x="508393" y="135889"/>
                </a:lnTo>
                <a:lnTo>
                  <a:pt x="509930" y="139699"/>
                </a:lnTo>
                <a:lnTo>
                  <a:pt x="505739" y="148589"/>
                </a:lnTo>
                <a:lnTo>
                  <a:pt x="495690" y="189229"/>
                </a:lnTo>
                <a:lnTo>
                  <a:pt x="494329" y="203199"/>
                </a:lnTo>
                <a:lnTo>
                  <a:pt x="493425" y="210819"/>
                </a:lnTo>
                <a:lnTo>
                  <a:pt x="485139" y="252729"/>
                </a:lnTo>
                <a:lnTo>
                  <a:pt x="478426" y="269239"/>
                </a:lnTo>
                <a:lnTo>
                  <a:pt x="475573" y="275589"/>
                </a:lnTo>
                <a:lnTo>
                  <a:pt x="473449" y="283209"/>
                </a:lnTo>
                <a:lnTo>
                  <a:pt x="471893" y="289559"/>
                </a:lnTo>
                <a:lnTo>
                  <a:pt x="478410" y="297179"/>
                </a:lnTo>
                <a:lnTo>
                  <a:pt x="483071" y="302259"/>
                </a:lnTo>
                <a:lnTo>
                  <a:pt x="485229" y="307339"/>
                </a:lnTo>
                <a:lnTo>
                  <a:pt x="484238" y="312419"/>
                </a:lnTo>
                <a:lnTo>
                  <a:pt x="550843" y="312419"/>
                </a:lnTo>
                <a:lnTo>
                  <a:pt x="548969" y="309879"/>
                </a:lnTo>
                <a:lnTo>
                  <a:pt x="540321" y="299719"/>
                </a:lnTo>
                <a:lnTo>
                  <a:pt x="537400" y="297179"/>
                </a:lnTo>
                <a:lnTo>
                  <a:pt x="534454" y="293369"/>
                </a:lnTo>
                <a:lnTo>
                  <a:pt x="531482" y="290829"/>
                </a:lnTo>
                <a:lnTo>
                  <a:pt x="525881" y="285749"/>
                </a:lnTo>
                <a:lnTo>
                  <a:pt x="525538" y="285749"/>
                </a:lnTo>
                <a:lnTo>
                  <a:pt x="522846" y="284479"/>
                </a:lnTo>
                <a:lnTo>
                  <a:pt x="520382" y="283209"/>
                </a:lnTo>
                <a:lnTo>
                  <a:pt x="517601" y="281939"/>
                </a:lnTo>
                <a:lnTo>
                  <a:pt x="517017" y="280669"/>
                </a:lnTo>
                <a:lnTo>
                  <a:pt x="516572" y="279399"/>
                </a:lnTo>
                <a:lnTo>
                  <a:pt x="516343" y="278129"/>
                </a:lnTo>
                <a:lnTo>
                  <a:pt x="516337" y="276859"/>
                </a:lnTo>
                <a:lnTo>
                  <a:pt x="515404" y="276859"/>
                </a:lnTo>
                <a:lnTo>
                  <a:pt x="520155" y="259079"/>
                </a:lnTo>
                <a:lnTo>
                  <a:pt x="523162" y="248919"/>
                </a:lnTo>
                <a:lnTo>
                  <a:pt x="526680" y="238759"/>
                </a:lnTo>
                <a:lnTo>
                  <a:pt x="530783" y="228599"/>
                </a:lnTo>
                <a:lnTo>
                  <a:pt x="546112" y="181609"/>
                </a:lnTo>
                <a:lnTo>
                  <a:pt x="565332" y="120649"/>
                </a:lnTo>
                <a:close/>
              </a:path>
              <a:path w="609600" h="626110">
                <a:moveTo>
                  <a:pt x="516331" y="275589"/>
                </a:moveTo>
                <a:lnTo>
                  <a:pt x="515404" y="276859"/>
                </a:lnTo>
                <a:lnTo>
                  <a:pt x="516337" y="276859"/>
                </a:lnTo>
                <a:lnTo>
                  <a:pt x="516331" y="275589"/>
                </a:lnTo>
                <a:close/>
              </a:path>
              <a:path w="609600" h="626110">
                <a:moveTo>
                  <a:pt x="405151" y="161289"/>
                </a:moveTo>
                <a:lnTo>
                  <a:pt x="300545" y="161289"/>
                </a:lnTo>
                <a:lnTo>
                  <a:pt x="306654" y="162559"/>
                </a:lnTo>
                <a:lnTo>
                  <a:pt x="308622" y="163829"/>
                </a:lnTo>
                <a:lnTo>
                  <a:pt x="311137" y="165099"/>
                </a:lnTo>
                <a:lnTo>
                  <a:pt x="313029" y="165099"/>
                </a:lnTo>
                <a:lnTo>
                  <a:pt x="317017" y="167639"/>
                </a:lnTo>
                <a:lnTo>
                  <a:pt x="320294" y="168909"/>
                </a:lnTo>
                <a:lnTo>
                  <a:pt x="329311" y="172719"/>
                </a:lnTo>
                <a:lnTo>
                  <a:pt x="334251" y="176529"/>
                </a:lnTo>
                <a:lnTo>
                  <a:pt x="341007" y="181609"/>
                </a:lnTo>
                <a:lnTo>
                  <a:pt x="370205" y="172719"/>
                </a:lnTo>
                <a:lnTo>
                  <a:pt x="405151" y="161289"/>
                </a:lnTo>
                <a:close/>
              </a:path>
              <a:path w="609600" h="626110">
                <a:moveTo>
                  <a:pt x="209956" y="138429"/>
                </a:moveTo>
                <a:lnTo>
                  <a:pt x="178498" y="138429"/>
                </a:lnTo>
                <a:lnTo>
                  <a:pt x="176834" y="142239"/>
                </a:lnTo>
                <a:lnTo>
                  <a:pt x="175704" y="152399"/>
                </a:lnTo>
                <a:lnTo>
                  <a:pt x="174625" y="160019"/>
                </a:lnTo>
                <a:lnTo>
                  <a:pt x="173545" y="166369"/>
                </a:lnTo>
                <a:lnTo>
                  <a:pt x="172529" y="171449"/>
                </a:lnTo>
                <a:lnTo>
                  <a:pt x="211954" y="171449"/>
                </a:lnTo>
                <a:lnTo>
                  <a:pt x="210489" y="168909"/>
                </a:lnTo>
                <a:lnTo>
                  <a:pt x="209778" y="166369"/>
                </a:lnTo>
                <a:lnTo>
                  <a:pt x="209270" y="162559"/>
                </a:lnTo>
                <a:lnTo>
                  <a:pt x="208927" y="158749"/>
                </a:lnTo>
                <a:lnTo>
                  <a:pt x="208432" y="154939"/>
                </a:lnTo>
                <a:lnTo>
                  <a:pt x="208305" y="148589"/>
                </a:lnTo>
                <a:lnTo>
                  <a:pt x="208724" y="144779"/>
                </a:lnTo>
                <a:lnTo>
                  <a:pt x="209346" y="142239"/>
                </a:lnTo>
                <a:lnTo>
                  <a:pt x="209956" y="138429"/>
                </a:lnTo>
                <a:close/>
              </a:path>
              <a:path w="609600" h="626110">
                <a:moveTo>
                  <a:pt x="297776" y="119379"/>
                </a:moveTo>
                <a:lnTo>
                  <a:pt x="253784" y="119379"/>
                </a:lnTo>
                <a:lnTo>
                  <a:pt x="262775" y="123189"/>
                </a:lnTo>
                <a:lnTo>
                  <a:pt x="263918" y="124459"/>
                </a:lnTo>
                <a:lnTo>
                  <a:pt x="264490" y="124459"/>
                </a:lnTo>
                <a:lnTo>
                  <a:pt x="265823" y="125729"/>
                </a:lnTo>
                <a:lnTo>
                  <a:pt x="267741" y="128269"/>
                </a:lnTo>
                <a:lnTo>
                  <a:pt x="300126" y="163829"/>
                </a:lnTo>
                <a:lnTo>
                  <a:pt x="300545" y="161289"/>
                </a:lnTo>
                <a:lnTo>
                  <a:pt x="405151" y="161289"/>
                </a:lnTo>
                <a:lnTo>
                  <a:pt x="412940" y="158749"/>
                </a:lnTo>
                <a:lnTo>
                  <a:pt x="407289" y="153669"/>
                </a:lnTo>
                <a:lnTo>
                  <a:pt x="416716" y="152399"/>
                </a:lnTo>
                <a:lnTo>
                  <a:pt x="424741" y="149859"/>
                </a:lnTo>
                <a:lnTo>
                  <a:pt x="431438" y="147319"/>
                </a:lnTo>
                <a:lnTo>
                  <a:pt x="436880" y="144779"/>
                </a:lnTo>
                <a:lnTo>
                  <a:pt x="442857" y="140969"/>
                </a:lnTo>
                <a:lnTo>
                  <a:pt x="449887" y="137159"/>
                </a:lnTo>
                <a:lnTo>
                  <a:pt x="458161" y="133349"/>
                </a:lnTo>
                <a:lnTo>
                  <a:pt x="467868" y="129539"/>
                </a:lnTo>
                <a:lnTo>
                  <a:pt x="349135" y="129539"/>
                </a:lnTo>
                <a:lnTo>
                  <a:pt x="341198" y="126999"/>
                </a:lnTo>
                <a:lnTo>
                  <a:pt x="336270" y="126999"/>
                </a:lnTo>
                <a:lnTo>
                  <a:pt x="335546" y="125729"/>
                </a:lnTo>
                <a:lnTo>
                  <a:pt x="306832" y="125729"/>
                </a:lnTo>
                <a:lnTo>
                  <a:pt x="297776" y="119379"/>
                </a:lnTo>
                <a:close/>
              </a:path>
              <a:path w="609600" h="626110">
                <a:moveTo>
                  <a:pt x="286456" y="109219"/>
                </a:moveTo>
                <a:lnTo>
                  <a:pt x="169568" y="109219"/>
                </a:lnTo>
                <a:lnTo>
                  <a:pt x="170796" y="111759"/>
                </a:lnTo>
                <a:lnTo>
                  <a:pt x="171907" y="118109"/>
                </a:lnTo>
                <a:lnTo>
                  <a:pt x="173380" y="126999"/>
                </a:lnTo>
                <a:lnTo>
                  <a:pt x="174980" y="139699"/>
                </a:lnTo>
                <a:lnTo>
                  <a:pt x="178498" y="138429"/>
                </a:lnTo>
                <a:lnTo>
                  <a:pt x="209956" y="138429"/>
                </a:lnTo>
                <a:lnTo>
                  <a:pt x="210566" y="134619"/>
                </a:lnTo>
                <a:lnTo>
                  <a:pt x="212559" y="129539"/>
                </a:lnTo>
                <a:lnTo>
                  <a:pt x="212839" y="124459"/>
                </a:lnTo>
                <a:lnTo>
                  <a:pt x="220306" y="124459"/>
                </a:lnTo>
                <a:lnTo>
                  <a:pt x="220687" y="123189"/>
                </a:lnTo>
                <a:lnTo>
                  <a:pt x="220484" y="118109"/>
                </a:lnTo>
                <a:lnTo>
                  <a:pt x="296325" y="118109"/>
                </a:lnTo>
                <a:lnTo>
                  <a:pt x="291973" y="114299"/>
                </a:lnTo>
                <a:lnTo>
                  <a:pt x="287858" y="110489"/>
                </a:lnTo>
                <a:lnTo>
                  <a:pt x="286456" y="109219"/>
                </a:lnTo>
                <a:close/>
              </a:path>
              <a:path w="609600" h="626110">
                <a:moveTo>
                  <a:pt x="220306" y="124459"/>
                </a:moveTo>
                <a:lnTo>
                  <a:pt x="212839" y="124459"/>
                </a:lnTo>
                <a:lnTo>
                  <a:pt x="212839" y="125729"/>
                </a:lnTo>
                <a:lnTo>
                  <a:pt x="216890" y="135889"/>
                </a:lnTo>
                <a:lnTo>
                  <a:pt x="221183" y="133349"/>
                </a:lnTo>
                <a:lnTo>
                  <a:pt x="219925" y="125729"/>
                </a:lnTo>
                <a:lnTo>
                  <a:pt x="220306" y="124459"/>
                </a:lnTo>
                <a:close/>
              </a:path>
              <a:path w="609600" h="626110">
                <a:moveTo>
                  <a:pt x="296325" y="118109"/>
                </a:moveTo>
                <a:lnTo>
                  <a:pt x="220484" y="118109"/>
                </a:lnTo>
                <a:lnTo>
                  <a:pt x="222707" y="119379"/>
                </a:lnTo>
                <a:lnTo>
                  <a:pt x="224853" y="120649"/>
                </a:lnTo>
                <a:lnTo>
                  <a:pt x="229196" y="121919"/>
                </a:lnTo>
                <a:lnTo>
                  <a:pt x="238937" y="132079"/>
                </a:lnTo>
                <a:lnTo>
                  <a:pt x="241363" y="129539"/>
                </a:lnTo>
                <a:lnTo>
                  <a:pt x="245770" y="126999"/>
                </a:lnTo>
                <a:lnTo>
                  <a:pt x="249897" y="124459"/>
                </a:lnTo>
                <a:lnTo>
                  <a:pt x="253784" y="119379"/>
                </a:lnTo>
                <a:lnTo>
                  <a:pt x="297776" y="119379"/>
                </a:lnTo>
                <a:lnTo>
                  <a:pt x="296325" y="118109"/>
                </a:lnTo>
                <a:close/>
              </a:path>
              <a:path w="609600" h="626110">
                <a:moveTo>
                  <a:pt x="590613" y="43179"/>
                </a:moveTo>
                <a:lnTo>
                  <a:pt x="529314" y="62229"/>
                </a:lnTo>
                <a:lnTo>
                  <a:pt x="507542" y="68579"/>
                </a:lnTo>
                <a:lnTo>
                  <a:pt x="489770" y="81279"/>
                </a:lnTo>
                <a:lnTo>
                  <a:pt x="468631" y="91439"/>
                </a:lnTo>
                <a:lnTo>
                  <a:pt x="444161" y="101599"/>
                </a:lnTo>
                <a:lnTo>
                  <a:pt x="416394" y="110489"/>
                </a:lnTo>
                <a:lnTo>
                  <a:pt x="374256" y="121919"/>
                </a:lnTo>
                <a:lnTo>
                  <a:pt x="358089" y="126999"/>
                </a:lnTo>
                <a:lnTo>
                  <a:pt x="355003" y="126999"/>
                </a:lnTo>
                <a:lnTo>
                  <a:pt x="349135" y="129539"/>
                </a:lnTo>
                <a:lnTo>
                  <a:pt x="467868" y="129539"/>
                </a:lnTo>
                <a:lnTo>
                  <a:pt x="472719" y="128269"/>
                </a:lnTo>
                <a:lnTo>
                  <a:pt x="503618" y="123189"/>
                </a:lnTo>
                <a:lnTo>
                  <a:pt x="512610" y="120649"/>
                </a:lnTo>
                <a:lnTo>
                  <a:pt x="565332" y="120649"/>
                </a:lnTo>
                <a:lnTo>
                  <a:pt x="568535" y="110489"/>
                </a:lnTo>
                <a:lnTo>
                  <a:pt x="575671" y="87629"/>
                </a:lnTo>
                <a:lnTo>
                  <a:pt x="582960" y="66039"/>
                </a:lnTo>
                <a:lnTo>
                  <a:pt x="590613" y="43179"/>
                </a:lnTo>
                <a:close/>
              </a:path>
              <a:path w="609600" h="626110">
                <a:moveTo>
                  <a:pt x="298958" y="113029"/>
                </a:moveTo>
                <a:lnTo>
                  <a:pt x="298259" y="116839"/>
                </a:lnTo>
                <a:lnTo>
                  <a:pt x="306832" y="125729"/>
                </a:lnTo>
                <a:lnTo>
                  <a:pt x="335546" y="125729"/>
                </a:lnTo>
                <a:lnTo>
                  <a:pt x="332105" y="124459"/>
                </a:lnTo>
                <a:lnTo>
                  <a:pt x="327240" y="121919"/>
                </a:lnTo>
                <a:lnTo>
                  <a:pt x="324091" y="120649"/>
                </a:lnTo>
                <a:lnTo>
                  <a:pt x="321119" y="118109"/>
                </a:lnTo>
                <a:lnTo>
                  <a:pt x="312902" y="115569"/>
                </a:lnTo>
                <a:lnTo>
                  <a:pt x="308368" y="114299"/>
                </a:lnTo>
                <a:lnTo>
                  <a:pt x="298958" y="113029"/>
                </a:lnTo>
                <a:close/>
              </a:path>
              <a:path w="609600" h="626110">
                <a:moveTo>
                  <a:pt x="160007" y="0"/>
                </a:moveTo>
                <a:lnTo>
                  <a:pt x="160796" y="15239"/>
                </a:lnTo>
                <a:lnTo>
                  <a:pt x="162050" y="30479"/>
                </a:lnTo>
                <a:lnTo>
                  <a:pt x="165110" y="62229"/>
                </a:lnTo>
                <a:lnTo>
                  <a:pt x="166232" y="74929"/>
                </a:lnTo>
                <a:lnTo>
                  <a:pt x="166856" y="87629"/>
                </a:lnTo>
                <a:lnTo>
                  <a:pt x="166943" y="106679"/>
                </a:lnTo>
                <a:lnTo>
                  <a:pt x="166115" y="120649"/>
                </a:lnTo>
                <a:lnTo>
                  <a:pt x="168062" y="111759"/>
                </a:lnTo>
                <a:lnTo>
                  <a:pt x="169568" y="109219"/>
                </a:lnTo>
                <a:lnTo>
                  <a:pt x="286456" y="109219"/>
                </a:lnTo>
                <a:lnTo>
                  <a:pt x="283654" y="106679"/>
                </a:lnTo>
                <a:lnTo>
                  <a:pt x="281584" y="104139"/>
                </a:lnTo>
                <a:lnTo>
                  <a:pt x="278295" y="100329"/>
                </a:lnTo>
                <a:lnTo>
                  <a:pt x="273560" y="93979"/>
                </a:lnTo>
                <a:lnTo>
                  <a:pt x="267477" y="88899"/>
                </a:lnTo>
                <a:lnTo>
                  <a:pt x="258942" y="82549"/>
                </a:lnTo>
                <a:lnTo>
                  <a:pt x="246849" y="74929"/>
                </a:lnTo>
                <a:lnTo>
                  <a:pt x="261607" y="74929"/>
                </a:lnTo>
                <a:lnTo>
                  <a:pt x="239728" y="53339"/>
                </a:lnTo>
                <a:lnTo>
                  <a:pt x="226967" y="43179"/>
                </a:lnTo>
                <a:lnTo>
                  <a:pt x="213182" y="33019"/>
                </a:lnTo>
                <a:lnTo>
                  <a:pt x="208483" y="31749"/>
                </a:lnTo>
                <a:lnTo>
                  <a:pt x="196735" y="31749"/>
                </a:lnTo>
                <a:lnTo>
                  <a:pt x="186610" y="21589"/>
                </a:lnTo>
                <a:lnTo>
                  <a:pt x="177085" y="13969"/>
                </a:lnTo>
                <a:lnTo>
                  <a:pt x="168203" y="6349"/>
                </a:lnTo>
                <a:lnTo>
                  <a:pt x="160007" y="0"/>
                </a:lnTo>
                <a:close/>
              </a:path>
              <a:path w="609600" h="626110">
                <a:moveTo>
                  <a:pt x="200266" y="30479"/>
                </a:moveTo>
                <a:lnTo>
                  <a:pt x="196735" y="31749"/>
                </a:lnTo>
                <a:lnTo>
                  <a:pt x="208483" y="31749"/>
                </a:lnTo>
                <a:lnTo>
                  <a:pt x="200266" y="30479"/>
                </a:lnTo>
                <a:close/>
              </a:path>
            </a:pathLst>
          </a:custGeom>
          <a:solidFill>
            <a:srgbClr val="D456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052564" y="5126329"/>
            <a:ext cx="2247887" cy="1081786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039864" y="4963694"/>
            <a:ext cx="2279650" cy="1403350"/>
          </a:xfrm>
          <a:custGeom>
            <a:avLst/>
            <a:gdLst/>
            <a:ahLst/>
            <a:cxnLst/>
            <a:rect l="l" t="t" r="r" b="b"/>
            <a:pathLst>
              <a:path w="2279650" h="1403350">
                <a:moveTo>
                  <a:pt x="2279650" y="1403349"/>
                </a:moveTo>
                <a:lnTo>
                  <a:pt x="0" y="1403349"/>
                </a:lnTo>
                <a:lnTo>
                  <a:pt x="0" y="0"/>
                </a:lnTo>
                <a:lnTo>
                  <a:pt x="2279650" y="0"/>
                </a:lnTo>
                <a:lnTo>
                  <a:pt x="2279650" y="1403349"/>
                </a:lnTo>
                <a:close/>
              </a:path>
            </a:pathLst>
          </a:custGeom>
          <a:ln w="25400">
            <a:solidFill>
              <a:srgbClr val="76777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052050" y="0"/>
            <a:ext cx="6350" cy="999490"/>
          </a:xfrm>
          <a:custGeom>
            <a:avLst/>
            <a:gdLst/>
            <a:ahLst/>
            <a:cxnLst/>
            <a:rect l="l" t="t" r="r" b="b"/>
            <a:pathLst>
              <a:path w="6350" h="999490">
                <a:moveTo>
                  <a:pt x="0" y="999185"/>
                </a:moveTo>
                <a:lnTo>
                  <a:pt x="6350" y="999185"/>
                </a:lnTo>
                <a:lnTo>
                  <a:pt x="6350" y="0"/>
                </a:lnTo>
                <a:lnTo>
                  <a:pt x="0" y="0"/>
                </a:lnTo>
                <a:lnTo>
                  <a:pt x="0" y="999185"/>
                </a:lnTo>
                <a:close/>
              </a:path>
            </a:pathLst>
          </a:custGeom>
          <a:solidFill>
            <a:srgbClr val="6AC5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063" y="0"/>
            <a:ext cx="2540" cy="999490"/>
          </a:xfrm>
          <a:custGeom>
            <a:avLst/>
            <a:gdLst/>
            <a:ahLst/>
            <a:cxnLst/>
            <a:rect l="l" t="t" r="r" b="b"/>
            <a:pathLst>
              <a:path w="2539" h="999490">
                <a:moveTo>
                  <a:pt x="0" y="999185"/>
                </a:moveTo>
                <a:lnTo>
                  <a:pt x="2286" y="999185"/>
                </a:lnTo>
                <a:lnTo>
                  <a:pt x="2286" y="0"/>
                </a:lnTo>
                <a:lnTo>
                  <a:pt x="0" y="0"/>
                </a:lnTo>
                <a:lnTo>
                  <a:pt x="0" y="999185"/>
                </a:lnTo>
                <a:close/>
              </a:path>
            </a:pathLst>
          </a:custGeom>
          <a:solidFill>
            <a:srgbClr val="6AC5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585707" y="0"/>
            <a:ext cx="1208913" cy="1200582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6350" y="6350"/>
            <a:ext cx="10045700" cy="1273810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3950970">
              <a:lnSpc>
                <a:spcPts val="1015"/>
              </a:lnSpc>
              <a:spcBef>
                <a:spcPts val="670"/>
              </a:spcBef>
              <a:tabLst>
                <a:tab pos="8753475" algn="l"/>
              </a:tabLst>
            </a:pPr>
            <a:r>
              <a:rPr sz="2700" b="1" spc="40" dirty="0">
                <a:solidFill>
                  <a:srgbClr val="FFFFFF"/>
                </a:solidFill>
                <a:latin typeface="Arial"/>
                <a:cs typeface="Arial"/>
              </a:rPr>
              <a:t>Video-Based	</a:t>
            </a:r>
            <a:r>
              <a:rPr sz="825" spc="37" baseline="-25252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825" baseline="-25252">
              <a:latin typeface="Times New Roman"/>
              <a:cs typeface="Times New Roman"/>
            </a:endParaRPr>
          </a:p>
          <a:p>
            <a:pPr marL="8886190">
              <a:lnSpc>
                <a:spcPts val="15"/>
              </a:lnSpc>
            </a:pPr>
            <a:r>
              <a:rPr sz="825" spc="-209" baseline="-70707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r>
              <a:rPr sz="825" spc="-209" baseline="-45454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r>
              <a:rPr sz="825" spc="-209" baseline="-25252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r>
              <a:rPr sz="825" spc="-209" baseline="-10101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r>
              <a:rPr sz="550" spc="-140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r>
              <a:rPr sz="825" spc="-209" baseline="5050" dirty="0">
                <a:solidFill>
                  <a:srgbClr val="F9F39D"/>
                </a:solidFill>
                <a:latin typeface="Times New Roman"/>
                <a:cs typeface="Times New Roman"/>
              </a:rPr>
              <a:t>DE</a:t>
            </a:r>
            <a:r>
              <a:rPr sz="550" spc="-140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r>
              <a:rPr sz="825" spc="-209" baseline="-50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r>
              <a:rPr sz="825" spc="-209" baseline="-15151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r>
              <a:rPr sz="825" spc="-209" baseline="-35353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r>
              <a:rPr sz="825" spc="-209" baseline="-45454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825" baseline="-45454">
              <a:latin typeface="Times New Roman"/>
              <a:cs typeface="Times New Roman"/>
            </a:endParaRPr>
          </a:p>
          <a:p>
            <a:pPr marR="491490" algn="r">
              <a:lnSpc>
                <a:spcPts val="555"/>
              </a:lnSpc>
              <a:spcBef>
                <a:spcPts val="90"/>
              </a:spcBef>
              <a:tabLst>
                <a:tab pos="617220" algn="l"/>
              </a:tabLst>
            </a:pPr>
            <a:r>
              <a:rPr sz="825" spc="-705" baseline="-50505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r>
              <a:rPr sz="825" spc="37" baseline="-25252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r>
              <a:rPr sz="825" baseline="-25252" dirty="0">
                <a:solidFill>
                  <a:srgbClr val="F9F39D"/>
                </a:solidFill>
                <a:latin typeface="Times New Roman"/>
                <a:cs typeface="Times New Roman"/>
              </a:rPr>
              <a:t>	</a:t>
            </a:r>
            <a:r>
              <a:rPr sz="550" spc="-45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r>
              <a:rPr sz="825" spc="37" baseline="-15151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825" baseline="-15151">
              <a:latin typeface="Times New Roman"/>
              <a:cs typeface="Times New Roman"/>
            </a:endParaRPr>
          </a:p>
          <a:p>
            <a:pPr marR="466090" algn="r">
              <a:lnSpc>
                <a:spcPts val="360"/>
              </a:lnSpc>
              <a:tabLst>
                <a:tab pos="702310" algn="l"/>
              </a:tabLst>
            </a:pPr>
            <a:r>
              <a:rPr sz="825" spc="22" baseline="-50505" dirty="0">
                <a:solidFill>
                  <a:srgbClr val="F9F39D"/>
                </a:solidFill>
                <a:latin typeface="Times New Roman"/>
                <a:cs typeface="Times New Roman"/>
              </a:rPr>
              <a:t>E	</a:t>
            </a: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  <a:p>
            <a:pPr marR="431800" algn="r">
              <a:lnSpc>
                <a:spcPts val="385"/>
              </a:lnSpc>
            </a:pPr>
            <a:r>
              <a:rPr sz="550" spc="-57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r>
              <a:rPr sz="825" spc="7" baseline="-30303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825" baseline="-30303">
              <a:latin typeface="Times New Roman"/>
              <a:cs typeface="Times New Roman"/>
            </a:endParaRPr>
          </a:p>
          <a:p>
            <a:pPr marR="417195" algn="r">
              <a:lnSpc>
                <a:spcPts val="555"/>
              </a:lnSpc>
              <a:tabLst>
                <a:tab pos="791845" algn="l"/>
              </a:tabLst>
            </a:pPr>
            <a:r>
              <a:rPr sz="825" spc="37" baseline="-50505" dirty="0">
                <a:solidFill>
                  <a:srgbClr val="F9F39D"/>
                </a:solidFill>
                <a:latin typeface="Times New Roman"/>
                <a:cs typeface="Times New Roman"/>
              </a:rPr>
              <a:t>O	</a:t>
            </a: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  <a:p>
            <a:pPr marL="3340100">
              <a:lnSpc>
                <a:spcPts val="225"/>
              </a:lnSpc>
              <a:tabLst>
                <a:tab pos="8794115" algn="l"/>
              </a:tabLst>
            </a:pPr>
            <a:r>
              <a:rPr sz="2700" b="1" spc="30" dirty="0">
                <a:solidFill>
                  <a:srgbClr val="FFFFFF"/>
                </a:solidFill>
                <a:latin typeface="Arial"/>
                <a:cs typeface="Arial"/>
              </a:rPr>
              <a:t>Blended</a:t>
            </a:r>
            <a:r>
              <a:rPr sz="2700" b="1" spc="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spc="25" dirty="0">
                <a:solidFill>
                  <a:srgbClr val="FFFFFF"/>
                </a:solidFill>
                <a:latin typeface="Arial"/>
                <a:cs typeface="Arial"/>
              </a:rPr>
              <a:t>Curriculum	</a:t>
            </a:r>
            <a:r>
              <a:rPr sz="550" spc="0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endParaRPr sz="550">
              <a:latin typeface="Baskerville Old Face"/>
              <a:cs typeface="Baskerville Old Face"/>
            </a:endParaRPr>
          </a:p>
          <a:p>
            <a:pPr marR="407670" algn="r">
              <a:lnSpc>
                <a:spcPct val="100000"/>
              </a:lnSpc>
              <a:tabLst>
                <a:tab pos="808355" algn="l"/>
              </a:tabLst>
            </a:pPr>
            <a:r>
              <a:rPr sz="825" spc="22" baseline="-50505" dirty="0">
                <a:solidFill>
                  <a:srgbClr val="F9F39D"/>
                </a:solidFill>
                <a:latin typeface="Times New Roman"/>
                <a:cs typeface="Times New Roman"/>
              </a:rPr>
              <a:t>T	</a:t>
            </a:r>
            <a:r>
              <a:rPr sz="550" spc="2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  <a:p>
            <a:pPr marR="406400" algn="r">
              <a:lnSpc>
                <a:spcPts val="254"/>
              </a:lnSpc>
              <a:spcBef>
                <a:spcPts val="535"/>
              </a:spcBef>
              <a:tabLst>
                <a:tab pos="817244" algn="l"/>
              </a:tabLst>
            </a:pPr>
            <a:r>
              <a:rPr sz="825" spc="22" baseline="-40404" dirty="0">
                <a:solidFill>
                  <a:srgbClr val="F9F39D"/>
                </a:solidFill>
                <a:latin typeface="Times New Roman"/>
                <a:cs typeface="Times New Roman"/>
              </a:rPr>
              <a:t>S	</a:t>
            </a: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  <a:p>
            <a:pPr marR="404495" algn="r">
              <a:lnSpc>
                <a:spcPts val="500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50">
              <a:latin typeface="Times New Roman"/>
              <a:cs typeface="Times New Roman"/>
            </a:endParaRPr>
          </a:p>
          <a:p>
            <a:pPr marR="462280" algn="r">
              <a:lnSpc>
                <a:spcPts val="330"/>
              </a:lnSpc>
              <a:spcBef>
                <a:spcPts val="5"/>
              </a:spcBef>
            </a:pPr>
            <a:r>
              <a:rPr sz="825" spc="-644" baseline="-25252" dirty="0">
                <a:solidFill>
                  <a:srgbClr val="F9F39D"/>
                </a:solidFill>
                <a:latin typeface="Baskerville Old Face"/>
                <a:cs typeface="Baskerville Old Face"/>
              </a:rPr>
              <a:t>o</a:t>
            </a:r>
            <a:r>
              <a:rPr sz="550" spc="5" dirty="0">
                <a:solidFill>
                  <a:srgbClr val="F9F39D"/>
                </a:solidFill>
                <a:latin typeface="Baskerville Old Face"/>
                <a:cs typeface="Baskerville Old Face"/>
              </a:rPr>
              <a:t>m</a:t>
            </a:r>
            <a:endParaRPr sz="550">
              <a:latin typeface="Baskerville Old Face"/>
              <a:cs typeface="Baskerville Old Face"/>
            </a:endParaRPr>
          </a:p>
          <a:p>
            <a:pPr marR="526415" algn="r">
              <a:lnSpc>
                <a:spcPts val="330"/>
              </a:lnSpc>
              <a:tabLst>
                <a:tab pos="603885" algn="l"/>
              </a:tabLst>
            </a:pPr>
            <a:r>
              <a:rPr sz="550" spc="-409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r>
              <a:rPr sz="825" spc="0" baseline="-30303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r>
              <a:rPr sz="825" baseline="-30303" dirty="0">
                <a:solidFill>
                  <a:srgbClr val="F9F39D"/>
                </a:solidFill>
                <a:latin typeface="Baskerville Old Face"/>
                <a:cs typeface="Baskerville Old Face"/>
              </a:rPr>
              <a:t>	</a:t>
            </a:r>
            <a:r>
              <a:rPr sz="825" spc="-592" baseline="-50505" dirty="0">
                <a:solidFill>
                  <a:srgbClr val="F9F39D"/>
                </a:solidFill>
                <a:latin typeface="Baskerville Old Face"/>
                <a:cs typeface="Baskerville Old Face"/>
              </a:rPr>
              <a:t>.</a:t>
            </a:r>
            <a:r>
              <a:rPr sz="825" spc="0" baseline="-40404" dirty="0">
                <a:solidFill>
                  <a:srgbClr val="F9F39D"/>
                </a:solidFill>
                <a:latin typeface="Baskerville Old Face"/>
                <a:cs typeface="Baskerville Old Face"/>
              </a:rPr>
              <a:t>c</a:t>
            </a:r>
            <a:endParaRPr sz="825" baseline="-40404">
              <a:latin typeface="Baskerville Old Face"/>
              <a:cs typeface="Baskerville Old Face"/>
            </a:endParaRPr>
          </a:p>
          <a:p>
            <a:pPr marL="8891270" marR="563880" algn="ctr">
              <a:lnSpc>
                <a:spcPts val="580"/>
              </a:lnSpc>
              <a:spcBef>
                <a:spcPts val="200"/>
              </a:spcBef>
              <a:tabLst>
                <a:tab pos="9330055" algn="l"/>
              </a:tabLst>
            </a:pPr>
            <a:r>
              <a:rPr sz="825" spc="-240" baseline="25252" dirty="0">
                <a:solidFill>
                  <a:srgbClr val="F9F39D"/>
                </a:solidFill>
                <a:latin typeface="Baskerville Old Face"/>
                <a:cs typeface="Baskerville Old Face"/>
              </a:rPr>
              <a:t>.</a:t>
            </a:r>
            <a:r>
              <a:rPr sz="825" spc="-240" baseline="15151" dirty="0">
                <a:solidFill>
                  <a:srgbClr val="F9F39D"/>
                </a:solidFill>
                <a:latin typeface="Baskerville Old Face"/>
                <a:cs typeface="Baskerville Old Face"/>
              </a:rPr>
              <a:t>s</a:t>
            </a:r>
            <a:r>
              <a:rPr sz="825" spc="-240" baseline="5050" dirty="0">
                <a:solidFill>
                  <a:srgbClr val="F9F39D"/>
                </a:solidFill>
                <a:latin typeface="Baskerville Old Face"/>
                <a:cs typeface="Baskerville Old Face"/>
              </a:rPr>
              <a:t>o</a:t>
            </a:r>
            <a:r>
              <a:rPr sz="825" spc="-240" baseline="-15151" dirty="0">
                <a:solidFill>
                  <a:srgbClr val="F9F39D"/>
                </a:solidFill>
                <a:latin typeface="Baskerville Old Face"/>
                <a:cs typeface="Baskerville Old Face"/>
              </a:rPr>
              <a:t>u</a:t>
            </a:r>
            <a:r>
              <a:rPr sz="825" spc="-240" baseline="-25252" dirty="0">
                <a:solidFill>
                  <a:srgbClr val="F9F39D"/>
                </a:solidFill>
                <a:latin typeface="Baskerville Old Face"/>
                <a:cs typeface="Baskerville Old Face"/>
              </a:rPr>
              <a:t>p	</a:t>
            </a:r>
            <a:r>
              <a:rPr sz="825" spc="-217" baseline="-30303" dirty="0">
                <a:solidFill>
                  <a:srgbClr val="F9F39D"/>
                </a:solidFill>
                <a:latin typeface="Baskerville Old Face"/>
                <a:cs typeface="Baskerville Old Face"/>
              </a:rPr>
              <a:t>i</a:t>
            </a:r>
            <a:r>
              <a:rPr sz="825" spc="-217" baseline="-20202" dirty="0">
                <a:solidFill>
                  <a:srgbClr val="F9F39D"/>
                </a:solidFill>
                <a:latin typeface="Baskerville Old Face"/>
                <a:cs typeface="Baskerville Old Face"/>
              </a:rPr>
              <a:t>t</a:t>
            </a:r>
            <a:r>
              <a:rPr sz="825" spc="-217" baseline="-15151" dirty="0">
                <a:solidFill>
                  <a:srgbClr val="F9F39D"/>
                </a:solidFill>
                <a:latin typeface="Baskerville Old Face"/>
                <a:cs typeface="Baskerville Old Face"/>
              </a:rPr>
              <a:t>u</a:t>
            </a:r>
            <a:r>
              <a:rPr sz="550" spc="-145" dirty="0">
                <a:solidFill>
                  <a:srgbClr val="F9F39D"/>
                </a:solidFill>
                <a:latin typeface="Baskerville Old Face"/>
                <a:cs typeface="Baskerville Old Face"/>
              </a:rPr>
              <a:t>t</a:t>
            </a:r>
            <a:r>
              <a:rPr sz="825" spc="-217" baseline="10101" dirty="0">
                <a:solidFill>
                  <a:srgbClr val="F9F39D"/>
                </a:solidFill>
                <a:latin typeface="Baskerville Old Face"/>
                <a:cs typeface="Baskerville Old Face"/>
              </a:rPr>
              <a:t>e </a:t>
            </a:r>
            <a:r>
              <a:rPr sz="825" spc="120" baseline="10101" dirty="0">
                <a:solidFill>
                  <a:srgbClr val="F9F39D"/>
                </a:solidFill>
                <a:latin typeface="Baskerville Old Face"/>
                <a:cs typeface="Baskerville Old Face"/>
              </a:rPr>
              <a:t> </a:t>
            </a:r>
            <a:r>
              <a:rPr sz="825" spc="-120" baseline="20202" dirty="0">
                <a:solidFill>
                  <a:srgbClr val="F9F39D"/>
                </a:solidFill>
                <a:latin typeface="Baskerville Old Face"/>
                <a:cs typeface="Baskerville Old Face"/>
              </a:rPr>
              <a:t>4</a:t>
            </a:r>
            <a:r>
              <a:rPr sz="825" spc="-120" baseline="10101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r>
              <a:rPr sz="825" spc="-120" baseline="5050" dirty="0">
                <a:solidFill>
                  <a:srgbClr val="F9F39D"/>
                </a:solidFill>
                <a:latin typeface="Baskerville Old Face"/>
                <a:cs typeface="Baskerville Old Face"/>
              </a:rPr>
              <a:t>o</a:t>
            </a:r>
            <a:r>
              <a:rPr sz="550" spc="-80" dirty="0">
                <a:solidFill>
                  <a:srgbClr val="F9F39D"/>
                </a:solidFill>
                <a:latin typeface="Baskerville Old Face"/>
                <a:cs typeface="Baskerville Old Face"/>
              </a:rPr>
              <a:t>r</a:t>
            </a:r>
            <a:r>
              <a:rPr sz="825" spc="-120" baseline="5050" dirty="0">
                <a:solidFill>
                  <a:srgbClr val="F9F39D"/>
                </a:solidFill>
                <a:latin typeface="Baskerville Old Face"/>
                <a:cs typeface="Baskerville Old Face"/>
              </a:rPr>
              <a:t>ldi</a:t>
            </a:r>
            <a:r>
              <a:rPr sz="825" spc="-120" baseline="10101" dirty="0">
                <a:solidFill>
                  <a:srgbClr val="F9F39D"/>
                </a:solidFill>
                <a:latin typeface="Baskerville Old Face"/>
                <a:cs typeface="Baskerville Old Face"/>
              </a:rPr>
              <a:t>n</a:t>
            </a:r>
            <a:r>
              <a:rPr sz="825" spc="-120" baseline="20202" dirty="0">
                <a:solidFill>
                  <a:srgbClr val="F9F39D"/>
                </a:solidFill>
                <a:latin typeface="Baskerville Old Face"/>
                <a:cs typeface="Baskerville Old Face"/>
              </a:rPr>
              <a:t>s</a:t>
            </a:r>
            <a:r>
              <a:rPr sz="825" spc="-120" baseline="25252" dirty="0">
                <a:solidFill>
                  <a:srgbClr val="F9F39D"/>
                </a:solidFill>
                <a:latin typeface="Baskerville Old Face"/>
                <a:cs typeface="Baskerville Old Face"/>
              </a:rPr>
              <a:t>t</a:t>
            </a:r>
            <a:endParaRPr sz="825" baseline="25252">
              <a:latin typeface="Baskerville Old Face"/>
              <a:cs typeface="Baskerville Old Face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85182" y="321374"/>
            <a:ext cx="2321352" cy="384060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350" y="6350"/>
            <a:ext cx="10045700" cy="1273810"/>
          </a:xfrm>
          <a:custGeom>
            <a:avLst/>
            <a:gdLst/>
            <a:ahLst/>
            <a:cxnLst/>
            <a:rect l="l" t="t" r="r" b="b"/>
            <a:pathLst>
              <a:path w="10045700" h="1273810">
                <a:moveTo>
                  <a:pt x="0" y="1273810"/>
                </a:moveTo>
                <a:lnTo>
                  <a:pt x="10045700" y="1273810"/>
                </a:lnTo>
                <a:lnTo>
                  <a:pt x="10045700" y="0"/>
                </a:lnTo>
                <a:lnTo>
                  <a:pt x="0" y="0"/>
                </a:lnTo>
                <a:lnTo>
                  <a:pt x="0" y="12738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2168" y="0"/>
            <a:ext cx="10046231" cy="1116482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486208" y="6978600"/>
            <a:ext cx="2202941" cy="456437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650498" y="521004"/>
            <a:ext cx="1030782" cy="1015390"/>
          </a:xfrm>
          <a:prstGeom prst="rect">
            <a:avLst/>
          </a:pr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 rot="3300000">
            <a:off x="8784235" y="1218098"/>
            <a:ext cx="8718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1" name="object 41"/>
          <p:cNvSpPr txBox="1"/>
          <p:nvPr/>
        </p:nvSpPr>
        <p:spPr>
          <a:xfrm rot="2940000">
            <a:off x="8812930" y="1252964"/>
            <a:ext cx="8683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2" name="object 42"/>
          <p:cNvSpPr txBox="1"/>
          <p:nvPr/>
        </p:nvSpPr>
        <p:spPr>
          <a:xfrm rot="2580000">
            <a:off x="8842728" y="1284848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3" name="object 43"/>
          <p:cNvSpPr txBox="1"/>
          <p:nvPr/>
        </p:nvSpPr>
        <p:spPr>
          <a:xfrm rot="2280000">
            <a:off x="8871556" y="1303285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4" name="object 44"/>
          <p:cNvSpPr txBox="1"/>
          <p:nvPr/>
        </p:nvSpPr>
        <p:spPr>
          <a:xfrm rot="2100000">
            <a:off x="8886621" y="1315422"/>
            <a:ext cx="75908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5" name="object 45"/>
          <p:cNvSpPr txBox="1"/>
          <p:nvPr/>
        </p:nvSpPr>
        <p:spPr>
          <a:xfrm rot="1860000">
            <a:off x="8909094" y="1332709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6" name="object 46"/>
          <p:cNvSpPr txBox="1"/>
          <p:nvPr/>
        </p:nvSpPr>
        <p:spPr>
          <a:xfrm rot="1560000">
            <a:off x="8944304" y="1352384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7" name="object 47"/>
          <p:cNvSpPr txBox="1"/>
          <p:nvPr/>
        </p:nvSpPr>
        <p:spPr>
          <a:xfrm rot="1200000">
            <a:off x="8977288" y="1366189"/>
            <a:ext cx="815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8" name="object 48"/>
          <p:cNvSpPr txBox="1"/>
          <p:nvPr/>
        </p:nvSpPr>
        <p:spPr>
          <a:xfrm rot="900000">
            <a:off x="9011623" y="1378201"/>
            <a:ext cx="8065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49" name="object 49"/>
          <p:cNvSpPr txBox="1"/>
          <p:nvPr/>
        </p:nvSpPr>
        <p:spPr>
          <a:xfrm rot="600000">
            <a:off x="9049072" y="1387500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0" name="object 50"/>
          <p:cNvSpPr txBox="1"/>
          <p:nvPr/>
        </p:nvSpPr>
        <p:spPr>
          <a:xfrm rot="240000">
            <a:off x="9089322" y="1391782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9134775" y="1370035"/>
            <a:ext cx="52069" cy="111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2" name="object 52"/>
          <p:cNvSpPr txBox="1"/>
          <p:nvPr/>
        </p:nvSpPr>
        <p:spPr>
          <a:xfrm rot="21480000">
            <a:off x="9145429" y="1393065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3" name="object 53"/>
          <p:cNvSpPr txBox="1"/>
          <p:nvPr/>
        </p:nvSpPr>
        <p:spPr>
          <a:xfrm rot="21240000">
            <a:off x="9169186" y="1391897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4" name="object 54"/>
          <p:cNvSpPr txBox="1"/>
          <p:nvPr/>
        </p:nvSpPr>
        <p:spPr>
          <a:xfrm rot="21000000">
            <a:off x="9200504" y="1387443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5" name="object 55"/>
          <p:cNvSpPr txBox="1"/>
          <p:nvPr/>
        </p:nvSpPr>
        <p:spPr>
          <a:xfrm rot="20760000">
            <a:off x="9223295" y="1380761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6" name="object 56"/>
          <p:cNvSpPr txBox="1"/>
          <p:nvPr/>
        </p:nvSpPr>
        <p:spPr>
          <a:xfrm rot="20520000">
            <a:off x="9255603" y="1372219"/>
            <a:ext cx="75703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7" name="object 57"/>
          <p:cNvSpPr txBox="1"/>
          <p:nvPr/>
        </p:nvSpPr>
        <p:spPr>
          <a:xfrm rot="20340000">
            <a:off x="9277283" y="136393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8" name="object 58"/>
          <p:cNvSpPr txBox="1"/>
          <p:nvPr/>
        </p:nvSpPr>
        <p:spPr>
          <a:xfrm rot="20220000">
            <a:off x="9293901" y="1358739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9" name="object 59"/>
          <p:cNvSpPr txBox="1"/>
          <p:nvPr/>
        </p:nvSpPr>
        <p:spPr>
          <a:xfrm rot="20040000">
            <a:off x="9310439" y="134856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0" name="object 60"/>
          <p:cNvSpPr txBox="1"/>
          <p:nvPr/>
        </p:nvSpPr>
        <p:spPr>
          <a:xfrm rot="19800000">
            <a:off x="9331344" y="1336200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1" name="object 61"/>
          <p:cNvSpPr txBox="1"/>
          <p:nvPr/>
        </p:nvSpPr>
        <p:spPr>
          <a:xfrm rot="19560000">
            <a:off x="9357816" y="1322176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2" name="object 62"/>
          <p:cNvSpPr txBox="1"/>
          <p:nvPr/>
        </p:nvSpPr>
        <p:spPr>
          <a:xfrm rot="19380000">
            <a:off x="9374753" y="1306862"/>
            <a:ext cx="7872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3" name="object 63"/>
          <p:cNvSpPr txBox="1"/>
          <p:nvPr/>
        </p:nvSpPr>
        <p:spPr>
          <a:xfrm rot="19140000">
            <a:off x="9397716" y="1291801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4" name="object 64"/>
          <p:cNvSpPr txBox="1"/>
          <p:nvPr/>
        </p:nvSpPr>
        <p:spPr>
          <a:xfrm rot="18960000">
            <a:off x="9411746" y="1274478"/>
            <a:ext cx="78465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5" name="object 65"/>
          <p:cNvSpPr txBox="1"/>
          <p:nvPr/>
        </p:nvSpPr>
        <p:spPr>
          <a:xfrm rot="18660000">
            <a:off x="9432696" y="1251617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6" name="object 66"/>
          <p:cNvSpPr txBox="1"/>
          <p:nvPr/>
        </p:nvSpPr>
        <p:spPr>
          <a:xfrm rot="18300000">
            <a:off x="9456760" y="1213727"/>
            <a:ext cx="9252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8703916" y="989893"/>
            <a:ext cx="107314" cy="67945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 txBox="1"/>
          <p:nvPr/>
        </p:nvSpPr>
        <p:spPr>
          <a:xfrm rot="16680000">
            <a:off x="8717840" y="94249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 txBox="1"/>
          <p:nvPr/>
        </p:nvSpPr>
        <p:spPr>
          <a:xfrm rot="17100000">
            <a:off x="8723030" y="894965"/>
            <a:ext cx="9207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 txBox="1"/>
          <p:nvPr/>
        </p:nvSpPr>
        <p:spPr>
          <a:xfrm rot="17520000">
            <a:off x="8741586" y="842398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 rot="17940000">
            <a:off x="8765940" y="795552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 txBox="1"/>
          <p:nvPr/>
        </p:nvSpPr>
        <p:spPr>
          <a:xfrm rot="18480000">
            <a:off x="8801789" y="743131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3" name="object 73"/>
          <p:cNvSpPr txBox="1"/>
          <p:nvPr/>
        </p:nvSpPr>
        <p:spPr>
          <a:xfrm rot="18900000">
            <a:off x="8829347" y="705066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 txBox="1"/>
          <p:nvPr/>
        </p:nvSpPr>
        <p:spPr>
          <a:xfrm rot="19380000">
            <a:off x="8870921" y="668951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5" name="object 75"/>
          <p:cNvSpPr txBox="1"/>
          <p:nvPr/>
        </p:nvSpPr>
        <p:spPr>
          <a:xfrm rot="19800000">
            <a:off x="8914388" y="640752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6" name="object 76"/>
          <p:cNvSpPr txBox="1"/>
          <p:nvPr/>
        </p:nvSpPr>
        <p:spPr>
          <a:xfrm rot="20280000">
            <a:off x="8968236" y="613657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7" name="object 77"/>
          <p:cNvSpPr txBox="1"/>
          <p:nvPr/>
        </p:nvSpPr>
        <p:spPr>
          <a:xfrm rot="20700000">
            <a:off x="9012286" y="599672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8" name="object 78"/>
          <p:cNvSpPr txBox="1"/>
          <p:nvPr/>
        </p:nvSpPr>
        <p:spPr>
          <a:xfrm rot="21120000">
            <a:off x="9058274" y="587829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9119452" y="565452"/>
            <a:ext cx="80010" cy="107314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0" name="object 80"/>
          <p:cNvSpPr txBox="1"/>
          <p:nvPr/>
        </p:nvSpPr>
        <p:spPr>
          <a:xfrm rot="360000">
            <a:off x="9167553" y="586155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1" name="object 81"/>
          <p:cNvSpPr txBox="1"/>
          <p:nvPr/>
        </p:nvSpPr>
        <p:spPr>
          <a:xfrm rot="780000">
            <a:off x="9215448" y="595606"/>
            <a:ext cx="8947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2" name="object 82"/>
          <p:cNvSpPr txBox="1"/>
          <p:nvPr/>
        </p:nvSpPr>
        <p:spPr>
          <a:xfrm rot="1200000">
            <a:off x="9262709" y="608770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3" name="object 83"/>
          <p:cNvSpPr txBox="1"/>
          <p:nvPr/>
        </p:nvSpPr>
        <p:spPr>
          <a:xfrm rot="1620000">
            <a:off x="9304298" y="628421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4" name="object 84"/>
          <p:cNvSpPr txBox="1"/>
          <p:nvPr/>
        </p:nvSpPr>
        <p:spPr>
          <a:xfrm rot="1920000">
            <a:off x="9344764" y="649155"/>
            <a:ext cx="7812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5" name="object 85"/>
          <p:cNvSpPr txBox="1"/>
          <p:nvPr/>
        </p:nvSpPr>
        <p:spPr>
          <a:xfrm rot="2220000">
            <a:off x="9369275" y="66793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6" name="object 86"/>
          <p:cNvSpPr txBox="1"/>
          <p:nvPr/>
        </p:nvSpPr>
        <p:spPr>
          <a:xfrm rot="2700000">
            <a:off x="9409676" y="701190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7" name="object 87"/>
          <p:cNvSpPr txBox="1"/>
          <p:nvPr/>
        </p:nvSpPr>
        <p:spPr>
          <a:xfrm rot="3000000">
            <a:off x="9430168" y="730954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8" name="object 88"/>
          <p:cNvSpPr txBox="1"/>
          <p:nvPr/>
        </p:nvSpPr>
        <p:spPr>
          <a:xfrm rot="3420000">
            <a:off x="9461573" y="77048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9" name="object 89"/>
          <p:cNvSpPr txBox="1"/>
          <p:nvPr/>
        </p:nvSpPr>
        <p:spPr>
          <a:xfrm rot="3780000">
            <a:off x="9482649" y="810619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0" name="object 90"/>
          <p:cNvSpPr txBox="1"/>
          <p:nvPr/>
        </p:nvSpPr>
        <p:spPr>
          <a:xfrm rot="4140000">
            <a:off x="9502317" y="842997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1" name="object 91"/>
          <p:cNvSpPr txBox="1"/>
          <p:nvPr/>
        </p:nvSpPr>
        <p:spPr>
          <a:xfrm rot="4440000">
            <a:off x="9509513" y="878146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2" name="object 92"/>
          <p:cNvSpPr txBox="1"/>
          <p:nvPr/>
        </p:nvSpPr>
        <p:spPr>
          <a:xfrm rot="4860000">
            <a:off x="9517797" y="926523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3" name="object 93"/>
          <p:cNvSpPr txBox="1"/>
          <p:nvPr/>
        </p:nvSpPr>
        <p:spPr>
          <a:xfrm rot="5280000">
            <a:off x="9524091" y="977373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4" name="object 94"/>
          <p:cNvSpPr txBox="1"/>
          <p:nvPr/>
        </p:nvSpPr>
        <p:spPr>
          <a:xfrm rot="5640000">
            <a:off x="9524431" y="102362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5" name="object 95"/>
          <p:cNvSpPr txBox="1">
            <a:spLocks noGrp="1"/>
          </p:cNvSpPr>
          <p:nvPr>
            <p:ph type="title"/>
          </p:nvPr>
        </p:nvSpPr>
        <p:spPr>
          <a:xfrm>
            <a:off x="408608" y="654099"/>
            <a:ext cx="77235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0" dirty="0"/>
              <a:t>Our </a:t>
            </a:r>
            <a:r>
              <a:rPr spc="90" dirty="0"/>
              <a:t>Video-Based </a:t>
            </a:r>
            <a:r>
              <a:rPr spc="65" dirty="0"/>
              <a:t>Blended </a:t>
            </a:r>
            <a:r>
              <a:rPr spc="155" dirty="0"/>
              <a:t>Curriculum </a:t>
            </a:r>
            <a:r>
              <a:rPr spc="135" dirty="0"/>
              <a:t>Spans</a:t>
            </a:r>
            <a:r>
              <a:rPr spc="-415" dirty="0"/>
              <a:t> </a:t>
            </a:r>
            <a:r>
              <a:rPr spc="140" dirty="0"/>
              <a:t>Cultures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7200" y="1849120"/>
            <a:ext cx="9144000" cy="5793740"/>
          </a:xfrm>
          <a:prstGeom prst="rect">
            <a:avLst/>
          </a:prstGeom>
        </p:spPr>
        <p:txBody>
          <a:bodyPr vert="horz" wrap="square" lIns="0" tIns="135890" rIns="0" bIns="0" rtlCol="0">
            <a:spAutoFit/>
          </a:bodyPr>
          <a:lstStyle/>
          <a:p>
            <a:pPr marL="3175">
              <a:lnSpc>
                <a:spcPct val="100000"/>
              </a:lnSpc>
              <a:spcBef>
                <a:spcPts val="1070"/>
              </a:spcBef>
            </a:pPr>
            <a:r>
              <a:rPr sz="1350" spc="5" dirty="0">
                <a:latin typeface="Baskerville"/>
                <a:cs typeface="Baskerville"/>
              </a:rPr>
              <a:t>The </a:t>
            </a:r>
            <a:r>
              <a:rPr sz="1350" b="1" spc="5" dirty="0">
                <a:latin typeface="Baskerville"/>
                <a:cs typeface="Baskerville"/>
              </a:rPr>
              <a:t>Stone Soup </a:t>
            </a:r>
            <a:r>
              <a:rPr sz="1350" b="1" dirty="0">
                <a:latin typeface="Baskerville"/>
                <a:cs typeface="Baskerville"/>
              </a:rPr>
              <a:t>Leadership Institute </a:t>
            </a:r>
            <a:r>
              <a:rPr sz="1350" spc="0" dirty="0">
                <a:latin typeface="Baskerville"/>
                <a:cs typeface="Baskerville"/>
              </a:rPr>
              <a:t>is a 501c3 </a:t>
            </a:r>
            <a:r>
              <a:rPr sz="1350" dirty="0">
                <a:latin typeface="Baskerville"/>
                <a:cs typeface="Baskerville"/>
              </a:rPr>
              <a:t>non-profit </a:t>
            </a:r>
            <a:r>
              <a:rPr sz="1350" spc="0" dirty="0">
                <a:latin typeface="Baskerville"/>
                <a:cs typeface="Baskerville"/>
              </a:rPr>
              <a:t>organization founded in</a:t>
            </a:r>
            <a:r>
              <a:rPr sz="1350" spc="85" dirty="0">
                <a:latin typeface="Baskerville"/>
                <a:cs typeface="Baskerville"/>
              </a:rPr>
              <a:t> </a:t>
            </a:r>
            <a:r>
              <a:rPr sz="1350" spc="0" dirty="0">
                <a:latin typeface="Baskerville"/>
                <a:cs typeface="Baskerville"/>
              </a:rPr>
              <a:t>1997.</a:t>
            </a:r>
            <a:endParaRPr sz="1350">
              <a:latin typeface="Baskerville"/>
              <a:cs typeface="Baskerville"/>
            </a:endParaRPr>
          </a:p>
          <a:p>
            <a:pPr marL="3175" marR="1951989">
              <a:lnSpc>
                <a:spcPct val="109900"/>
              </a:lnSpc>
            </a:pPr>
            <a:r>
              <a:rPr sz="1350" dirty="0">
                <a:latin typeface="Baskerville"/>
                <a:cs typeface="Baskerville"/>
              </a:rPr>
              <a:t>Its mission </a:t>
            </a:r>
            <a:r>
              <a:rPr sz="1350" spc="0" dirty="0">
                <a:latin typeface="Baskerville"/>
                <a:cs typeface="Baskerville"/>
              </a:rPr>
              <a:t>is to </a:t>
            </a:r>
            <a:r>
              <a:rPr sz="1350" dirty="0">
                <a:latin typeface="Baskerville"/>
                <a:cs typeface="Baskerville"/>
              </a:rPr>
              <a:t>develop </a:t>
            </a:r>
            <a:r>
              <a:rPr sz="1350" spc="0" dirty="0">
                <a:latin typeface="Baskerville"/>
                <a:cs typeface="Baskerville"/>
              </a:rPr>
              <a:t>educational </a:t>
            </a:r>
            <a:r>
              <a:rPr sz="1350" dirty="0">
                <a:latin typeface="Baskerville"/>
                <a:cs typeface="Baskerville"/>
              </a:rPr>
              <a:t>tools, technical </a:t>
            </a:r>
            <a:r>
              <a:rPr sz="1350" spc="0" dirty="0">
                <a:latin typeface="Baskerville"/>
                <a:cs typeface="Baskerville"/>
              </a:rPr>
              <a:t>assistance </a:t>
            </a:r>
            <a:r>
              <a:rPr sz="1350" spc="5" dirty="0">
                <a:latin typeface="Baskerville"/>
                <a:cs typeface="Baskerville"/>
              </a:rPr>
              <a:t>and </a:t>
            </a:r>
            <a:r>
              <a:rPr sz="1350" spc="0" dirty="0">
                <a:latin typeface="Baskerville"/>
                <a:cs typeface="Baskerville"/>
              </a:rPr>
              <a:t>leadership training to </a:t>
            </a:r>
            <a:r>
              <a:rPr sz="1350" dirty="0">
                <a:latin typeface="Baskerville"/>
                <a:cs typeface="Baskerville"/>
              </a:rPr>
              <a:t>develop young  </a:t>
            </a:r>
            <a:r>
              <a:rPr sz="1350" spc="0" dirty="0">
                <a:latin typeface="Baskerville"/>
                <a:cs typeface="Baskerville"/>
              </a:rPr>
              <a:t>people to </a:t>
            </a:r>
            <a:r>
              <a:rPr sz="1350" spc="5" dirty="0">
                <a:latin typeface="Baskerville"/>
                <a:cs typeface="Baskerville"/>
              </a:rPr>
              <a:t>become </a:t>
            </a:r>
            <a:r>
              <a:rPr sz="1350" spc="0" dirty="0">
                <a:latin typeface="Baskerville"/>
                <a:cs typeface="Baskerville"/>
              </a:rPr>
              <a:t>leaders of  a </a:t>
            </a:r>
            <a:r>
              <a:rPr sz="1350" dirty="0">
                <a:latin typeface="Baskerville"/>
                <a:cs typeface="Baskerville"/>
              </a:rPr>
              <a:t>sustainable</a:t>
            </a:r>
            <a:r>
              <a:rPr sz="1350" spc="-150" dirty="0">
                <a:latin typeface="Baskerville"/>
                <a:cs typeface="Baskerville"/>
              </a:rPr>
              <a:t> </a:t>
            </a:r>
            <a:r>
              <a:rPr sz="1350" dirty="0">
                <a:latin typeface="Baskerville"/>
                <a:cs typeface="Baskerville"/>
              </a:rPr>
              <a:t>world.</a:t>
            </a:r>
            <a:endParaRPr sz="1350">
              <a:latin typeface="Baskerville"/>
              <a:cs typeface="Baskerville"/>
            </a:endParaRPr>
          </a:p>
          <a:p>
            <a:pPr>
              <a:lnSpc>
                <a:spcPct val="100000"/>
              </a:lnSpc>
            </a:pPr>
            <a:endParaRPr sz="1550">
              <a:latin typeface="Times New Roman"/>
              <a:cs typeface="Times New Roman"/>
            </a:endParaRPr>
          </a:p>
          <a:p>
            <a:pPr marL="3175" marR="1778635">
              <a:lnSpc>
                <a:spcPct val="109900"/>
              </a:lnSpc>
            </a:pPr>
            <a:r>
              <a:rPr sz="1350" spc="5" dirty="0">
                <a:latin typeface="Baskerville"/>
                <a:cs typeface="Baskerville"/>
              </a:rPr>
              <a:t>The </a:t>
            </a:r>
            <a:r>
              <a:rPr sz="1350" dirty="0">
                <a:latin typeface="Baskerville"/>
                <a:cs typeface="Baskerville"/>
              </a:rPr>
              <a:t>Institute's Executive </a:t>
            </a:r>
            <a:r>
              <a:rPr sz="1350" spc="0" dirty="0">
                <a:latin typeface="Baskerville"/>
                <a:cs typeface="Baskerville"/>
              </a:rPr>
              <a:t>Director Marianne </a:t>
            </a:r>
            <a:r>
              <a:rPr sz="1350" spc="5" dirty="0">
                <a:latin typeface="Baskerville"/>
                <a:cs typeface="Baskerville"/>
              </a:rPr>
              <a:t>Larned </a:t>
            </a:r>
            <a:r>
              <a:rPr sz="1350" dirty="0">
                <a:latin typeface="Baskerville"/>
                <a:cs typeface="Baskerville"/>
              </a:rPr>
              <a:t>wrote </a:t>
            </a:r>
            <a:r>
              <a:rPr sz="1350" spc="0" dirty="0">
                <a:latin typeface="Baskerville"/>
                <a:cs typeface="Baskerville"/>
              </a:rPr>
              <a:t>the book </a:t>
            </a:r>
            <a:r>
              <a:rPr sz="1350" spc="5" dirty="0">
                <a:latin typeface="Baskerville"/>
                <a:cs typeface="Baskerville"/>
              </a:rPr>
              <a:t>and </a:t>
            </a:r>
            <a:r>
              <a:rPr sz="1350" spc="0" dirty="0">
                <a:latin typeface="Baskerville"/>
                <a:cs typeface="Baskerville"/>
              </a:rPr>
              <a:t>curriculum, </a:t>
            </a:r>
            <a:r>
              <a:rPr sz="1350" b="1" i="1" spc="40" dirty="0">
                <a:latin typeface="Times New Roman"/>
                <a:cs typeface="Times New Roman"/>
              </a:rPr>
              <a:t>Stone </a:t>
            </a:r>
            <a:r>
              <a:rPr sz="1350" b="1" i="1" spc="50" dirty="0">
                <a:latin typeface="Times New Roman"/>
                <a:cs typeface="Times New Roman"/>
              </a:rPr>
              <a:t>Soup </a:t>
            </a:r>
            <a:r>
              <a:rPr sz="1350" b="1" i="1" spc="25" dirty="0">
                <a:latin typeface="Times New Roman"/>
                <a:cs typeface="Times New Roman"/>
              </a:rPr>
              <a:t>for </a:t>
            </a:r>
            <a:r>
              <a:rPr sz="1350" b="1" i="1" spc="50" dirty="0">
                <a:latin typeface="Times New Roman"/>
                <a:cs typeface="Times New Roman"/>
              </a:rPr>
              <a:t>the  </a:t>
            </a:r>
            <a:r>
              <a:rPr sz="1350" b="1" i="1" spc="35" dirty="0">
                <a:latin typeface="Times New Roman"/>
                <a:cs typeface="Times New Roman"/>
              </a:rPr>
              <a:t>World: </a:t>
            </a:r>
            <a:r>
              <a:rPr sz="1350" b="1" i="1" spc="15" dirty="0">
                <a:latin typeface="Times New Roman"/>
                <a:cs typeface="Times New Roman"/>
              </a:rPr>
              <a:t>Life-Changing </a:t>
            </a:r>
            <a:r>
              <a:rPr sz="1350" b="1" i="1" spc="50" dirty="0">
                <a:latin typeface="Times New Roman"/>
                <a:cs typeface="Times New Roman"/>
              </a:rPr>
              <a:t>Stories </a:t>
            </a:r>
            <a:r>
              <a:rPr sz="1350" b="1" i="1" spc="0" dirty="0">
                <a:latin typeface="Times New Roman"/>
                <a:cs typeface="Times New Roman"/>
              </a:rPr>
              <a:t>of </a:t>
            </a:r>
            <a:r>
              <a:rPr sz="1350" b="1" i="1" spc="75" dirty="0">
                <a:latin typeface="Times New Roman"/>
                <a:cs typeface="Times New Roman"/>
              </a:rPr>
              <a:t>Everyday </a:t>
            </a:r>
            <a:r>
              <a:rPr sz="1350" b="1" i="1" spc="50" dirty="0">
                <a:latin typeface="Times New Roman"/>
                <a:cs typeface="Times New Roman"/>
              </a:rPr>
              <a:t>Heroes. </a:t>
            </a:r>
            <a:r>
              <a:rPr sz="1350" spc="-5" dirty="0">
                <a:latin typeface="Baskerville"/>
                <a:cs typeface="Baskerville"/>
              </a:rPr>
              <a:t>People </a:t>
            </a:r>
            <a:r>
              <a:rPr sz="1350" dirty="0">
                <a:latin typeface="Baskerville"/>
                <a:cs typeface="Baskerville"/>
              </a:rPr>
              <a:t>featured </a:t>
            </a:r>
            <a:r>
              <a:rPr sz="1350" spc="0" dirty="0">
                <a:latin typeface="Baskerville"/>
                <a:cs typeface="Baskerville"/>
              </a:rPr>
              <a:t>in the book </a:t>
            </a:r>
            <a:r>
              <a:rPr sz="1350" dirty="0">
                <a:latin typeface="Baskerville"/>
                <a:cs typeface="Baskerville"/>
              </a:rPr>
              <a:t>serve </a:t>
            </a:r>
            <a:r>
              <a:rPr sz="1350" spc="0" dirty="0">
                <a:latin typeface="Baskerville"/>
                <a:cs typeface="Baskerville"/>
              </a:rPr>
              <a:t>as faculty </a:t>
            </a:r>
            <a:r>
              <a:rPr sz="1350" dirty="0">
                <a:latin typeface="Baskerville"/>
                <a:cs typeface="Baskerville"/>
              </a:rPr>
              <a:t>for  </a:t>
            </a:r>
            <a:r>
              <a:rPr sz="1350" spc="0" dirty="0">
                <a:latin typeface="Baskerville"/>
                <a:cs typeface="Baskerville"/>
              </a:rPr>
              <a:t>the </a:t>
            </a:r>
            <a:r>
              <a:rPr sz="1350" dirty="0">
                <a:latin typeface="Baskerville"/>
                <a:cs typeface="Baskerville"/>
              </a:rPr>
              <a:t>Institute's </a:t>
            </a:r>
            <a:r>
              <a:rPr sz="1350" spc="-25" dirty="0">
                <a:latin typeface="Baskerville"/>
                <a:cs typeface="Baskerville"/>
              </a:rPr>
              <a:t>Youth </a:t>
            </a:r>
            <a:r>
              <a:rPr sz="1350" spc="0" dirty="0">
                <a:latin typeface="Baskerville"/>
                <a:cs typeface="Baskerville"/>
              </a:rPr>
              <a:t>Leadership </a:t>
            </a:r>
            <a:r>
              <a:rPr sz="1350" spc="5" dirty="0">
                <a:latin typeface="Baskerville"/>
                <a:cs typeface="Baskerville"/>
              </a:rPr>
              <a:t>Summit </a:t>
            </a:r>
            <a:r>
              <a:rPr sz="1350" dirty="0">
                <a:latin typeface="Baskerville"/>
                <a:cs typeface="Baskerville"/>
              </a:rPr>
              <a:t>for </a:t>
            </a:r>
            <a:r>
              <a:rPr sz="1350" spc="0" dirty="0">
                <a:latin typeface="Baskerville"/>
                <a:cs typeface="Baskerville"/>
              </a:rPr>
              <a:t>Sustainable Development. </a:t>
            </a:r>
            <a:r>
              <a:rPr sz="1350" dirty="0">
                <a:latin typeface="Baskerville"/>
                <a:cs typeface="Baskerville"/>
              </a:rPr>
              <a:t>Convened </a:t>
            </a:r>
            <a:r>
              <a:rPr sz="1350" spc="5" dirty="0">
                <a:latin typeface="Baskerville"/>
                <a:cs typeface="Baskerville"/>
              </a:rPr>
              <a:t>on </a:t>
            </a:r>
            <a:r>
              <a:rPr sz="1350" spc="0" dirty="0">
                <a:latin typeface="Baskerville"/>
                <a:cs typeface="Baskerville"/>
              </a:rPr>
              <a:t>3 islands </a:t>
            </a:r>
            <a:r>
              <a:rPr sz="1350" spc="5" dirty="0">
                <a:latin typeface="Baskerville"/>
                <a:cs typeface="Baskerville"/>
              </a:rPr>
              <a:t>and </a:t>
            </a:r>
            <a:r>
              <a:rPr sz="1350" spc="0" dirty="0">
                <a:latin typeface="Baskerville"/>
                <a:cs typeface="Baskerville"/>
              </a:rPr>
              <a:t>2  </a:t>
            </a:r>
            <a:r>
              <a:rPr sz="1350" dirty="0">
                <a:latin typeface="Baskerville"/>
                <a:cs typeface="Baskerville"/>
              </a:rPr>
              <a:t>countries: </a:t>
            </a:r>
            <a:r>
              <a:rPr sz="1350" spc="0" dirty="0">
                <a:latin typeface="Baskerville"/>
                <a:cs typeface="Baskerville"/>
              </a:rPr>
              <a:t>Puerto </a:t>
            </a:r>
            <a:r>
              <a:rPr sz="1350" dirty="0">
                <a:latin typeface="Baskerville"/>
                <a:cs typeface="Baskerville"/>
              </a:rPr>
              <a:t>Rico, </a:t>
            </a:r>
            <a:r>
              <a:rPr sz="1350" spc="0" dirty="0">
                <a:latin typeface="Baskerville"/>
                <a:cs typeface="Baskerville"/>
              </a:rPr>
              <a:t>British </a:t>
            </a:r>
            <a:r>
              <a:rPr sz="1350" spc="-5" dirty="0">
                <a:latin typeface="Baskerville"/>
                <a:cs typeface="Baskerville"/>
              </a:rPr>
              <a:t>Virgin </a:t>
            </a:r>
            <a:r>
              <a:rPr sz="1350" dirty="0">
                <a:latin typeface="Baskerville"/>
                <a:cs typeface="Baskerville"/>
              </a:rPr>
              <a:t>Islands </a:t>
            </a:r>
            <a:r>
              <a:rPr sz="1350" spc="5" dirty="0">
                <a:latin typeface="Baskerville"/>
                <a:cs typeface="Baskerville"/>
              </a:rPr>
              <a:t>and </a:t>
            </a:r>
            <a:r>
              <a:rPr sz="1350" dirty="0">
                <a:latin typeface="Baskerville"/>
                <a:cs typeface="Baskerville"/>
              </a:rPr>
              <a:t>Martha's</a:t>
            </a:r>
            <a:r>
              <a:rPr sz="1350" spc="65" dirty="0">
                <a:latin typeface="Baskerville"/>
                <a:cs typeface="Baskerville"/>
              </a:rPr>
              <a:t> </a:t>
            </a:r>
            <a:r>
              <a:rPr sz="1350" spc="-5" dirty="0">
                <a:latin typeface="Baskerville"/>
                <a:cs typeface="Baskerville"/>
              </a:rPr>
              <a:t>Vineyard.</a:t>
            </a:r>
            <a:endParaRPr sz="1350">
              <a:latin typeface="Baskerville"/>
              <a:cs typeface="Baskerville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168" y="0"/>
            <a:ext cx="10046231" cy="1116482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200" y="1849120"/>
            <a:ext cx="9144000" cy="5793740"/>
          </a:xfrm>
          <a:custGeom>
            <a:avLst/>
            <a:gdLst/>
            <a:ahLst/>
            <a:cxnLst/>
            <a:rect l="l" t="t" r="r" b="b"/>
            <a:pathLst>
              <a:path w="9144000" h="5793740">
                <a:moveTo>
                  <a:pt x="0" y="5793740"/>
                </a:moveTo>
                <a:lnTo>
                  <a:pt x="9144000" y="5793740"/>
                </a:lnTo>
                <a:lnTo>
                  <a:pt x="9144000" y="0"/>
                </a:lnTo>
                <a:lnTo>
                  <a:pt x="0" y="0"/>
                </a:lnTo>
                <a:lnTo>
                  <a:pt x="0" y="57937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44500" y="1957610"/>
            <a:ext cx="9007475" cy="1015365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5"/>
              </a:spcBef>
            </a:pPr>
            <a:r>
              <a:rPr sz="1800" b="1" i="1" spc="-105" dirty="0">
                <a:solidFill>
                  <a:srgbClr val="25408F"/>
                </a:solidFill>
                <a:latin typeface="Palatino Linotype"/>
                <a:cs typeface="Palatino Linotype"/>
              </a:rPr>
              <a:t>Sustainability, </a:t>
            </a:r>
            <a:r>
              <a:rPr sz="1800" b="1" i="1" spc="-80" dirty="0">
                <a:solidFill>
                  <a:srgbClr val="25408F"/>
                </a:solidFill>
                <a:latin typeface="Palatino Linotype"/>
                <a:cs typeface="Palatino Linotype"/>
              </a:rPr>
              <a:t>Leadership, </a:t>
            </a:r>
            <a:r>
              <a:rPr sz="1800" b="1" i="1" spc="-70" dirty="0">
                <a:solidFill>
                  <a:srgbClr val="25408F"/>
                </a:solidFill>
                <a:latin typeface="Palatino Linotype"/>
                <a:cs typeface="Palatino Linotype"/>
              </a:rPr>
              <a:t>Entreprenuership, </a:t>
            </a:r>
            <a:r>
              <a:rPr sz="1800" b="1" i="1" spc="-120" dirty="0">
                <a:solidFill>
                  <a:srgbClr val="25408F"/>
                </a:solidFill>
                <a:latin typeface="Palatino Linotype"/>
                <a:cs typeface="Palatino Linotype"/>
              </a:rPr>
              <a:t>&amp;</a:t>
            </a:r>
            <a:r>
              <a:rPr sz="1800" b="1" i="1" spc="175" dirty="0">
                <a:solidFill>
                  <a:srgbClr val="25408F"/>
                </a:solidFill>
                <a:latin typeface="Palatino Linotype"/>
                <a:cs typeface="Palatino Linotype"/>
              </a:rPr>
              <a:t> </a:t>
            </a:r>
            <a:r>
              <a:rPr sz="1800" b="1" i="1" spc="-100" dirty="0">
                <a:solidFill>
                  <a:srgbClr val="25408F"/>
                </a:solidFill>
                <a:latin typeface="Palatino Linotype"/>
                <a:cs typeface="Palatino Linotype"/>
              </a:rPr>
              <a:t>Mentorship</a:t>
            </a:r>
            <a:endParaRPr sz="1800">
              <a:latin typeface="Palatino Linotype"/>
              <a:cs typeface="Palatino Linotype"/>
            </a:endParaRPr>
          </a:p>
          <a:p>
            <a:pPr marL="12700" marR="5080">
              <a:lnSpc>
                <a:spcPct val="100000"/>
              </a:lnSpc>
              <a:spcBef>
                <a:spcPts val="400"/>
              </a:spcBef>
            </a:pPr>
            <a:r>
              <a:rPr sz="1300" spc="-30" dirty="0">
                <a:latin typeface="Baskerville"/>
                <a:cs typeface="Baskerville"/>
              </a:rPr>
              <a:t>For </a:t>
            </a:r>
            <a:r>
              <a:rPr sz="1300" spc="-5" dirty="0">
                <a:latin typeface="Baskerville"/>
                <a:cs typeface="Baskerville"/>
              </a:rPr>
              <a:t>its </a:t>
            </a:r>
            <a:r>
              <a:rPr sz="1300" spc="0" dirty="0">
                <a:latin typeface="Baskerville"/>
                <a:cs typeface="Baskerville"/>
              </a:rPr>
              <a:t>20th </a:t>
            </a:r>
            <a:r>
              <a:rPr sz="1300" spc="-5" dirty="0">
                <a:latin typeface="Baskerville"/>
                <a:cs typeface="Baskerville"/>
              </a:rPr>
              <a:t>Anniversary, The </a:t>
            </a:r>
            <a:r>
              <a:rPr sz="1300" spc="-15" dirty="0">
                <a:latin typeface="Baskerville"/>
                <a:cs typeface="Baskerville"/>
              </a:rPr>
              <a:t>Stone </a:t>
            </a:r>
            <a:r>
              <a:rPr sz="1300" spc="-10" dirty="0">
                <a:latin typeface="Baskerville"/>
                <a:cs typeface="Baskerville"/>
              </a:rPr>
              <a:t>Soup </a:t>
            </a:r>
            <a:r>
              <a:rPr sz="1300" spc="-5" dirty="0">
                <a:latin typeface="Baskerville"/>
                <a:cs typeface="Baskerville"/>
              </a:rPr>
              <a:t>Leadership Institute </a:t>
            </a:r>
            <a:r>
              <a:rPr sz="1300" dirty="0">
                <a:latin typeface="Baskerville"/>
                <a:cs typeface="Baskerville"/>
              </a:rPr>
              <a:t>is </a:t>
            </a:r>
            <a:r>
              <a:rPr sz="1300" spc="-5" dirty="0">
                <a:latin typeface="Baskerville"/>
                <a:cs typeface="Baskerville"/>
              </a:rPr>
              <a:t>launching </a:t>
            </a:r>
            <a:r>
              <a:rPr sz="1300" dirty="0">
                <a:latin typeface="Baskerville"/>
                <a:cs typeface="Baskerville"/>
              </a:rPr>
              <a:t>the </a:t>
            </a:r>
            <a:r>
              <a:rPr sz="1300" spc="-25" dirty="0">
                <a:latin typeface="Baskerville"/>
                <a:cs typeface="Baskerville"/>
              </a:rPr>
              <a:t>TouchStone </a:t>
            </a:r>
            <a:r>
              <a:rPr sz="1300" spc="-5" dirty="0">
                <a:latin typeface="Baskerville"/>
                <a:cs typeface="Baskerville"/>
              </a:rPr>
              <a:t>Leaders Platform, </a:t>
            </a:r>
            <a:r>
              <a:rPr sz="1300" spc="5" dirty="0">
                <a:latin typeface="Baskerville"/>
                <a:cs typeface="Baskerville"/>
              </a:rPr>
              <a:t>taking </a:t>
            </a:r>
            <a:r>
              <a:rPr sz="1300" spc="-15" dirty="0">
                <a:latin typeface="Baskerville"/>
                <a:cs typeface="Baskerville"/>
              </a:rPr>
              <a:t>it </a:t>
            </a:r>
            <a:r>
              <a:rPr sz="1300" dirty="0">
                <a:latin typeface="Baskerville"/>
                <a:cs typeface="Baskerville"/>
              </a:rPr>
              <a:t>online, </a:t>
            </a:r>
            <a:r>
              <a:rPr sz="1300" spc="-5" dirty="0">
                <a:latin typeface="Baskerville"/>
                <a:cs typeface="Baskerville"/>
              </a:rPr>
              <a:t>and  launching </a:t>
            </a:r>
            <a:r>
              <a:rPr sz="1300" spc="-10" dirty="0">
                <a:latin typeface="Baskerville"/>
                <a:cs typeface="Baskerville"/>
              </a:rPr>
              <a:t>our </a:t>
            </a:r>
            <a:r>
              <a:rPr sz="1300" spc="-5" dirty="0">
                <a:latin typeface="Baskerville"/>
                <a:cs typeface="Baskerville"/>
              </a:rPr>
              <a:t>Apps. </a:t>
            </a:r>
            <a:r>
              <a:rPr sz="1300" spc="0" dirty="0">
                <a:latin typeface="Baskerville"/>
                <a:cs typeface="Baskerville"/>
              </a:rPr>
              <a:t>This </a:t>
            </a:r>
            <a:r>
              <a:rPr sz="1300" dirty="0">
                <a:latin typeface="Baskerville"/>
                <a:cs typeface="Baskerville"/>
              </a:rPr>
              <a:t>is a </a:t>
            </a:r>
            <a:r>
              <a:rPr sz="1300" spc="-5" dirty="0">
                <a:latin typeface="Baskerville"/>
                <a:cs typeface="Baskerville"/>
              </a:rPr>
              <a:t>powerful, </a:t>
            </a:r>
            <a:r>
              <a:rPr sz="1300" spc="-15" dirty="0">
                <a:latin typeface="Baskerville"/>
                <a:cs typeface="Baskerville"/>
              </a:rPr>
              <a:t>proven </a:t>
            </a:r>
            <a:r>
              <a:rPr sz="1300" spc="-5" dirty="0">
                <a:latin typeface="Baskerville"/>
                <a:cs typeface="Baskerville"/>
              </a:rPr>
              <a:t>resource </a:t>
            </a:r>
            <a:r>
              <a:rPr sz="1300" spc="-20" dirty="0">
                <a:latin typeface="Baskerville"/>
                <a:cs typeface="Baskerville"/>
              </a:rPr>
              <a:t>for </a:t>
            </a:r>
            <a:r>
              <a:rPr sz="1300" spc="-5" dirty="0">
                <a:latin typeface="Baskerville"/>
                <a:cs typeface="Baskerville"/>
              </a:rPr>
              <a:t>those </a:t>
            </a:r>
            <a:r>
              <a:rPr sz="1300" spc="-15" dirty="0">
                <a:latin typeface="Baskerville"/>
                <a:cs typeface="Baskerville"/>
              </a:rPr>
              <a:t>who </a:t>
            </a:r>
            <a:r>
              <a:rPr sz="1300" spc="-5" dirty="0">
                <a:latin typeface="Baskerville"/>
                <a:cs typeface="Baskerville"/>
              </a:rPr>
              <a:t>want to use </a:t>
            </a:r>
            <a:r>
              <a:rPr sz="1300" spc="-10" dirty="0">
                <a:latin typeface="Baskerville"/>
                <a:cs typeface="Baskerville"/>
              </a:rPr>
              <a:t>our </a:t>
            </a:r>
            <a:r>
              <a:rPr sz="1300" spc="-5" dirty="0">
                <a:latin typeface="Baskerville"/>
                <a:cs typeface="Baskerville"/>
              </a:rPr>
              <a:t>tools to spark and </a:t>
            </a:r>
            <a:r>
              <a:rPr sz="1300" spc="-10" dirty="0">
                <a:latin typeface="Baskerville"/>
                <a:cs typeface="Baskerville"/>
              </a:rPr>
              <a:t>help </a:t>
            </a:r>
            <a:r>
              <a:rPr sz="1300" spc="-5" dirty="0">
                <a:latin typeface="Baskerville"/>
                <a:cs typeface="Baskerville"/>
              </a:rPr>
              <a:t>future </a:t>
            </a:r>
            <a:r>
              <a:rPr sz="1300" spc="-10" dirty="0">
                <a:latin typeface="Baskerville"/>
                <a:cs typeface="Baskerville"/>
              </a:rPr>
              <a:t>leaders </a:t>
            </a:r>
            <a:r>
              <a:rPr sz="1300" dirty="0">
                <a:latin typeface="Baskerville"/>
                <a:cs typeface="Baskerville"/>
              </a:rPr>
              <a:t>ignite their  </a:t>
            </a:r>
            <a:r>
              <a:rPr sz="1300" spc="-5" dirty="0">
                <a:latin typeface="Baskerville"/>
                <a:cs typeface="Baskerville"/>
              </a:rPr>
              <a:t>spirit and </a:t>
            </a:r>
            <a:r>
              <a:rPr sz="1300" spc="-10" dirty="0">
                <a:latin typeface="Baskerville"/>
                <a:cs typeface="Baskerville"/>
              </a:rPr>
              <a:t>envision </a:t>
            </a:r>
            <a:r>
              <a:rPr sz="1300" dirty="0">
                <a:latin typeface="Baskerville"/>
                <a:cs typeface="Baskerville"/>
              </a:rPr>
              <a:t>their dreams </a:t>
            </a:r>
            <a:r>
              <a:rPr sz="1300" spc="-20" dirty="0">
                <a:latin typeface="Baskerville"/>
                <a:cs typeface="Baskerville"/>
              </a:rPr>
              <a:t>for </a:t>
            </a:r>
            <a:r>
              <a:rPr sz="1300" dirty="0">
                <a:latin typeface="Baskerville"/>
                <a:cs typeface="Baskerville"/>
              </a:rPr>
              <a:t>their </a:t>
            </a:r>
            <a:r>
              <a:rPr sz="1300" spc="-5" dirty="0">
                <a:latin typeface="Baskerville"/>
                <a:cs typeface="Baskerville"/>
              </a:rPr>
              <a:t>life, community and </a:t>
            </a:r>
            <a:r>
              <a:rPr sz="1300" spc="-20" dirty="0">
                <a:latin typeface="Baskerville"/>
                <a:cs typeface="Baskerville"/>
              </a:rPr>
              <a:t>world </a:t>
            </a:r>
            <a:r>
              <a:rPr sz="1300" spc="-5" dirty="0">
                <a:latin typeface="Baskerville"/>
                <a:cs typeface="Baskerville"/>
              </a:rPr>
              <a:t>and then </a:t>
            </a:r>
            <a:r>
              <a:rPr sz="1300" dirty="0">
                <a:latin typeface="Baskerville"/>
                <a:cs typeface="Baskerville"/>
              </a:rPr>
              <a:t>make their dreams</a:t>
            </a:r>
            <a:r>
              <a:rPr sz="1300" spc="240" dirty="0">
                <a:latin typeface="Baskerville"/>
                <a:cs typeface="Baskerville"/>
              </a:rPr>
              <a:t> </a:t>
            </a:r>
            <a:r>
              <a:rPr sz="1300" spc="-5" dirty="0">
                <a:latin typeface="Baskerville"/>
                <a:cs typeface="Baskerville"/>
              </a:rPr>
              <a:t>reality.</a:t>
            </a:r>
            <a:endParaRPr sz="1300">
              <a:latin typeface="Baskerville"/>
              <a:cs typeface="Baskerville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23189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The </a:t>
            </a:r>
            <a:r>
              <a:rPr spc="-15" dirty="0"/>
              <a:t>Institute’s </a:t>
            </a:r>
            <a:r>
              <a:rPr spc="-25" dirty="0"/>
              <a:t>TouchStone </a:t>
            </a:r>
            <a:r>
              <a:rPr spc="-5" dirty="0"/>
              <a:t>Leaders Platform connects </a:t>
            </a:r>
            <a:r>
              <a:rPr spc="-10" dirty="0"/>
              <a:t>young </a:t>
            </a:r>
            <a:r>
              <a:rPr spc="-5" dirty="0"/>
              <a:t>and emerging </a:t>
            </a:r>
            <a:r>
              <a:rPr spc="-30" dirty="0"/>
              <a:t>leaders </a:t>
            </a:r>
            <a:r>
              <a:rPr spc="-5" dirty="0"/>
              <a:t>in </a:t>
            </a:r>
            <a:r>
              <a:rPr spc="-30" dirty="0"/>
              <a:t>under-served communities </a:t>
            </a:r>
            <a:r>
              <a:rPr spc="-20" dirty="0"/>
              <a:t>and </a:t>
            </a:r>
            <a:r>
              <a:rPr spc="-35" dirty="0"/>
              <a:t>remote </a:t>
            </a:r>
            <a:r>
              <a:rPr spc="-20" dirty="0"/>
              <a:t>islands and  </a:t>
            </a:r>
            <a:r>
              <a:rPr spc="-25" dirty="0"/>
              <a:t>engages </a:t>
            </a:r>
            <a:r>
              <a:rPr spc="-20" dirty="0"/>
              <a:t>millennials: tech-savvy, </a:t>
            </a:r>
            <a:r>
              <a:rPr spc="-15" dirty="0"/>
              <a:t>fun-loving, </a:t>
            </a:r>
            <a:r>
              <a:rPr spc="-5" dirty="0"/>
              <a:t>digital </a:t>
            </a:r>
            <a:r>
              <a:rPr spc="-15" dirty="0"/>
              <a:t>natives </a:t>
            </a:r>
            <a:r>
              <a:rPr spc="-10" dirty="0"/>
              <a:t>seeking </a:t>
            </a:r>
            <a:r>
              <a:rPr spc="0" dirty="0"/>
              <a:t>meaningful </a:t>
            </a:r>
            <a:r>
              <a:rPr spc="-5" dirty="0"/>
              <a:t>ways to </a:t>
            </a:r>
            <a:r>
              <a:rPr dirty="0"/>
              <a:t>give </a:t>
            </a:r>
            <a:r>
              <a:rPr spc="-5" dirty="0"/>
              <a:t>back </a:t>
            </a:r>
            <a:r>
              <a:rPr dirty="0"/>
              <a:t>&amp; </a:t>
            </a:r>
            <a:r>
              <a:rPr spc="-5" dirty="0"/>
              <a:t>engage </a:t>
            </a:r>
            <a:r>
              <a:rPr spc="0" dirty="0"/>
              <a:t>with </a:t>
            </a:r>
            <a:r>
              <a:rPr dirty="0"/>
              <a:t>their</a:t>
            </a:r>
            <a:r>
              <a:rPr spc="130" dirty="0"/>
              <a:t> </a:t>
            </a:r>
            <a:r>
              <a:rPr spc="-15" dirty="0"/>
              <a:t>community.</a:t>
            </a: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00">
              <a:latin typeface="Times New Roman"/>
              <a:cs typeface="Times New Roman"/>
            </a:endParaRPr>
          </a:p>
          <a:p>
            <a:pPr marL="4020820">
              <a:lnSpc>
                <a:spcPct val="100000"/>
              </a:lnSpc>
            </a:pPr>
            <a:r>
              <a:rPr sz="1600" b="1" i="1" spc="65" dirty="0">
                <a:solidFill>
                  <a:srgbClr val="25408F"/>
                </a:solidFill>
                <a:latin typeface="Book Antiqua"/>
                <a:cs typeface="Book Antiqua"/>
              </a:rPr>
              <a:t>The </a:t>
            </a:r>
            <a:r>
              <a:rPr sz="1600" b="1" i="1" spc="-5" dirty="0">
                <a:solidFill>
                  <a:srgbClr val="25408F"/>
                </a:solidFill>
                <a:latin typeface="Book Antiqua"/>
                <a:cs typeface="Book Antiqua"/>
              </a:rPr>
              <a:t>Stone </a:t>
            </a:r>
            <a:r>
              <a:rPr sz="1600" b="1" i="1" spc="5" dirty="0">
                <a:solidFill>
                  <a:srgbClr val="25408F"/>
                </a:solidFill>
                <a:latin typeface="Book Antiqua"/>
                <a:cs typeface="Book Antiqua"/>
              </a:rPr>
              <a:t>Soup </a:t>
            </a:r>
            <a:r>
              <a:rPr sz="1600" b="1" i="1" spc="25" dirty="0">
                <a:solidFill>
                  <a:srgbClr val="25408F"/>
                </a:solidFill>
                <a:latin typeface="Book Antiqua"/>
                <a:cs typeface="Book Antiqua"/>
              </a:rPr>
              <a:t>Leadership </a:t>
            </a:r>
            <a:r>
              <a:rPr sz="1600" b="1" i="1" spc="-10" dirty="0">
                <a:solidFill>
                  <a:srgbClr val="25408F"/>
                </a:solidFill>
                <a:latin typeface="Book Antiqua"/>
                <a:cs typeface="Book Antiqua"/>
              </a:rPr>
              <a:t>Institute </a:t>
            </a:r>
            <a:r>
              <a:rPr sz="1600" b="1" i="1" spc="0" dirty="0">
                <a:solidFill>
                  <a:srgbClr val="25408F"/>
                </a:solidFill>
                <a:latin typeface="Book Antiqua"/>
                <a:cs typeface="Book Antiqua"/>
              </a:rPr>
              <a:t>is </a:t>
            </a:r>
            <a:r>
              <a:rPr sz="1600" b="1" i="1" spc="-45" dirty="0">
                <a:solidFill>
                  <a:srgbClr val="25408F"/>
                </a:solidFill>
                <a:latin typeface="Book Antiqua"/>
                <a:cs typeface="Book Antiqua"/>
              </a:rPr>
              <a:t>a </a:t>
            </a:r>
            <a:r>
              <a:rPr sz="1600" b="1" i="1" spc="-25" dirty="0">
                <a:solidFill>
                  <a:srgbClr val="25408F"/>
                </a:solidFill>
                <a:latin typeface="Book Antiqua"/>
                <a:cs typeface="Book Antiqua"/>
              </a:rPr>
              <a:t>501c3</a:t>
            </a:r>
            <a:endParaRPr sz="1600">
              <a:latin typeface="Book Antiqua"/>
              <a:cs typeface="Book Antiqua"/>
            </a:endParaRPr>
          </a:p>
          <a:p>
            <a:pPr marL="4020185" marR="162560" algn="just">
              <a:lnSpc>
                <a:spcPts val="1560"/>
              </a:lnSpc>
              <a:spcBef>
                <a:spcPts val="350"/>
              </a:spcBef>
            </a:pPr>
            <a:r>
              <a:rPr sz="1600" b="1" i="1" spc="-10" dirty="0">
                <a:solidFill>
                  <a:srgbClr val="25408F"/>
                </a:solidFill>
                <a:latin typeface="Cambria"/>
                <a:cs typeface="Cambria"/>
              </a:rPr>
              <a:t>non-profit </a:t>
            </a:r>
            <a:r>
              <a:rPr sz="1600" b="1" i="1" spc="-30" dirty="0">
                <a:solidFill>
                  <a:srgbClr val="25408F"/>
                </a:solidFill>
                <a:latin typeface="Cambria"/>
                <a:cs typeface="Cambria"/>
              </a:rPr>
              <a:t>organization </a:t>
            </a:r>
            <a:r>
              <a:rPr sz="1600" b="1" i="1" spc="-10" dirty="0">
                <a:solidFill>
                  <a:srgbClr val="25408F"/>
                </a:solidFill>
                <a:latin typeface="Cambria"/>
                <a:cs typeface="Cambria"/>
              </a:rPr>
              <a:t>founded </a:t>
            </a:r>
            <a:r>
              <a:rPr sz="1600" b="1" i="1" spc="0" dirty="0">
                <a:solidFill>
                  <a:srgbClr val="25408F"/>
                </a:solidFill>
                <a:latin typeface="Cambria"/>
                <a:cs typeface="Cambria"/>
              </a:rPr>
              <a:t>in </a:t>
            </a:r>
            <a:r>
              <a:rPr sz="1600" b="1" i="1" spc="-150" dirty="0">
                <a:solidFill>
                  <a:srgbClr val="25408F"/>
                </a:solidFill>
                <a:latin typeface="Cambria"/>
                <a:cs typeface="Cambria"/>
              </a:rPr>
              <a:t>1997 </a:t>
            </a:r>
            <a:r>
              <a:rPr dirty="0"/>
              <a:t>Our </a:t>
            </a:r>
            <a:r>
              <a:rPr spc="-5" dirty="0"/>
              <a:t>mission </a:t>
            </a:r>
            <a:r>
              <a:rPr dirty="0"/>
              <a:t>is </a:t>
            </a:r>
            <a:r>
              <a:rPr spc="-5" dirty="0"/>
              <a:t>to  </a:t>
            </a:r>
            <a:r>
              <a:rPr spc="-15" dirty="0"/>
              <a:t>develop </a:t>
            </a:r>
            <a:r>
              <a:rPr spc="-5" dirty="0"/>
              <a:t>educational tools, </a:t>
            </a:r>
            <a:r>
              <a:rPr dirty="0"/>
              <a:t>technical </a:t>
            </a:r>
            <a:r>
              <a:rPr spc="-5" dirty="0"/>
              <a:t>assistance and leadership </a:t>
            </a:r>
            <a:r>
              <a:rPr spc="0" dirty="0"/>
              <a:t>training </a:t>
            </a:r>
            <a:r>
              <a:rPr spc="-5" dirty="0"/>
              <a:t>to  </a:t>
            </a:r>
            <a:r>
              <a:rPr spc="-15" dirty="0"/>
              <a:t>develop </a:t>
            </a:r>
            <a:r>
              <a:rPr spc="-10" dirty="0"/>
              <a:t>young people </a:t>
            </a:r>
            <a:r>
              <a:rPr spc="-5" dirty="0"/>
              <a:t>to </a:t>
            </a:r>
            <a:r>
              <a:rPr spc="-10" dirty="0"/>
              <a:t>become leaders of </a:t>
            </a:r>
            <a:r>
              <a:rPr dirty="0"/>
              <a:t>a </a:t>
            </a:r>
            <a:r>
              <a:rPr spc="-5" dirty="0"/>
              <a:t>sustainable</a:t>
            </a:r>
            <a:r>
              <a:rPr spc="90" dirty="0"/>
              <a:t> </a:t>
            </a:r>
            <a:r>
              <a:rPr spc="-15" dirty="0"/>
              <a:t>world.</a:t>
            </a:r>
            <a:endParaRPr sz="16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600">
              <a:latin typeface="Cambria"/>
              <a:cs typeface="Cambria"/>
            </a:endParaRPr>
          </a:p>
          <a:p>
            <a:pPr marL="4020185" marR="41275">
              <a:lnSpc>
                <a:spcPct val="100000"/>
              </a:lnSpc>
            </a:pPr>
            <a:r>
              <a:rPr spc="-5" dirty="0"/>
              <a:t>The </a:t>
            </a:r>
            <a:r>
              <a:rPr spc="-15" dirty="0"/>
              <a:t>Institute’s </a:t>
            </a:r>
            <a:r>
              <a:rPr spc="-5" dirty="0"/>
              <a:t>Executive Director </a:t>
            </a:r>
            <a:r>
              <a:rPr spc="0" dirty="0"/>
              <a:t>Marianne </a:t>
            </a:r>
            <a:r>
              <a:rPr dirty="0"/>
              <a:t>Larned </a:t>
            </a:r>
            <a:r>
              <a:rPr spc="-5" dirty="0"/>
              <a:t>wrote </a:t>
            </a:r>
            <a:r>
              <a:rPr dirty="0"/>
              <a:t>the </a:t>
            </a:r>
            <a:r>
              <a:rPr spc="-10" dirty="0"/>
              <a:t>book </a:t>
            </a:r>
            <a:r>
              <a:rPr spc="-5" dirty="0"/>
              <a:t>and </a:t>
            </a:r>
            <a:r>
              <a:rPr dirty="0"/>
              <a:t>c  urriculum, </a:t>
            </a:r>
            <a:r>
              <a:rPr b="1" i="1" dirty="0">
                <a:latin typeface="Baskerville"/>
                <a:cs typeface="Baskerville"/>
              </a:rPr>
              <a:t>Stone Soup </a:t>
            </a:r>
            <a:r>
              <a:rPr b="1" i="1" spc="-5" dirty="0">
                <a:latin typeface="Baskerville"/>
                <a:cs typeface="Baskerville"/>
              </a:rPr>
              <a:t>for </a:t>
            </a:r>
            <a:r>
              <a:rPr b="1" i="1" dirty="0">
                <a:latin typeface="Baskerville"/>
                <a:cs typeface="Baskerville"/>
              </a:rPr>
              <a:t>the </a:t>
            </a:r>
            <a:r>
              <a:rPr b="1" i="1" spc="-10" dirty="0">
                <a:latin typeface="Baskerville"/>
                <a:cs typeface="Baskerville"/>
              </a:rPr>
              <a:t>World: </a:t>
            </a:r>
            <a:r>
              <a:rPr b="1" i="1" dirty="0">
                <a:latin typeface="Baskerville"/>
                <a:cs typeface="Baskerville"/>
              </a:rPr>
              <a:t>Life-Changing </a:t>
            </a:r>
            <a:r>
              <a:rPr b="1" i="1" spc="0" dirty="0">
                <a:latin typeface="Baskerville"/>
                <a:cs typeface="Baskerville"/>
              </a:rPr>
              <a:t>Stories </a:t>
            </a:r>
            <a:r>
              <a:rPr b="1" i="1" spc="-10" dirty="0">
                <a:latin typeface="Baskerville"/>
                <a:cs typeface="Baskerville"/>
              </a:rPr>
              <a:t>of  </a:t>
            </a:r>
            <a:r>
              <a:rPr b="1" i="1" spc="-5" dirty="0">
                <a:latin typeface="Baskerville"/>
                <a:cs typeface="Baskerville"/>
              </a:rPr>
              <a:t>Everyday </a:t>
            </a:r>
            <a:r>
              <a:rPr b="1" i="1" spc="-10" dirty="0">
                <a:latin typeface="Baskerville"/>
                <a:cs typeface="Baskerville"/>
              </a:rPr>
              <a:t>Heroes. </a:t>
            </a:r>
            <a:r>
              <a:rPr spc="-15" dirty="0"/>
              <a:t>People </a:t>
            </a:r>
            <a:r>
              <a:rPr spc="-10" dirty="0"/>
              <a:t>featured </a:t>
            </a:r>
            <a:r>
              <a:rPr spc="0" dirty="0"/>
              <a:t>in </a:t>
            </a:r>
            <a:r>
              <a:rPr dirty="0"/>
              <a:t>the </a:t>
            </a:r>
            <a:r>
              <a:rPr spc="-10" dirty="0"/>
              <a:t>book </a:t>
            </a:r>
            <a:r>
              <a:rPr spc="-5" dirty="0"/>
              <a:t>serve </a:t>
            </a:r>
            <a:r>
              <a:rPr dirty="0"/>
              <a:t>as faculty </a:t>
            </a:r>
            <a:r>
              <a:rPr spc="-10" dirty="0"/>
              <a:t>forthe  </a:t>
            </a:r>
            <a:r>
              <a:rPr spc="-15" dirty="0"/>
              <a:t>Institute’s </a:t>
            </a:r>
            <a:r>
              <a:rPr spc="-30" dirty="0"/>
              <a:t>Youth </a:t>
            </a:r>
            <a:r>
              <a:rPr spc="-5" dirty="0"/>
              <a:t>Leadership Summit </a:t>
            </a:r>
            <a:r>
              <a:rPr spc="-20" dirty="0"/>
              <a:t>for </a:t>
            </a:r>
            <a:r>
              <a:rPr spc="-5" dirty="0"/>
              <a:t>Sustainable</a:t>
            </a:r>
            <a:r>
              <a:rPr spc="185" dirty="0"/>
              <a:t> </a:t>
            </a:r>
            <a:r>
              <a:rPr spc="-15" dirty="0"/>
              <a:t>Development.</a:t>
            </a:r>
          </a:p>
          <a:p>
            <a:pPr marL="4020185" marR="5080">
              <a:lnSpc>
                <a:spcPct val="100000"/>
              </a:lnSpc>
            </a:pPr>
            <a:r>
              <a:rPr spc="-5" dirty="0"/>
              <a:t>The </a:t>
            </a:r>
            <a:r>
              <a:rPr spc="0" dirty="0"/>
              <a:t>Annual </a:t>
            </a:r>
            <a:r>
              <a:rPr spc="-5" dirty="0"/>
              <a:t>Summit </a:t>
            </a:r>
            <a:r>
              <a:rPr dirty="0"/>
              <a:t>is </a:t>
            </a:r>
            <a:r>
              <a:rPr spc="-15" dirty="0"/>
              <a:t>convened </a:t>
            </a:r>
            <a:r>
              <a:rPr spc="-10" dirty="0"/>
              <a:t>on </a:t>
            </a:r>
            <a:r>
              <a:rPr dirty="0"/>
              <a:t>3 islands </a:t>
            </a:r>
            <a:r>
              <a:rPr spc="-5" dirty="0"/>
              <a:t>and </a:t>
            </a:r>
            <a:r>
              <a:rPr spc="-10" dirty="0"/>
              <a:t>2countries: </a:t>
            </a:r>
            <a:r>
              <a:rPr spc="-5" dirty="0"/>
              <a:t>Puerto Rico,  </a:t>
            </a:r>
            <a:r>
              <a:rPr dirty="0"/>
              <a:t>British </a:t>
            </a:r>
            <a:r>
              <a:rPr spc="0" dirty="0"/>
              <a:t>Virgin </a:t>
            </a:r>
            <a:r>
              <a:rPr dirty="0"/>
              <a:t>Islands </a:t>
            </a:r>
            <a:r>
              <a:rPr spc="-5" dirty="0"/>
              <a:t>and </a:t>
            </a:r>
            <a:r>
              <a:rPr spc="-10" dirty="0"/>
              <a:t>Martha’s</a:t>
            </a:r>
            <a:r>
              <a:rPr spc="25" dirty="0"/>
              <a:t> </a:t>
            </a:r>
            <a:r>
              <a:rPr dirty="0"/>
              <a:t>Vineyard.</a:t>
            </a:r>
          </a:p>
        </p:txBody>
      </p:sp>
      <p:sp>
        <p:nvSpPr>
          <p:cNvPr id="7" name="object 7"/>
          <p:cNvSpPr/>
          <p:nvPr/>
        </p:nvSpPr>
        <p:spPr>
          <a:xfrm>
            <a:off x="0" y="3671074"/>
            <a:ext cx="4338320" cy="381736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50" y="6350"/>
            <a:ext cx="10045700" cy="1273810"/>
          </a:xfrm>
          <a:custGeom>
            <a:avLst/>
            <a:gdLst/>
            <a:ahLst/>
            <a:cxnLst/>
            <a:rect l="l" t="t" r="r" b="b"/>
            <a:pathLst>
              <a:path w="10045700" h="1273810">
                <a:moveTo>
                  <a:pt x="0" y="1273810"/>
                </a:moveTo>
                <a:lnTo>
                  <a:pt x="10045700" y="1273810"/>
                </a:lnTo>
                <a:lnTo>
                  <a:pt x="10045700" y="0"/>
                </a:lnTo>
                <a:lnTo>
                  <a:pt x="0" y="0"/>
                </a:lnTo>
                <a:lnTo>
                  <a:pt x="0" y="12738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168" y="0"/>
            <a:ext cx="10046231" cy="1116482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486208" y="6978600"/>
            <a:ext cx="2202941" cy="456437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50498" y="521004"/>
            <a:ext cx="1030782" cy="1015390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 rot="3300000">
            <a:off x="8784235" y="1218098"/>
            <a:ext cx="8718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3" name="object 13"/>
          <p:cNvSpPr txBox="1"/>
          <p:nvPr/>
        </p:nvSpPr>
        <p:spPr>
          <a:xfrm rot="2940000">
            <a:off x="8812930" y="1252964"/>
            <a:ext cx="8683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4" name="object 14"/>
          <p:cNvSpPr txBox="1"/>
          <p:nvPr/>
        </p:nvSpPr>
        <p:spPr>
          <a:xfrm rot="2580000">
            <a:off x="8842728" y="1284848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5" name="object 15"/>
          <p:cNvSpPr txBox="1"/>
          <p:nvPr/>
        </p:nvSpPr>
        <p:spPr>
          <a:xfrm rot="2280000">
            <a:off x="8871556" y="1303285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6" name="object 16"/>
          <p:cNvSpPr txBox="1"/>
          <p:nvPr/>
        </p:nvSpPr>
        <p:spPr>
          <a:xfrm rot="2100000">
            <a:off x="8886621" y="1315422"/>
            <a:ext cx="75908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7" name="object 17"/>
          <p:cNvSpPr txBox="1"/>
          <p:nvPr/>
        </p:nvSpPr>
        <p:spPr>
          <a:xfrm rot="1860000">
            <a:off x="8909094" y="1332709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8" name="object 18"/>
          <p:cNvSpPr txBox="1"/>
          <p:nvPr/>
        </p:nvSpPr>
        <p:spPr>
          <a:xfrm rot="1560000">
            <a:off x="8944304" y="1352384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19" name="object 19"/>
          <p:cNvSpPr txBox="1"/>
          <p:nvPr/>
        </p:nvSpPr>
        <p:spPr>
          <a:xfrm rot="1200000">
            <a:off x="8977288" y="1366189"/>
            <a:ext cx="815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0" name="object 20"/>
          <p:cNvSpPr txBox="1"/>
          <p:nvPr/>
        </p:nvSpPr>
        <p:spPr>
          <a:xfrm rot="900000">
            <a:off x="9011623" y="1378201"/>
            <a:ext cx="8065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1" name="object 21"/>
          <p:cNvSpPr txBox="1"/>
          <p:nvPr/>
        </p:nvSpPr>
        <p:spPr>
          <a:xfrm rot="600000">
            <a:off x="9049072" y="1387500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2" name="object 22"/>
          <p:cNvSpPr txBox="1"/>
          <p:nvPr/>
        </p:nvSpPr>
        <p:spPr>
          <a:xfrm rot="240000">
            <a:off x="9089322" y="1391782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134775" y="1370035"/>
            <a:ext cx="52069" cy="111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4" name="object 24"/>
          <p:cNvSpPr txBox="1"/>
          <p:nvPr/>
        </p:nvSpPr>
        <p:spPr>
          <a:xfrm rot="21480000">
            <a:off x="9145429" y="1393065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5" name="object 25"/>
          <p:cNvSpPr txBox="1"/>
          <p:nvPr/>
        </p:nvSpPr>
        <p:spPr>
          <a:xfrm rot="21240000">
            <a:off x="9169186" y="1391897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6" name="object 26"/>
          <p:cNvSpPr txBox="1"/>
          <p:nvPr/>
        </p:nvSpPr>
        <p:spPr>
          <a:xfrm rot="21000000">
            <a:off x="9200504" y="1387443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7" name="object 27"/>
          <p:cNvSpPr txBox="1"/>
          <p:nvPr/>
        </p:nvSpPr>
        <p:spPr>
          <a:xfrm rot="20760000">
            <a:off x="9223295" y="1380761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8" name="object 28"/>
          <p:cNvSpPr txBox="1"/>
          <p:nvPr/>
        </p:nvSpPr>
        <p:spPr>
          <a:xfrm rot="20520000">
            <a:off x="9255603" y="1372219"/>
            <a:ext cx="75703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29" name="object 29"/>
          <p:cNvSpPr txBox="1"/>
          <p:nvPr/>
        </p:nvSpPr>
        <p:spPr>
          <a:xfrm rot="20340000">
            <a:off x="9277283" y="136393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0" name="object 30"/>
          <p:cNvSpPr txBox="1"/>
          <p:nvPr/>
        </p:nvSpPr>
        <p:spPr>
          <a:xfrm rot="20220000">
            <a:off x="9293901" y="1358739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1" name="object 31"/>
          <p:cNvSpPr txBox="1"/>
          <p:nvPr/>
        </p:nvSpPr>
        <p:spPr>
          <a:xfrm rot="20040000">
            <a:off x="9310439" y="134856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2" name="object 32"/>
          <p:cNvSpPr txBox="1"/>
          <p:nvPr/>
        </p:nvSpPr>
        <p:spPr>
          <a:xfrm rot="19800000">
            <a:off x="9331344" y="1336200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3" name="object 33"/>
          <p:cNvSpPr txBox="1"/>
          <p:nvPr/>
        </p:nvSpPr>
        <p:spPr>
          <a:xfrm rot="19560000">
            <a:off x="9357816" y="1322176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4" name="object 34"/>
          <p:cNvSpPr txBox="1"/>
          <p:nvPr/>
        </p:nvSpPr>
        <p:spPr>
          <a:xfrm rot="19380000">
            <a:off x="9374753" y="1306862"/>
            <a:ext cx="7872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5" name="object 35"/>
          <p:cNvSpPr txBox="1"/>
          <p:nvPr/>
        </p:nvSpPr>
        <p:spPr>
          <a:xfrm rot="19140000">
            <a:off x="9397716" y="1291801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6" name="object 36"/>
          <p:cNvSpPr txBox="1"/>
          <p:nvPr/>
        </p:nvSpPr>
        <p:spPr>
          <a:xfrm rot="18960000">
            <a:off x="9411746" y="1274478"/>
            <a:ext cx="78465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7" name="object 37"/>
          <p:cNvSpPr txBox="1"/>
          <p:nvPr/>
        </p:nvSpPr>
        <p:spPr>
          <a:xfrm rot="18660000">
            <a:off x="9432696" y="1251617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8" name="object 38"/>
          <p:cNvSpPr txBox="1"/>
          <p:nvPr/>
        </p:nvSpPr>
        <p:spPr>
          <a:xfrm rot="18300000">
            <a:off x="9456760" y="1213727"/>
            <a:ext cx="9252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703916" y="989893"/>
            <a:ext cx="107314" cy="67945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 rot="16680000">
            <a:off x="8717840" y="94249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 rot="17100000">
            <a:off x="8723030" y="894965"/>
            <a:ext cx="9207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 rot="17520000">
            <a:off x="8741586" y="842398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 rot="17940000">
            <a:off x="8765940" y="795552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 rot="18480000">
            <a:off x="8801789" y="743131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 rot="18900000">
            <a:off x="8829347" y="705066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 rot="19380000">
            <a:off x="8870921" y="668951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 rot="19800000">
            <a:off x="8914388" y="640752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 rot="20280000">
            <a:off x="8968236" y="613657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 rot="20700000">
            <a:off x="9012286" y="599672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 rot="21120000">
            <a:off x="9058274" y="587829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9119452" y="565452"/>
            <a:ext cx="80010" cy="107314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 rot="360000">
            <a:off x="9167553" y="586155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 rot="780000">
            <a:off x="9215448" y="595606"/>
            <a:ext cx="8947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 rot="1200000">
            <a:off x="9262709" y="608770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 rot="1620000">
            <a:off x="9304298" y="628421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 rot="1920000">
            <a:off x="9344764" y="649155"/>
            <a:ext cx="7812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 rot="2220000">
            <a:off x="9369275" y="66793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 rot="2700000">
            <a:off x="9409676" y="701190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 rot="3000000">
            <a:off x="9430168" y="730954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 rot="3420000">
            <a:off x="9461573" y="77048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 rot="3780000">
            <a:off x="9482649" y="810619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 rot="4140000">
            <a:off x="9502317" y="842997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/>
          <p:nvPr/>
        </p:nvSpPr>
        <p:spPr>
          <a:xfrm rot="4440000">
            <a:off x="9509513" y="878146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 rot="4860000">
            <a:off x="9517797" y="926523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 rot="5280000">
            <a:off x="9524091" y="977373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 rot="5640000">
            <a:off x="9524431" y="102362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75" dirty="0"/>
              <a:t>The </a:t>
            </a:r>
            <a:r>
              <a:rPr spc="100" dirty="0"/>
              <a:t>Stone Soup </a:t>
            </a:r>
            <a:r>
              <a:rPr spc="114" dirty="0"/>
              <a:t>Leadership</a:t>
            </a:r>
            <a:r>
              <a:rPr spc="-254" dirty="0"/>
              <a:t> </a:t>
            </a:r>
            <a:r>
              <a:rPr spc="100" dirty="0"/>
              <a:t>Institute</a:t>
            </a:r>
          </a:p>
        </p:txBody>
      </p:sp>
      <p:sp>
        <p:nvSpPr>
          <p:cNvPr id="68" name="object 68"/>
          <p:cNvSpPr txBox="1"/>
          <p:nvPr/>
        </p:nvSpPr>
        <p:spPr>
          <a:xfrm>
            <a:off x="408608" y="981850"/>
            <a:ext cx="5899785" cy="1092200"/>
          </a:xfrm>
          <a:prstGeom prst="rect">
            <a:avLst/>
          </a:prstGeom>
        </p:spPr>
        <p:txBody>
          <a:bodyPr vert="horz" wrap="square" lIns="0" tIns="2406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95"/>
              </a:spcBef>
            </a:pPr>
            <a:r>
              <a:rPr sz="2700" b="1" spc="75" dirty="0">
                <a:solidFill>
                  <a:srgbClr val="0092CA"/>
                </a:solidFill>
                <a:latin typeface="Garamond"/>
                <a:cs typeface="Garamond"/>
              </a:rPr>
              <a:t>Taking</a:t>
            </a:r>
            <a:r>
              <a:rPr sz="2700" b="1" spc="0" dirty="0">
                <a:solidFill>
                  <a:srgbClr val="0092CA"/>
                </a:solidFill>
                <a:latin typeface="Garamond"/>
                <a:cs typeface="Garamond"/>
              </a:rPr>
              <a:t> </a:t>
            </a:r>
            <a:r>
              <a:rPr sz="2700" b="1" spc="160" dirty="0">
                <a:solidFill>
                  <a:srgbClr val="0092CA"/>
                </a:solidFill>
                <a:latin typeface="Garamond"/>
                <a:cs typeface="Garamond"/>
              </a:rPr>
              <a:t>our</a:t>
            </a:r>
            <a:r>
              <a:rPr sz="2700" b="1" spc="0" dirty="0">
                <a:solidFill>
                  <a:srgbClr val="0092CA"/>
                </a:solidFill>
                <a:latin typeface="Garamond"/>
                <a:cs typeface="Garamond"/>
              </a:rPr>
              <a:t> </a:t>
            </a:r>
            <a:r>
              <a:rPr sz="2700" b="1" spc="135" dirty="0">
                <a:solidFill>
                  <a:srgbClr val="0092CA"/>
                </a:solidFill>
                <a:latin typeface="Garamond"/>
                <a:cs typeface="Garamond"/>
              </a:rPr>
              <a:t>mission</a:t>
            </a:r>
            <a:r>
              <a:rPr sz="2700" b="1" spc="0" dirty="0">
                <a:solidFill>
                  <a:srgbClr val="0092CA"/>
                </a:solidFill>
                <a:latin typeface="Garamond"/>
                <a:cs typeface="Garamond"/>
              </a:rPr>
              <a:t> </a:t>
            </a:r>
            <a:r>
              <a:rPr sz="2700" b="1" spc="125" dirty="0">
                <a:solidFill>
                  <a:srgbClr val="0092CA"/>
                </a:solidFill>
                <a:latin typeface="Garamond"/>
                <a:cs typeface="Garamond"/>
              </a:rPr>
              <a:t>to</a:t>
            </a:r>
            <a:r>
              <a:rPr sz="2700" b="1" spc="0" dirty="0">
                <a:solidFill>
                  <a:srgbClr val="0092CA"/>
                </a:solidFill>
                <a:latin typeface="Garamond"/>
                <a:cs typeface="Garamond"/>
              </a:rPr>
              <a:t> </a:t>
            </a:r>
            <a:r>
              <a:rPr sz="2700" b="1" spc="105" dirty="0">
                <a:solidFill>
                  <a:srgbClr val="0092CA"/>
                </a:solidFill>
                <a:latin typeface="Garamond"/>
                <a:cs typeface="Garamond"/>
              </a:rPr>
              <a:t>the</a:t>
            </a:r>
            <a:r>
              <a:rPr sz="2700" b="1" spc="0" dirty="0">
                <a:solidFill>
                  <a:srgbClr val="0092CA"/>
                </a:solidFill>
                <a:latin typeface="Garamond"/>
                <a:cs typeface="Garamond"/>
              </a:rPr>
              <a:t> </a:t>
            </a:r>
            <a:r>
              <a:rPr sz="2700" b="1" spc="114" dirty="0">
                <a:solidFill>
                  <a:srgbClr val="0092CA"/>
                </a:solidFill>
                <a:latin typeface="Garamond"/>
                <a:cs typeface="Garamond"/>
              </a:rPr>
              <a:t>next</a:t>
            </a:r>
            <a:r>
              <a:rPr sz="2700" b="1" spc="0" dirty="0">
                <a:solidFill>
                  <a:srgbClr val="0092CA"/>
                </a:solidFill>
                <a:latin typeface="Garamond"/>
                <a:cs typeface="Garamond"/>
              </a:rPr>
              <a:t> </a:t>
            </a:r>
            <a:r>
              <a:rPr sz="2700" b="1" spc="110" dirty="0">
                <a:solidFill>
                  <a:srgbClr val="0092CA"/>
                </a:solidFill>
                <a:latin typeface="Garamond"/>
                <a:cs typeface="Garamond"/>
              </a:rPr>
              <a:t>level</a:t>
            </a:r>
            <a:endParaRPr sz="2700">
              <a:latin typeface="Garamond"/>
              <a:cs typeface="Garamond"/>
            </a:endParaRPr>
          </a:p>
          <a:p>
            <a:pPr marL="48260">
              <a:lnSpc>
                <a:spcPct val="100000"/>
              </a:lnSpc>
              <a:spcBef>
                <a:spcPts val="1195"/>
              </a:spcBef>
            </a:pPr>
            <a:r>
              <a:rPr sz="1800" b="1" i="1" spc="-90" dirty="0">
                <a:solidFill>
                  <a:srgbClr val="25408F"/>
                </a:solidFill>
                <a:latin typeface="Palatino Linotype"/>
                <a:cs typeface="Palatino Linotype"/>
              </a:rPr>
              <a:t>Our </a:t>
            </a:r>
            <a:r>
              <a:rPr sz="1800" b="1" i="1" spc="-100" dirty="0">
                <a:solidFill>
                  <a:srgbClr val="25408F"/>
                </a:solidFill>
                <a:latin typeface="Palatino Linotype"/>
                <a:cs typeface="Palatino Linotype"/>
              </a:rPr>
              <a:t>TouchStone </a:t>
            </a:r>
            <a:r>
              <a:rPr sz="1800" b="1" i="1" spc="-85" dirty="0">
                <a:solidFill>
                  <a:srgbClr val="25408F"/>
                </a:solidFill>
                <a:latin typeface="Palatino Linotype"/>
                <a:cs typeface="Palatino Linotype"/>
              </a:rPr>
              <a:t>Leaders </a:t>
            </a:r>
            <a:r>
              <a:rPr sz="1800" b="1" i="1" spc="-105" dirty="0">
                <a:solidFill>
                  <a:srgbClr val="25408F"/>
                </a:solidFill>
                <a:latin typeface="Palatino Linotype"/>
                <a:cs typeface="Palatino Linotype"/>
              </a:rPr>
              <a:t>Platform </a:t>
            </a:r>
            <a:r>
              <a:rPr sz="1800" b="1" i="1" spc="-95" dirty="0">
                <a:solidFill>
                  <a:srgbClr val="25408F"/>
                </a:solidFill>
                <a:latin typeface="Palatino Linotype"/>
                <a:cs typeface="Palatino Linotype"/>
              </a:rPr>
              <a:t>teaches </a:t>
            </a:r>
            <a:r>
              <a:rPr sz="1800" b="1" i="1" spc="-120" dirty="0">
                <a:solidFill>
                  <a:srgbClr val="25408F"/>
                </a:solidFill>
                <a:latin typeface="Palatino Linotype"/>
                <a:cs typeface="Palatino Linotype"/>
              </a:rPr>
              <a:t>21st </a:t>
            </a:r>
            <a:r>
              <a:rPr sz="1800" b="1" i="1" spc="-75" dirty="0">
                <a:solidFill>
                  <a:srgbClr val="25408F"/>
                </a:solidFill>
                <a:latin typeface="Palatino Linotype"/>
                <a:cs typeface="Palatino Linotype"/>
              </a:rPr>
              <a:t>Century</a:t>
            </a:r>
            <a:r>
              <a:rPr sz="1800" b="1" i="1" spc="125" dirty="0">
                <a:solidFill>
                  <a:srgbClr val="25408F"/>
                </a:solidFill>
                <a:latin typeface="Palatino Linotype"/>
                <a:cs typeface="Palatino Linotype"/>
              </a:rPr>
              <a:t> </a:t>
            </a:r>
            <a:r>
              <a:rPr sz="1800" b="1" i="1" spc="-135" dirty="0">
                <a:solidFill>
                  <a:srgbClr val="25408F"/>
                </a:solidFill>
                <a:latin typeface="Palatino Linotype"/>
                <a:cs typeface="Palatino Linotype"/>
              </a:rPr>
              <a:t>skills  </a:t>
            </a:r>
            <a:r>
              <a:rPr sz="1800" b="1" i="1" spc="-60" dirty="0">
                <a:solidFill>
                  <a:srgbClr val="25408F"/>
                </a:solidFill>
                <a:latin typeface="Palatino Linotype"/>
                <a:cs typeface="Palatino Linotype"/>
              </a:rPr>
              <a:t>in</a:t>
            </a:r>
            <a:endParaRPr sz="180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36410" y="1768740"/>
            <a:ext cx="2881160" cy="114172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20334" y="1858647"/>
            <a:ext cx="3092904" cy="22479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711060" y="3547067"/>
            <a:ext cx="2881109" cy="1002029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98360" y="5165735"/>
            <a:ext cx="2881261" cy="1778000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63" y="1046225"/>
            <a:ext cx="9995214" cy="6626148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052050" y="4343"/>
            <a:ext cx="6350" cy="1033144"/>
          </a:xfrm>
          <a:custGeom>
            <a:avLst/>
            <a:gdLst/>
            <a:ahLst/>
            <a:cxnLst/>
            <a:rect l="l" t="t" r="r" b="b"/>
            <a:pathLst>
              <a:path w="6350" h="1033144">
                <a:moveTo>
                  <a:pt x="0" y="1032941"/>
                </a:moveTo>
                <a:lnTo>
                  <a:pt x="6350" y="1032941"/>
                </a:lnTo>
                <a:lnTo>
                  <a:pt x="6350" y="0"/>
                </a:lnTo>
                <a:lnTo>
                  <a:pt x="0" y="0"/>
                </a:lnTo>
                <a:lnTo>
                  <a:pt x="0" y="1032941"/>
                </a:lnTo>
                <a:close/>
              </a:path>
            </a:pathLst>
          </a:custGeom>
          <a:solidFill>
            <a:srgbClr val="6AC5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63" y="4343"/>
            <a:ext cx="2540" cy="1033144"/>
          </a:xfrm>
          <a:custGeom>
            <a:avLst/>
            <a:gdLst/>
            <a:ahLst/>
            <a:cxnLst/>
            <a:rect l="l" t="t" r="r" b="b"/>
            <a:pathLst>
              <a:path w="2539" h="1033144">
                <a:moveTo>
                  <a:pt x="0" y="1032941"/>
                </a:moveTo>
                <a:lnTo>
                  <a:pt x="2286" y="1032941"/>
                </a:lnTo>
                <a:lnTo>
                  <a:pt x="2286" y="0"/>
                </a:lnTo>
                <a:lnTo>
                  <a:pt x="0" y="0"/>
                </a:lnTo>
                <a:lnTo>
                  <a:pt x="0" y="1032941"/>
                </a:lnTo>
                <a:close/>
              </a:path>
            </a:pathLst>
          </a:custGeom>
          <a:solidFill>
            <a:srgbClr val="6AC5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585707" y="29770"/>
            <a:ext cx="1208913" cy="1208913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350" y="6350"/>
            <a:ext cx="10045700" cy="127381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1050">
              <a:latin typeface="Times New Roman"/>
              <a:cs typeface="Times New Roman"/>
            </a:endParaRPr>
          </a:p>
          <a:p>
            <a:pPr marL="8813800" marR="491490" indent="71755">
              <a:lnSpc>
                <a:spcPct val="113100"/>
              </a:lnSpc>
              <a:tabLst>
                <a:tab pos="9431655" algn="l"/>
              </a:tabLst>
            </a:pPr>
            <a:r>
              <a:rPr sz="825" spc="-209" baseline="-70707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r>
              <a:rPr sz="825" spc="-209" baseline="-45454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r>
              <a:rPr sz="825" spc="-209" baseline="-25252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r>
              <a:rPr sz="825" spc="-209" baseline="-10101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r>
              <a:rPr sz="550" spc="-140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r>
              <a:rPr sz="825" spc="-209" baseline="5050" dirty="0">
                <a:solidFill>
                  <a:srgbClr val="F9F39D"/>
                </a:solidFill>
                <a:latin typeface="Times New Roman"/>
                <a:cs typeface="Times New Roman"/>
              </a:rPr>
              <a:t>DE</a:t>
            </a:r>
            <a:r>
              <a:rPr sz="550" spc="-140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r>
              <a:rPr sz="825" spc="-209" baseline="-50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r>
              <a:rPr sz="825" spc="-209" baseline="-15151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r>
              <a:rPr sz="825" spc="-209" baseline="-35353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r>
              <a:rPr sz="825" spc="-209" baseline="-45454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r>
              <a:rPr sz="825" spc="7" baseline="-45454" dirty="0">
                <a:solidFill>
                  <a:srgbClr val="F9F39D"/>
                </a:solidFill>
                <a:latin typeface="Times New Roman"/>
                <a:cs typeface="Times New Roman"/>
              </a:rPr>
              <a:t> </a:t>
            </a:r>
            <a:r>
              <a:rPr sz="825" spc="-217" baseline="-50505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r>
              <a:rPr sz="825" spc="-217" baseline="-25252" dirty="0">
                <a:solidFill>
                  <a:srgbClr val="F9F39D"/>
                </a:solidFill>
                <a:latin typeface="Times New Roman"/>
                <a:cs typeface="Times New Roman"/>
              </a:rPr>
              <a:t>O	</a:t>
            </a:r>
            <a:r>
              <a:rPr sz="550" spc="-80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r>
              <a:rPr sz="825" spc="-120" baseline="-15151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825" baseline="-15151">
              <a:latin typeface="Times New Roman"/>
              <a:cs typeface="Times New Roman"/>
            </a:endParaRPr>
          </a:p>
          <a:p>
            <a:pPr marL="3253740">
              <a:lnSpc>
                <a:spcPts val="335"/>
              </a:lnSpc>
              <a:tabLst>
                <a:tab pos="8729980" algn="l"/>
              </a:tabLst>
            </a:pPr>
            <a:r>
              <a:rPr sz="2700" b="1" spc="50" dirty="0">
                <a:solidFill>
                  <a:srgbClr val="FFFFFF"/>
                </a:solidFill>
                <a:latin typeface="Arial"/>
                <a:cs typeface="Arial"/>
              </a:rPr>
              <a:t>Platform</a:t>
            </a:r>
            <a:r>
              <a:rPr sz="2700" b="1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spc="-75" dirty="0">
                <a:solidFill>
                  <a:srgbClr val="FFFFFF"/>
                </a:solidFill>
                <a:latin typeface="Arial"/>
                <a:cs typeface="Arial"/>
              </a:rPr>
              <a:t>BETA</a:t>
            </a:r>
            <a:r>
              <a:rPr sz="2700" b="1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spc="30" dirty="0">
                <a:solidFill>
                  <a:srgbClr val="FFFFFF"/>
                </a:solidFill>
                <a:latin typeface="Arial"/>
                <a:cs typeface="Arial"/>
              </a:rPr>
              <a:t>Users	</a:t>
            </a:r>
            <a:r>
              <a:rPr sz="825" spc="22" baseline="20202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825" baseline="20202">
              <a:latin typeface="Times New Roman"/>
              <a:cs typeface="Times New Roman"/>
            </a:endParaRPr>
          </a:p>
          <a:p>
            <a:pPr marR="466090" algn="r">
              <a:lnSpc>
                <a:spcPts val="80"/>
              </a:lnSpc>
              <a:tabLst>
                <a:tab pos="702310" algn="l"/>
              </a:tabLst>
            </a:pPr>
            <a:r>
              <a:rPr sz="825" spc="22" baseline="-50505" dirty="0">
                <a:solidFill>
                  <a:srgbClr val="F9F39D"/>
                </a:solidFill>
                <a:latin typeface="Times New Roman"/>
                <a:cs typeface="Times New Roman"/>
              </a:rPr>
              <a:t>E	</a:t>
            </a: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  <a:p>
            <a:pPr marR="431800" algn="r">
              <a:lnSpc>
                <a:spcPts val="305"/>
              </a:lnSpc>
              <a:spcBef>
                <a:spcPts val="75"/>
              </a:spcBef>
              <a:tabLst>
                <a:tab pos="747395" algn="l"/>
              </a:tabLst>
            </a:pPr>
            <a:r>
              <a:rPr sz="825" spc="37" baseline="-60606" dirty="0">
                <a:solidFill>
                  <a:srgbClr val="F9F39D"/>
                </a:solidFill>
                <a:latin typeface="Times New Roman"/>
                <a:cs typeface="Times New Roman"/>
              </a:rPr>
              <a:t>N	</a:t>
            </a:r>
            <a:r>
              <a:rPr sz="550" spc="-57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r>
              <a:rPr sz="825" spc="7" baseline="-30303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825" baseline="-30303">
              <a:latin typeface="Times New Roman"/>
              <a:cs typeface="Times New Roman"/>
            </a:endParaRPr>
          </a:p>
          <a:p>
            <a:pPr marR="417195" algn="r">
              <a:lnSpc>
                <a:spcPts val="409"/>
              </a:lnSpc>
              <a:tabLst>
                <a:tab pos="791845" algn="l"/>
              </a:tabLst>
            </a:pPr>
            <a:r>
              <a:rPr sz="825" spc="37" baseline="-50505" dirty="0">
                <a:solidFill>
                  <a:srgbClr val="F9F39D"/>
                </a:solidFill>
                <a:latin typeface="Times New Roman"/>
                <a:cs typeface="Times New Roman"/>
              </a:rPr>
              <a:t>O	</a:t>
            </a: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  <a:p>
            <a:pPr marR="407670" algn="r">
              <a:lnSpc>
                <a:spcPts val="370"/>
              </a:lnSpc>
              <a:tabLst>
                <a:tab pos="808355" algn="l"/>
              </a:tabLst>
            </a:pPr>
            <a:r>
              <a:rPr sz="825" spc="22" baseline="-50505" dirty="0">
                <a:solidFill>
                  <a:srgbClr val="F9F39D"/>
                </a:solidFill>
                <a:latin typeface="Times New Roman"/>
                <a:cs typeface="Times New Roman"/>
              </a:rPr>
              <a:t>T	</a:t>
            </a:r>
            <a:r>
              <a:rPr sz="550" spc="2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  <a:p>
            <a:pPr marL="9547225" marR="404495" algn="r">
              <a:lnSpc>
                <a:spcPct val="52100"/>
              </a:lnSpc>
              <a:spcBef>
                <a:spcPts val="190"/>
              </a:spcBef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  E</a:t>
            </a:r>
            <a:endParaRPr sz="5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50">
              <a:latin typeface="Times New Roman"/>
              <a:cs typeface="Times New Roman"/>
            </a:endParaRPr>
          </a:p>
          <a:p>
            <a:pPr marR="462280" algn="r">
              <a:lnSpc>
                <a:spcPts val="175"/>
              </a:lnSpc>
            </a:pPr>
            <a:r>
              <a:rPr sz="550" spc="5" dirty="0">
                <a:solidFill>
                  <a:srgbClr val="F9F39D"/>
                </a:solidFill>
                <a:latin typeface="Baskerville Old Face"/>
                <a:cs typeface="Baskerville Old Face"/>
              </a:rPr>
              <a:t>m</a:t>
            </a:r>
            <a:endParaRPr sz="550">
              <a:latin typeface="Baskerville Old Face"/>
              <a:cs typeface="Baskerville Old Face"/>
            </a:endParaRPr>
          </a:p>
          <a:p>
            <a:pPr marR="499109" algn="r">
              <a:lnSpc>
                <a:spcPts val="175"/>
              </a:lnSpc>
              <a:tabLst>
                <a:tab pos="644525" algn="l"/>
              </a:tabLst>
            </a:pPr>
            <a:r>
              <a:rPr sz="550" spc="-430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r>
              <a:rPr sz="825" spc="0" baseline="-30303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r>
              <a:rPr sz="825" baseline="-30303" dirty="0">
                <a:solidFill>
                  <a:srgbClr val="F9F39D"/>
                </a:solidFill>
                <a:latin typeface="Baskerville Old Face"/>
                <a:cs typeface="Baskerville Old Face"/>
              </a:rPr>
              <a:t>	</a:t>
            </a:r>
            <a:r>
              <a:rPr sz="825" spc="-615" baseline="-70707" dirty="0">
                <a:solidFill>
                  <a:srgbClr val="F9F39D"/>
                </a:solidFill>
                <a:latin typeface="Baskerville Old Face"/>
                <a:cs typeface="Baskerville Old Face"/>
              </a:rPr>
              <a:t>c</a:t>
            </a:r>
            <a:r>
              <a:rPr sz="825" spc="0" baseline="-55555" dirty="0">
                <a:solidFill>
                  <a:srgbClr val="F9F39D"/>
                </a:solidFill>
                <a:latin typeface="Baskerville Old Face"/>
                <a:cs typeface="Baskerville Old Face"/>
              </a:rPr>
              <a:t>o</a:t>
            </a:r>
            <a:endParaRPr sz="825" baseline="-55555">
              <a:latin typeface="Baskerville Old Face"/>
              <a:cs typeface="Baskerville Old Face"/>
            </a:endParaRPr>
          </a:p>
          <a:p>
            <a:pPr marR="548005" algn="r">
              <a:lnSpc>
                <a:spcPct val="100000"/>
              </a:lnSpc>
              <a:spcBef>
                <a:spcPts val="265"/>
              </a:spcBef>
              <a:tabLst>
                <a:tab pos="534035" algn="l"/>
              </a:tabLst>
            </a:pPr>
            <a:r>
              <a:rPr sz="825" spc="-532" baseline="35353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r>
              <a:rPr sz="825" spc="-517" baseline="10101" dirty="0">
                <a:solidFill>
                  <a:srgbClr val="F9F39D"/>
                </a:solidFill>
                <a:latin typeface="Baskerville Old Face"/>
                <a:cs typeface="Baskerville Old Face"/>
              </a:rPr>
              <a:t>.</a:t>
            </a:r>
            <a:r>
              <a:rPr sz="550" dirty="0">
                <a:solidFill>
                  <a:srgbClr val="F9F39D"/>
                </a:solidFill>
                <a:latin typeface="Baskerville Old Face"/>
                <a:cs typeface="Baskerville Old Face"/>
              </a:rPr>
              <a:t>s	</a:t>
            </a:r>
            <a:r>
              <a:rPr sz="825" spc="-502" baseline="-15151" dirty="0">
                <a:solidFill>
                  <a:srgbClr val="F9F39D"/>
                </a:solidFill>
                <a:latin typeface="Baskerville Old Face"/>
                <a:cs typeface="Baskerville Old Face"/>
              </a:rPr>
              <a:t>t</a:t>
            </a:r>
            <a:r>
              <a:rPr sz="825" spc="-525" baseline="-5050" dirty="0">
                <a:solidFill>
                  <a:srgbClr val="F9F39D"/>
                </a:solidFill>
                <a:latin typeface="Baskerville Old Face"/>
                <a:cs typeface="Baskerville Old Face"/>
              </a:rPr>
              <a:t>e</a:t>
            </a:r>
            <a:r>
              <a:rPr sz="825" baseline="10101" dirty="0">
                <a:solidFill>
                  <a:srgbClr val="F9F39D"/>
                </a:solidFill>
                <a:latin typeface="Baskerville Old Face"/>
                <a:cs typeface="Baskerville Old Face"/>
              </a:rPr>
              <a:t>.</a:t>
            </a:r>
            <a:endParaRPr sz="825" baseline="10101">
              <a:latin typeface="Baskerville Old Face"/>
              <a:cs typeface="Baskerville Old Face"/>
            </a:endParaRPr>
          </a:p>
          <a:p>
            <a:pPr marR="608965" algn="r">
              <a:lnSpc>
                <a:spcPct val="100000"/>
              </a:lnSpc>
              <a:spcBef>
                <a:spcPts val="75"/>
              </a:spcBef>
            </a:pPr>
            <a:r>
              <a:rPr sz="825" spc="-367" baseline="60606" dirty="0">
                <a:solidFill>
                  <a:srgbClr val="F9F39D"/>
                </a:solidFill>
                <a:latin typeface="Baskerville Old Face"/>
                <a:cs typeface="Baskerville Old Face"/>
              </a:rPr>
              <a:t>o</a:t>
            </a:r>
            <a:r>
              <a:rPr sz="825" spc="-330" baseline="45454" dirty="0">
                <a:solidFill>
                  <a:srgbClr val="F9F39D"/>
                </a:solidFill>
                <a:latin typeface="Baskerville Old Face"/>
                <a:cs typeface="Baskerville Old Face"/>
              </a:rPr>
              <a:t>u</a:t>
            </a:r>
            <a:r>
              <a:rPr sz="825" spc="-262" baseline="30303" dirty="0">
                <a:solidFill>
                  <a:srgbClr val="F9F39D"/>
                </a:solidFill>
                <a:latin typeface="Baskerville Old Face"/>
                <a:cs typeface="Baskerville Old Face"/>
              </a:rPr>
              <a:t>p</a:t>
            </a:r>
            <a:r>
              <a:rPr sz="825" spc="-179" baseline="20202" dirty="0">
                <a:solidFill>
                  <a:srgbClr val="F9F39D"/>
                </a:solidFill>
                <a:latin typeface="Baskerville Old Face"/>
                <a:cs typeface="Baskerville Old Face"/>
              </a:rPr>
              <a:t>4</a:t>
            </a:r>
            <a:r>
              <a:rPr sz="825" spc="-97" baseline="10101" dirty="0">
                <a:solidFill>
                  <a:srgbClr val="F9F39D"/>
                </a:solidFill>
                <a:latin typeface="Baskerville Old Face"/>
                <a:cs typeface="Baskerville Old Face"/>
              </a:rPr>
              <a:t>w</a:t>
            </a:r>
            <a:r>
              <a:rPr sz="825" spc="22" baseline="5050" dirty="0">
                <a:solidFill>
                  <a:srgbClr val="F9F39D"/>
                </a:solidFill>
                <a:latin typeface="Baskerville Old Face"/>
                <a:cs typeface="Baskerville Old Face"/>
              </a:rPr>
              <a:t>o</a:t>
            </a:r>
            <a:r>
              <a:rPr sz="550" spc="-45" dirty="0">
                <a:solidFill>
                  <a:srgbClr val="F9F39D"/>
                </a:solidFill>
                <a:latin typeface="Baskerville Old Face"/>
                <a:cs typeface="Baskerville Old Face"/>
              </a:rPr>
              <a:t>r</a:t>
            </a:r>
            <a:r>
              <a:rPr sz="825" spc="-67" baseline="5050" dirty="0">
                <a:solidFill>
                  <a:srgbClr val="F9F39D"/>
                </a:solidFill>
                <a:latin typeface="Baskerville Old Face"/>
                <a:cs typeface="Baskerville Old Face"/>
              </a:rPr>
              <a:t>l</a:t>
            </a:r>
            <a:r>
              <a:rPr sz="825" spc="-112" baseline="5050" dirty="0">
                <a:solidFill>
                  <a:srgbClr val="F9F39D"/>
                </a:solidFill>
                <a:latin typeface="Baskerville Old Face"/>
                <a:cs typeface="Baskerville Old Face"/>
              </a:rPr>
              <a:t>d</a:t>
            </a:r>
            <a:r>
              <a:rPr sz="825" spc="-179" baseline="5050" dirty="0">
                <a:solidFill>
                  <a:srgbClr val="F9F39D"/>
                </a:solidFill>
                <a:latin typeface="Baskerville Old Face"/>
                <a:cs typeface="Baskerville Old Face"/>
              </a:rPr>
              <a:t>i</a:t>
            </a:r>
            <a:r>
              <a:rPr sz="825" spc="-217" baseline="10101" dirty="0">
                <a:solidFill>
                  <a:srgbClr val="F9F39D"/>
                </a:solidFill>
                <a:latin typeface="Baskerville Old Face"/>
                <a:cs typeface="Baskerville Old Face"/>
              </a:rPr>
              <a:t>n</a:t>
            </a:r>
            <a:r>
              <a:rPr sz="825" spc="-307" baseline="20202" dirty="0">
                <a:solidFill>
                  <a:srgbClr val="F9F39D"/>
                </a:solidFill>
                <a:latin typeface="Baskerville Old Face"/>
                <a:cs typeface="Baskerville Old Face"/>
              </a:rPr>
              <a:t>s</a:t>
            </a:r>
            <a:r>
              <a:rPr sz="825" spc="-322" baseline="25252" dirty="0">
                <a:solidFill>
                  <a:srgbClr val="F9F39D"/>
                </a:solidFill>
                <a:latin typeface="Baskerville Old Face"/>
                <a:cs typeface="Baskerville Old Face"/>
              </a:rPr>
              <a:t>t</a:t>
            </a:r>
            <a:r>
              <a:rPr sz="825" spc="-367" baseline="30303" dirty="0">
                <a:solidFill>
                  <a:srgbClr val="F9F39D"/>
                </a:solidFill>
                <a:latin typeface="Baskerville Old Face"/>
                <a:cs typeface="Baskerville Old Face"/>
              </a:rPr>
              <a:t>i</a:t>
            </a:r>
            <a:r>
              <a:rPr sz="825" spc="-397" baseline="35353" dirty="0">
                <a:solidFill>
                  <a:srgbClr val="F9F39D"/>
                </a:solidFill>
                <a:latin typeface="Baskerville Old Face"/>
                <a:cs typeface="Baskerville Old Face"/>
              </a:rPr>
              <a:t>t</a:t>
            </a:r>
            <a:r>
              <a:rPr sz="825" spc="0" baseline="45454" dirty="0">
                <a:solidFill>
                  <a:srgbClr val="F9F39D"/>
                </a:solidFill>
                <a:latin typeface="Baskerville Old Face"/>
                <a:cs typeface="Baskerville Old Face"/>
              </a:rPr>
              <a:t>u</a:t>
            </a:r>
            <a:endParaRPr sz="825" baseline="45454">
              <a:latin typeface="Baskerville Old Face"/>
              <a:cs typeface="Baskerville Old Fac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124560" y="1490004"/>
            <a:ext cx="20910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5" dirty="0">
                <a:latin typeface="Baskerville"/>
                <a:cs typeface="Baskerville"/>
              </a:rPr>
              <a:t>PUERTO </a:t>
            </a:r>
            <a:r>
              <a:rPr sz="1400" b="1" dirty="0">
                <a:latin typeface="Baskerville"/>
                <a:cs typeface="Baskerville"/>
              </a:rPr>
              <a:t>RICO:</a:t>
            </a:r>
            <a:r>
              <a:rPr sz="1400" b="1" spc="-70" dirty="0">
                <a:latin typeface="Baskerville"/>
                <a:cs typeface="Baskerville"/>
              </a:rPr>
              <a:t> </a:t>
            </a:r>
            <a:r>
              <a:rPr sz="1400" b="1" spc="-10" dirty="0">
                <a:latin typeface="Baskerville"/>
                <a:cs typeface="Baskerville"/>
              </a:rPr>
              <a:t>Vieques</a:t>
            </a:r>
            <a:endParaRPr sz="1400">
              <a:latin typeface="Baskerville"/>
              <a:cs typeface="Baskervill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382014" y="3242579"/>
            <a:ext cx="15513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Baskerville"/>
                <a:cs typeface="Baskerville"/>
              </a:rPr>
              <a:t>BVI: </a:t>
            </a:r>
            <a:r>
              <a:rPr sz="1400" b="1" spc="-15" dirty="0">
                <a:latin typeface="Baskerville"/>
                <a:cs typeface="Baskerville"/>
              </a:rPr>
              <a:t>Virgin</a:t>
            </a:r>
            <a:r>
              <a:rPr sz="1400" b="1" spc="-80" dirty="0">
                <a:latin typeface="Baskerville"/>
                <a:cs typeface="Baskerville"/>
              </a:rPr>
              <a:t> </a:t>
            </a:r>
            <a:r>
              <a:rPr sz="1400" b="1" spc="-10" dirty="0">
                <a:latin typeface="Baskerville"/>
                <a:cs typeface="Baskerville"/>
              </a:rPr>
              <a:t>Gorda</a:t>
            </a:r>
            <a:endParaRPr sz="1400">
              <a:latin typeface="Baskerville"/>
              <a:cs typeface="Baskervill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757883" y="4842423"/>
            <a:ext cx="6978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Baskerville"/>
                <a:cs typeface="Baskerville"/>
              </a:rPr>
              <a:t>H</a:t>
            </a:r>
            <a:r>
              <a:rPr sz="1400" b="1" spc="-40" dirty="0">
                <a:latin typeface="Baskerville"/>
                <a:cs typeface="Baskerville"/>
              </a:rPr>
              <a:t>A</a:t>
            </a:r>
            <a:r>
              <a:rPr sz="1400" b="1" spc="-80" dirty="0">
                <a:latin typeface="Baskerville"/>
                <a:cs typeface="Baskerville"/>
              </a:rPr>
              <a:t>W</a:t>
            </a:r>
            <a:r>
              <a:rPr sz="1400" b="1" spc="-5" dirty="0">
                <a:latin typeface="Baskerville"/>
                <a:cs typeface="Baskerville"/>
              </a:rPr>
              <a:t>AII</a:t>
            </a:r>
            <a:endParaRPr sz="1400">
              <a:latin typeface="Baskerville"/>
              <a:cs typeface="Baskervill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04480" y="1514896"/>
            <a:ext cx="93599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35" dirty="0">
                <a:latin typeface="Baskerville"/>
                <a:cs typeface="Baskerville"/>
              </a:rPr>
              <a:t>HOLYOKE</a:t>
            </a:r>
            <a:endParaRPr sz="1400">
              <a:latin typeface="Baskerville"/>
              <a:cs typeface="Baskervill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259294" y="2493469"/>
            <a:ext cx="32321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35" dirty="0">
                <a:latin typeface="Baskerville"/>
                <a:cs typeface="Baskerville"/>
              </a:rPr>
              <a:t>K</a:t>
            </a:r>
            <a:r>
              <a:rPr sz="700" dirty="0">
                <a:latin typeface="Baskerville"/>
                <a:cs typeface="Baskerville"/>
              </a:rPr>
              <a:t>utasha</a:t>
            </a:r>
            <a:endParaRPr sz="700">
              <a:latin typeface="Baskerville"/>
              <a:cs typeface="Baskervill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70990" y="2383411"/>
            <a:ext cx="23495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latin typeface="Baskerville"/>
                <a:cs typeface="Baskerville"/>
              </a:rPr>
              <a:t>Isabel</a:t>
            </a:r>
            <a:endParaRPr sz="700">
              <a:latin typeface="Baskerville"/>
              <a:cs typeface="Baskervill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64374" y="3120036"/>
            <a:ext cx="220979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latin typeface="Baskerville"/>
                <a:cs typeface="Baskerville"/>
              </a:rPr>
              <a:t>Gabe</a:t>
            </a:r>
            <a:endParaRPr sz="700">
              <a:latin typeface="Baskerville"/>
              <a:cs typeface="Baskervill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67649" y="3120036"/>
            <a:ext cx="16573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35" dirty="0">
                <a:latin typeface="Baskerville"/>
                <a:cs typeface="Baskerville"/>
              </a:rPr>
              <a:t>J</a:t>
            </a:r>
            <a:r>
              <a:rPr sz="700" dirty="0">
                <a:latin typeface="Baskerville"/>
                <a:cs typeface="Baskerville"/>
              </a:rPr>
              <a:t>ose</a:t>
            </a:r>
            <a:endParaRPr sz="700">
              <a:latin typeface="Baskerville"/>
              <a:cs typeface="Baskervill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799678" y="2383411"/>
            <a:ext cx="88519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57860" algn="l"/>
              </a:tabLst>
            </a:pPr>
            <a:r>
              <a:rPr sz="700" spc="-30" dirty="0">
                <a:latin typeface="Baskerville"/>
                <a:cs typeface="Baskerville"/>
              </a:rPr>
              <a:t>J</a:t>
            </a:r>
            <a:r>
              <a:rPr sz="700" dirty="0">
                <a:latin typeface="Baskerville"/>
                <a:cs typeface="Baskerville"/>
              </a:rPr>
              <a:t>an</a:t>
            </a:r>
            <a:r>
              <a:rPr sz="700" spc="-5" dirty="0">
                <a:latin typeface="Baskerville"/>
                <a:cs typeface="Baskerville"/>
              </a:rPr>
              <a:t> </a:t>
            </a:r>
            <a:r>
              <a:rPr sz="700" dirty="0">
                <a:latin typeface="Baskerville"/>
                <a:cs typeface="Baskerville"/>
              </a:rPr>
              <a:t>Ca</a:t>
            </a:r>
            <a:r>
              <a:rPr sz="700" spc="-15" dirty="0">
                <a:latin typeface="Baskerville"/>
                <a:cs typeface="Baskerville"/>
              </a:rPr>
              <a:t>r</a:t>
            </a:r>
            <a:r>
              <a:rPr sz="700" dirty="0">
                <a:latin typeface="Baskerville"/>
                <a:cs typeface="Baskerville"/>
              </a:rPr>
              <a:t>los	</a:t>
            </a:r>
            <a:r>
              <a:rPr sz="700" spc="-5" dirty="0">
                <a:latin typeface="Baskerville"/>
                <a:cs typeface="Baskerville"/>
              </a:rPr>
              <a:t>Al</a:t>
            </a:r>
            <a:r>
              <a:rPr sz="700" spc="-10" dirty="0">
                <a:latin typeface="Baskerville"/>
                <a:cs typeface="Baskerville"/>
              </a:rPr>
              <a:t>e</a:t>
            </a:r>
            <a:r>
              <a:rPr sz="700" dirty="0">
                <a:latin typeface="Baskerville"/>
                <a:cs typeface="Baskerville"/>
              </a:rPr>
              <a:t>xis</a:t>
            </a:r>
            <a:endParaRPr sz="700">
              <a:latin typeface="Baskerville"/>
              <a:cs typeface="Baskerville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343430" y="4207995"/>
            <a:ext cx="36449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" dirty="0">
                <a:latin typeface="Baskerville"/>
                <a:cs typeface="Baskerville"/>
              </a:rPr>
              <a:t>Adrianna</a:t>
            </a:r>
            <a:endParaRPr sz="700">
              <a:latin typeface="Baskerville"/>
              <a:cs typeface="Baskervill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610538" y="4207995"/>
            <a:ext cx="230504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5" dirty="0">
                <a:latin typeface="Baskerville"/>
                <a:cs typeface="Baskerville"/>
              </a:rPr>
              <a:t>F</a:t>
            </a:r>
            <a:r>
              <a:rPr sz="700" dirty="0">
                <a:latin typeface="Baskerville"/>
                <a:cs typeface="Baskerville"/>
              </a:rPr>
              <a:t>e</a:t>
            </a:r>
            <a:r>
              <a:rPr sz="700" spc="-5" dirty="0">
                <a:latin typeface="Baskerville"/>
                <a:cs typeface="Baskerville"/>
              </a:rPr>
              <a:t>l</a:t>
            </a:r>
            <a:r>
              <a:rPr sz="700" dirty="0">
                <a:latin typeface="Baskerville"/>
                <a:cs typeface="Baskerville"/>
              </a:rPr>
              <a:t>iza</a:t>
            </a:r>
            <a:endParaRPr sz="700">
              <a:latin typeface="Baskerville"/>
              <a:cs typeface="Baskervill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979740" y="2493469"/>
            <a:ext cx="40640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0" dirty="0">
                <a:latin typeface="Baskerville"/>
                <a:cs typeface="Baskerville"/>
              </a:rPr>
              <a:t>K</a:t>
            </a:r>
            <a:r>
              <a:rPr sz="700" dirty="0">
                <a:latin typeface="Baskerville"/>
                <a:cs typeface="Baskerville"/>
              </a:rPr>
              <a:t>assandra</a:t>
            </a:r>
            <a:endParaRPr sz="700">
              <a:latin typeface="Baskerville"/>
              <a:cs typeface="Baskerville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813710" y="2493469"/>
            <a:ext cx="26225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35" dirty="0">
                <a:latin typeface="Baskerville"/>
                <a:cs typeface="Baskerville"/>
              </a:rPr>
              <a:t>J</a:t>
            </a:r>
            <a:r>
              <a:rPr sz="700" dirty="0">
                <a:latin typeface="Baskerville"/>
                <a:cs typeface="Baskerville"/>
              </a:rPr>
              <a:t>oshua</a:t>
            </a:r>
            <a:endParaRPr sz="700">
              <a:latin typeface="Baskerville"/>
              <a:cs typeface="Baskerville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315657" y="5693869"/>
            <a:ext cx="23622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latin typeface="Baskerville"/>
                <a:cs typeface="Baskerville"/>
              </a:rPr>
              <a:t>Elijah</a:t>
            </a:r>
            <a:endParaRPr sz="700">
              <a:latin typeface="Baskerville"/>
              <a:cs typeface="Baskerville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967027" y="5693869"/>
            <a:ext cx="27940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0" dirty="0">
                <a:latin typeface="Baskerville"/>
                <a:cs typeface="Baskerville"/>
              </a:rPr>
              <a:t>J</a:t>
            </a:r>
            <a:r>
              <a:rPr sz="700" dirty="0">
                <a:latin typeface="Baskerville"/>
                <a:cs typeface="Baskerville"/>
              </a:rPr>
              <a:t>uanito</a:t>
            </a:r>
            <a:endParaRPr sz="700">
              <a:latin typeface="Baskerville"/>
              <a:cs typeface="Baskerville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633599" y="5693869"/>
            <a:ext cx="26670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5" dirty="0">
                <a:latin typeface="Baskerville"/>
                <a:cs typeface="Baskerville"/>
              </a:rPr>
              <a:t>T</a:t>
            </a:r>
            <a:r>
              <a:rPr sz="700" spc="-10" dirty="0">
                <a:latin typeface="Baskerville"/>
                <a:cs typeface="Baskerville"/>
              </a:rPr>
              <a:t>re</a:t>
            </a:r>
            <a:r>
              <a:rPr sz="700" spc="-15" dirty="0">
                <a:latin typeface="Baskerville"/>
                <a:cs typeface="Baskerville"/>
              </a:rPr>
              <a:t>v</a:t>
            </a:r>
            <a:r>
              <a:rPr sz="700" dirty="0">
                <a:latin typeface="Baskerville"/>
                <a:cs typeface="Baskerville"/>
              </a:rPr>
              <a:t>or</a:t>
            </a:r>
            <a:endParaRPr sz="700">
              <a:latin typeface="Baskerville"/>
              <a:cs typeface="Baskerville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316813" y="6608295"/>
            <a:ext cx="2330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60" dirty="0">
                <a:latin typeface="Baskerville"/>
                <a:cs typeface="Baskerville"/>
              </a:rPr>
              <a:t>T</a:t>
            </a:r>
            <a:r>
              <a:rPr sz="700" dirty="0">
                <a:latin typeface="Baskerville"/>
                <a:cs typeface="Baskerville"/>
              </a:rPr>
              <a:t>ania</a:t>
            </a:r>
            <a:endParaRPr sz="700">
              <a:latin typeface="Baskerville"/>
              <a:cs typeface="Baskerville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012455" y="6608295"/>
            <a:ext cx="18796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" dirty="0">
                <a:latin typeface="Baskerville"/>
                <a:cs typeface="Baskerville"/>
              </a:rPr>
              <a:t>Al</a:t>
            </a:r>
            <a:r>
              <a:rPr sz="700" spc="-10" dirty="0">
                <a:latin typeface="Baskerville"/>
                <a:cs typeface="Baskerville"/>
              </a:rPr>
              <a:t>e</a:t>
            </a:r>
            <a:r>
              <a:rPr sz="700" dirty="0">
                <a:latin typeface="Baskerville"/>
                <a:cs typeface="Baskerville"/>
              </a:rPr>
              <a:t>x</a:t>
            </a:r>
            <a:endParaRPr sz="700">
              <a:latin typeface="Baskerville"/>
              <a:cs typeface="Baskerville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606129" y="6608295"/>
            <a:ext cx="32131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" dirty="0">
                <a:latin typeface="Baskerville"/>
                <a:cs typeface="Baskerville"/>
              </a:rPr>
              <a:t>Makana</a:t>
            </a:r>
            <a:endParaRPr sz="700">
              <a:latin typeface="Baskerville"/>
              <a:cs typeface="Baskerville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11839" y="4477222"/>
            <a:ext cx="3236895" cy="2933700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2092147" y="3120011"/>
            <a:ext cx="31178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latin typeface="Baskerville"/>
                <a:cs typeface="Baskerville"/>
              </a:rPr>
              <a:t>Skyl</a:t>
            </a:r>
            <a:r>
              <a:rPr sz="700" spc="-5" dirty="0">
                <a:latin typeface="Baskerville"/>
                <a:cs typeface="Baskerville"/>
              </a:rPr>
              <a:t>ynn</a:t>
            </a:r>
            <a:endParaRPr sz="700">
              <a:latin typeface="Baskerville"/>
              <a:cs typeface="Baskerville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682354" y="3120011"/>
            <a:ext cx="29273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30" dirty="0">
                <a:latin typeface="Baskerville"/>
                <a:cs typeface="Baskerville"/>
              </a:rPr>
              <a:t>J</a:t>
            </a:r>
            <a:r>
              <a:rPr sz="700" spc="-10" dirty="0">
                <a:latin typeface="Baskerville"/>
                <a:cs typeface="Baskerville"/>
              </a:rPr>
              <a:t>a</a:t>
            </a:r>
            <a:r>
              <a:rPr sz="700" dirty="0">
                <a:latin typeface="Baskerville"/>
                <a:cs typeface="Baskerville"/>
              </a:rPr>
              <a:t>y</a:t>
            </a:r>
            <a:r>
              <a:rPr sz="700" spc="-5" dirty="0">
                <a:latin typeface="Baskerville"/>
                <a:cs typeface="Baskerville"/>
              </a:rPr>
              <a:t>nesa</a:t>
            </a:r>
            <a:endParaRPr sz="700">
              <a:latin typeface="Baskerville"/>
              <a:cs typeface="Baskerville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230083" y="3865082"/>
            <a:ext cx="30289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latin typeface="Baskerville"/>
                <a:cs typeface="Baskerville"/>
              </a:rPr>
              <a:t>Nailene</a:t>
            </a:r>
            <a:endParaRPr sz="700">
              <a:latin typeface="Baskerville"/>
              <a:cs typeface="Baskerville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826069" y="3865082"/>
            <a:ext cx="29591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0" dirty="0">
                <a:latin typeface="Baskerville"/>
                <a:cs typeface="Baskerville"/>
              </a:rPr>
              <a:t>K</a:t>
            </a:r>
            <a:r>
              <a:rPr sz="700" spc="-10" dirty="0">
                <a:latin typeface="Baskerville"/>
                <a:cs typeface="Baskerville"/>
              </a:rPr>
              <a:t>a</a:t>
            </a:r>
            <a:r>
              <a:rPr sz="700" spc="-5" dirty="0">
                <a:latin typeface="Baskerville"/>
                <a:cs typeface="Baskerville"/>
              </a:rPr>
              <a:t>y</a:t>
            </a:r>
            <a:r>
              <a:rPr sz="700" dirty="0">
                <a:latin typeface="Baskerville"/>
                <a:cs typeface="Baskerville"/>
              </a:rPr>
              <a:t>s</a:t>
            </a:r>
            <a:r>
              <a:rPr sz="700" spc="-5" dirty="0">
                <a:latin typeface="Baskerville"/>
                <a:cs typeface="Baskerville"/>
              </a:rPr>
              <a:t>ha</a:t>
            </a:r>
            <a:endParaRPr sz="700">
              <a:latin typeface="Baskerville"/>
              <a:cs typeface="Baskerville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379649" y="3865082"/>
            <a:ext cx="30734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 dirty="0">
                <a:latin typeface="Baskerville"/>
                <a:cs typeface="Baskerville"/>
              </a:rPr>
              <a:t>Annyah</a:t>
            </a:r>
            <a:endParaRPr sz="700">
              <a:latin typeface="Baskerville"/>
              <a:cs typeface="Baskerville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51379" y="4309493"/>
            <a:ext cx="19697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30" dirty="0">
                <a:latin typeface="Baskerville"/>
                <a:cs typeface="Baskerville"/>
              </a:rPr>
              <a:t>MARTHA’S</a:t>
            </a:r>
            <a:r>
              <a:rPr sz="1400" b="1" spc="-55" dirty="0">
                <a:latin typeface="Baskerville"/>
                <a:cs typeface="Baskerville"/>
              </a:rPr>
              <a:t> </a:t>
            </a:r>
            <a:r>
              <a:rPr sz="1400" b="1" spc="-20" dirty="0">
                <a:latin typeface="Baskerville"/>
                <a:cs typeface="Baskerville"/>
              </a:rPr>
              <a:t>VINEYARD</a:t>
            </a:r>
            <a:endParaRPr sz="1400">
              <a:latin typeface="Baskerville"/>
              <a:cs typeface="Baskerville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85182" y="359474"/>
            <a:ext cx="2321352" cy="384061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821204" y="6240147"/>
            <a:ext cx="2965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latin typeface="Baskerville"/>
                <a:cs typeface="Baskerville"/>
              </a:rPr>
              <a:t>Cooper</a:t>
            </a:r>
            <a:endParaRPr sz="700">
              <a:latin typeface="Baskerville"/>
              <a:cs typeface="Baskerville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28862" y="5742574"/>
            <a:ext cx="16446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latin typeface="Baskerville"/>
                <a:cs typeface="Baskerville"/>
              </a:rPr>
              <a:t>Lila</a:t>
            </a:r>
            <a:endParaRPr sz="700">
              <a:latin typeface="Baskerville"/>
              <a:cs typeface="Baskerville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220010" y="5329722"/>
            <a:ext cx="17335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latin typeface="Baskerville"/>
                <a:cs typeface="Baskerville"/>
              </a:rPr>
              <a:t>Tiki</a:t>
            </a:r>
            <a:endParaRPr sz="700">
              <a:latin typeface="Baskerville"/>
              <a:cs typeface="Baskerville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683890" y="5064978"/>
            <a:ext cx="23495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latin typeface="Baskerville"/>
                <a:cs typeface="Baskerville"/>
              </a:rPr>
              <a:t>Eddie</a:t>
            </a:r>
            <a:endParaRPr sz="700">
              <a:latin typeface="Baskerville"/>
              <a:cs typeface="Baskerville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620540" y="5369816"/>
            <a:ext cx="3092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latin typeface="Baskerville"/>
                <a:cs typeface="Baskerville"/>
              </a:rPr>
              <a:t>Camilla</a:t>
            </a:r>
            <a:endParaRPr sz="700">
              <a:latin typeface="Baskerville"/>
              <a:cs typeface="Baskerville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984052" y="5793158"/>
            <a:ext cx="1746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" dirty="0">
                <a:latin typeface="Baskerville"/>
                <a:cs typeface="Baskerville"/>
              </a:rPr>
              <a:t>Ana</a:t>
            </a:r>
            <a:endParaRPr sz="700">
              <a:latin typeface="Baskerville"/>
              <a:cs typeface="Baskerville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950804" y="6292687"/>
            <a:ext cx="3092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latin typeface="Baskerville"/>
                <a:cs typeface="Baskerville"/>
              </a:rPr>
              <a:t>Claudia</a:t>
            </a:r>
            <a:endParaRPr sz="700">
              <a:latin typeface="Baskerville"/>
              <a:cs typeface="Baskerville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201733" y="5058577"/>
            <a:ext cx="23495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latin typeface="Baskerville"/>
                <a:cs typeface="Baskerville"/>
              </a:rPr>
              <a:t>Isabel</a:t>
            </a:r>
            <a:endParaRPr sz="700">
              <a:latin typeface="Baskerville"/>
              <a:cs typeface="Baskerville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6350" y="6350"/>
            <a:ext cx="10045700" cy="1273810"/>
          </a:xfrm>
          <a:custGeom>
            <a:avLst/>
            <a:gdLst/>
            <a:ahLst/>
            <a:cxnLst/>
            <a:rect l="l" t="t" r="r" b="b"/>
            <a:pathLst>
              <a:path w="10045700" h="1273810">
                <a:moveTo>
                  <a:pt x="0" y="1273810"/>
                </a:moveTo>
                <a:lnTo>
                  <a:pt x="10045700" y="1273810"/>
                </a:lnTo>
                <a:lnTo>
                  <a:pt x="10045700" y="0"/>
                </a:lnTo>
                <a:lnTo>
                  <a:pt x="0" y="0"/>
                </a:lnTo>
                <a:lnTo>
                  <a:pt x="0" y="12738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2168" y="0"/>
            <a:ext cx="10046231" cy="1116482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486208" y="6978600"/>
            <a:ext cx="2202941" cy="456437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650498" y="521004"/>
            <a:ext cx="1030782" cy="1015390"/>
          </a:xfrm>
          <a:prstGeom prst="rect">
            <a:avLst/>
          </a:pr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 rot="3300000">
            <a:off x="8784235" y="1218098"/>
            <a:ext cx="8718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1" name="object 51"/>
          <p:cNvSpPr txBox="1"/>
          <p:nvPr/>
        </p:nvSpPr>
        <p:spPr>
          <a:xfrm rot="2940000">
            <a:off x="8812930" y="1252964"/>
            <a:ext cx="8683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2" name="object 52"/>
          <p:cNvSpPr txBox="1"/>
          <p:nvPr/>
        </p:nvSpPr>
        <p:spPr>
          <a:xfrm rot="2580000">
            <a:off x="8842728" y="1284848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3" name="object 53"/>
          <p:cNvSpPr txBox="1"/>
          <p:nvPr/>
        </p:nvSpPr>
        <p:spPr>
          <a:xfrm rot="2280000">
            <a:off x="8871556" y="1303285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4" name="object 54"/>
          <p:cNvSpPr txBox="1"/>
          <p:nvPr/>
        </p:nvSpPr>
        <p:spPr>
          <a:xfrm rot="2100000">
            <a:off x="8886621" y="1315422"/>
            <a:ext cx="75908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5" name="object 55"/>
          <p:cNvSpPr txBox="1"/>
          <p:nvPr/>
        </p:nvSpPr>
        <p:spPr>
          <a:xfrm rot="1860000">
            <a:off x="8909094" y="1332709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6" name="object 56"/>
          <p:cNvSpPr txBox="1"/>
          <p:nvPr/>
        </p:nvSpPr>
        <p:spPr>
          <a:xfrm rot="1560000">
            <a:off x="8944304" y="1352384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7" name="object 57"/>
          <p:cNvSpPr txBox="1"/>
          <p:nvPr/>
        </p:nvSpPr>
        <p:spPr>
          <a:xfrm rot="1200000">
            <a:off x="8977288" y="1366189"/>
            <a:ext cx="815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p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8" name="object 58"/>
          <p:cNvSpPr txBox="1"/>
          <p:nvPr/>
        </p:nvSpPr>
        <p:spPr>
          <a:xfrm rot="900000">
            <a:off x="9011623" y="1378201"/>
            <a:ext cx="8065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4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59" name="object 59"/>
          <p:cNvSpPr txBox="1"/>
          <p:nvPr/>
        </p:nvSpPr>
        <p:spPr>
          <a:xfrm rot="600000">
            <a:off x="9049072" y="1387500"/>
            <a:ext cx="8647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w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0" name="object 60"/>
          <p:cNvSpPr txBox="1"/>
          <p:nvPr/>
        </p:nvSpPr>
        <p:spPr>
          <a:xfrm rot="240000">
            <a:off x="9089322" y="1391782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9134775" y="1370035"/>
            <a:ext cx="52069" cy="111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r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2" name="object 62"/>
          <p:cNvSpPr txBox="1"/>
          <p:nvPr/>
        </p:nvSpPr>
        <p:spPr>
          <a:xfrm rot="21480000">
            <a:off x="9145429" y="1393065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l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3" name="object 63"/>
          <p:cNvSpPr txBox="1"/>
          <p:nvPr/>
        </p:nvSpPr>
        <p:spPr>
          <a:xfrm rot="21240000">
            <a:off x="9169186" y="1391897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d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4" name="object 64"/>
          <p:cNvSpPr txBox="1"/>
          <p:nvPr/>
        </p:nvSpPr>
        <p:spPr>
          <a:xfrm rot="21000000">
            <a:off x="9200504" y="1387443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5" name="object 65"/>
          <p:cNvSpPr txBox="1"/>
          <p:nvPr/>
        </p:nvSpPr>
        <p:spPr>
          <a:xfrm rot="20760000">
            <a:off x="9223295" y="1380761"/>
            <a:ext cx="8124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n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6" name="object 66"/>
          <p:cNvSpPr txBox="1"/>
          <p:nvPr/>
        </p:nvSpPr>
        <p:spPr>
          <a:xfrm rot="20520000">
            <a:off x="9255603" y="1372219"/>
            <a:ext cx="75703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s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7" name="object 67"/>
          <p:cNvSpPr txBox="1"/>
          <p:nvPr/>
        </p:nvSpPr>
        <p:spPr>
          <a:xfrm rot="20340000">
            <a:off x="9277283" y="136393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8" name="object 68"/>
          <p:cNvSpPr txBox="1"/>
          <p:nvPr/>
        </p:nvSpPr>
        <p:spPr>
          <a:xfrm rot="20220000">
            <a:off x="9293901" y="1358739"/>
            <a:ext cx="7424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i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69" name="object 69"/>
          <p:cNvSpPr txBox="1"/>
          <p:nvPr/>
        </p:nvSpPr>
        <p:spPr>
          <a:xfrm rot="20040000">
            <a:off x="9310439" y="1348565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0" name="object 70"/>
          <p:cNvSpPr txBox="1"/>
          <p:nvPr/>
        </p:nvSpPr>
        <p:spPr>
          <a:xfrm rot="19800000">
            <a:off x="9331344" y="1336200"/>
            <a:ext cx="80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u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1" name="object 71"/>
          <p:cNvSpPr txBox="1"/>
          <p:nvPr/>
        </p:nvSpPr>
        <p:spPr>
          <a:xfrm rot="19560000">
            <a:off x="9357816" y="1322176"/>
            <a:ext cx="7493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t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2" name="object 72"/>
          <p:cNvSpPr txBox="1"/>
          <p:nvPr/>
        </p:nvSpPr>
        <p:spPr>
          <a:xfrm rot="19380000">
            <a:off x="9374753" y="1306862"/>
            <a:ext cx="7872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e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3" name="object 73"/>
          <p:cNvSpPr txBox="1"/>
          <p:nvPr/>
        </p:nvSpPr>
        <p:spPr>
          <a:xfrm rot="19140000">
            <a:off x="9397716" y="1291801"/>
            <a:ext cx="74080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.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4" name="object 74"/>
          <p:cNvSpPr txBox="1"/>
          <p:nvPr/>
        </p:nvSpPr>
        <p:spPr>
          <a:xfrm rot="18960000">
            <a:off x="9411746" y="1274478"/>
            <a:ext cx="78465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c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5" name="object 75"/>
          <p:cNvSpPr txBox="1"/>
          <p:nvPr/>
        </p:nvSpPr>
        <p:spPr>
          <a:xfrm rot="18660000">
            <a:off x="9432696" y="1251617"/>
            <a:ext cx="8036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dirty="0">
                <a:solidFill>
                  <a:srgbClr val="F9F39D"/>
                </a:solidFill>
                <a:latin typeface="Baskerville"/>
                <a:cs typeface="Baskerville"/>
              </a:rPr>
              <a:t>o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6" name="object 76"/>
          <p:cNvSpPr txBox="1"/>
          <p:nvPr/>
        </p:nvSpPr>
        <p:spPr>
          <a:xfrm rot="18300000">
            <a:off x="9456760" y="1213727"/>
            <a:ext cx="92529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spc="0" dirty="0">
                <a:solidFill>
                  <a:srgbClr val="F9F39D"/>
                </a:solidFill>
                <a:latin typeface="Baskerville"/>
                <a:cs typeface="Baskerville"/>
              </a:rPr>
              <a:t>m</a:t>
            </a:r>
            <a:endParaRPr sz="550">
              <a:latin typeface="Baskerville"/>
              <a:cs typeface="Baskerville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8703916" y="989893"/>
            <a:ext cx="107314" cy="67945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8" name="object 78"/>
          <p:cNvSpPr txBox="1"/>
          <p:nvPr/>
        </p:nvSpPr>
        <p:spPr>
          <a:xfrm rot="16680000">
            <a:off x="8717840" y="94249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9" name="object 79"/>
          <p:cNvSpPr txBox="1"/>
          <p:nvPr/>
        </p:nvSpPr>
        <p:spPr>
          <a:xfrm rot="17100000">
            <a:off x="8723030" y="894965"/>
            <a:ext cx="9207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0" name="object 80"/>
          <p:cNvSpPr txBox="1"/>
          <p:nvPr/>
        </p:nvSpPr>
        <p:spPr>
          <a:xfrm rot="17520000">
            <a:off x="8741586" y="842398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1" name="object 81"/>
          <p:cNvSpPr txBox="1"/>
          <p:nvPr/>
        </p:nvSpPr>
        <p:spPr>
          <a:xfrm rot="17940000">
            <a:off x="8765940" y="795552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2" name="object 82"/>
          <p:cNvSpPr txBox="1"/>
          <p:nvPr/>
        </p:nvSpPr>
        <p:spPr>
          <a:xfrm rot="18480000">
            <a:off x="8801789" y="743131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3" name="object 83"/>
          <p:cNvSpPr txBox="1"/>
          <p:nvPr/>
        </p:nvSpPr>
        <p:spPr>
          <a:xfrm rot="18900000">
            <a:off x="8829347" y="705066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O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4" name="object 84"/>
          <p:cNvSpPr txBox="1"/>
          <p:nvPr/>
        </p:nvSpPr>
        <p:spPr>
          <a:xfrm rot="19380000">
            <a:off x="8870921" y="668951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5" name="object 85"/>
          <p:cNvSpPr txBox="1"/>
          <p:nvPr/>
        </p:nvSpPr>
        <p:spPr>
          <a:xfrm rot="19800000">
            <a:off x="8914388" y="640752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6" name="object 86"/>
          <p:cNvSpPr txBox="1"/>
          <p:nvPr/>
        </p:nvSpPr>
        <p:spPr>
          <a:xfrm rot="20280000">
            <a:off x="8968236" y="613657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L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7" name="object 87"/>
          <p:cNvSpPr txBox="1"/>
          <p:nvPr/>
        </p:nvSpPr>
        <p:spPr>
          <a:xfrm rot="20700000">
            <a:off x="9012286" y="599672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8" name="object 88"/>
          <p:cNvSpPr txBox="1"/>
          <p:nvPr/>
        </p:nvSpPr>
        <p:spPr>
          <a:xfrm rot="21120000">
            <a:off x="9058274" y="587829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9119452" y="565452"/>
            <a:ext cx="80010" cy="107314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D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0" name="object 90"/>
          <p:cNvSpPr txBox="1"/>
          <p:nvPr/>
        </p:nvSpPr>
        <p:spPr>
          <a:xfrm rot="360000">
            <a:off x="9167553" y="586155"/>
            <a:ext cx="87032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1" name="object 91"/>
          <p:cNvSpPr txBox="1"/>
          <p:nvPr/>
        </p:nvSpPr>
        <p:spPr>
          <a:xfrm rot="780000">
            <a:off x="9215448" y="595606"/>
            <a:ext cx="8947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2" name="object 92"/>
          <p:cNvSpPr txBox="1"/>
          <p:nvPr/>
        </p:nvSpPr>
        <p:spPr>
          <a:xfrm rot="1200000">
            <a:off x="9262709" y="608770"/>
            <a:ext cx="8474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3" name="object 93"/>
          <p:cNvSpPr txBox="1"/>
          <p:nvPr/>
        </p:nvSpPr>
        <p:spPr>
          <a:xfrm rot="1620000">
            <a:off x="9304298" y="628421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H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4" name="object 94"/>
          <p:cNvSpPr txBox="1"/>
          <p:nvPr/>
        </p:nvSpPr>
        <p:spPr>
          <a:xfrm rot="1920000">
            <a:off x="9344764" y="649155"/>
            <a:ext cx="7812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5" name="object 95"/>
          <p:cNvSpPr txBox="1"/>
          <p:nvPr/>
        </p:nvSpPr>
        <p:spPr>
          <a:xfrm rot="2220000">
            <a:off x="9369275" y="66793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P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6" name="object 96"/>
          <p:cNvSpPr txBox="1"/>
          <p:nvPr/>
        </p:nvSpPr>
        <p:spPr>
          <a:xfrm rot="2700000">
            <a:off x="9409676" y="701190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7" name="object 97"/>
          <p:cNvSpPr txBox="1"/>
          <p:nvPr/>
        </p:nvSpPr>
        <p:spPr>
          <a:xfrm rot="3000000">
            <a:off x="9430168" y="730954"/>
            <a:ext cx="91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N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8" name="object 98"/>
          <p:cNvSpPr txBox="1"/>
          <p:nvPr/>
        </p:nvSpPr>
        <p:spPr>
          <a:xfrm rot="3420000">
            <a:off x="9461573" y="770489"/>
            <a:ext cx="85063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S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9" name="object 99"/>
          <p:cNvSpPr txBox="1"/>
          <p:nvPr/>
        </p:nvSpPr>
        <p:spPr>
          <a:xfrm rot="3780000">
            <a:off x="9482649" y="810619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0" name="object 100"/>
          <p:cNvSpPr txBox="1"/>
          <p:nvPr/>
        </p:nvSpPr>
        <p:spPr>
          <a:xfrm rot="4140000">
            <a:off x="9502317" y="842997"/>
            <a:ext cx="7771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5" dirty="0">
                <a:solidFill>
                  <a:srgbClr val="F9F39D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1" name="object 101"/>
          <p:cNvSpPr txBox="1"/>
          <p:nvPr/>
        </p:nvSpPr>
        <p:spPr>
          <a:xfrm rot="4440000">
            <a:off x="9509513" y="878146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2" name="object 102"/>
          <p:cNvSpPr txBox="1"/>
          <p:nvPr/>
        </p:nvSpPr>
        <p:spPr>
          <a:xfrm rot="4860000">
            <a:off x="9517797" y="926523"/>
            <a:ext cx="91318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5" dirty="0">
                <a:solidFill>
                  <a:srgbClr val="F9F39D"/>
                </a:solidFill>
                <a:latin typeface="Times New Roman"/>
                <a:cs typeface="Times New Roman"/>
              </a:rPr>
              <a:t>U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3" name="object 103"/>
          <p:cNvSpPr txBox="1"/>
          <p:nvPr/>
        </p:nvSpPr>
        <p:spPr>
          <a:xfrm rot="5280000">
            <a:off x="9524091" y="977373"/>
            <a:ext cx="86695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T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4" name="object 104"/>
          <p:cNvSpPr txBox="1"/>
          <p:nvPr/>
        </p:nvSpPr>
        <p:spPr>
          <a:xfrm rot="5640000">
            <a:off x="9524431" y="1023627"/>
            <a:ext cx="87371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spc="10" dirty="0">
                <a:solidFill>
                  <a:srgbClr val="F9F39D"/>
                </a:solidFill>
                <a:latin typeface="Times New Roman"/>
                <a:cs typeface="Times New Roman"/>
              </a:rPr>
              <a:t>E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5" name="object 105"/>
          <p:cNvSpPr txBox="1">
            <a:spLocks noGrp="1"/>
          </p:cNvSpPr>
          <p:nvPr>
            <p:ph type="title"/>
          </p:nvPr>
        </p:nvSpPr>
        <p:spPr>
          <a:xfrm>
            <a:off x="408608" y="654099"/>
            <a:ext cx="67627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0" dirty="0"/>
              <a:t>Our </a:t>
            </a:r>
            <a:r>
              <a:rPr spc="50" dirty="0"/>
              <a:t>TouchStone </a:t>
            </a:r>
            <a:r>
              <a:rPr spc="114" dirty="0"/>
              <a:t>Leaders: </a:t>
            </a:r>
            <a:r>
              <a:rPr spc="150" dirty="0"/>
              <a:t>Platform</a:t>
            </a:r>
            <a:r>
              <a:rPr spc="-229" dirty="0"/>
              <a:t> </a:t>
            </a:r>
            <a:r>
              <a:rPr spc="-60" dirty="0"/>
              <a:t>BETA </a:t>
            </a:r>
            <a:r>
              <a:rPr spc="114" dirty="0"/>
              <a:t>Users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</TotalTime>
  <Words>4792</Words>
  <Application>Microsoft Office PowerPoint</Application>
  <PresentationFormat>Custom</PresentationFormat>
  <Paragraphs>2516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Arial</vt:lpstr>
      <vt:lpstr>Baskerville</vt:lpstr>
      <vt:lpstr>Baskerville Old Face</vt:lpstr>
      <vt:lpstr>Book Antiqua</vt:lpstr>
      <vt:lpstr>Calibri</vt:lpstr>
      <vt:lpstr>Cambria</vt:lpstr>
      <vt:lpstr>Garamond</vt:lpstr>
      <vt:lpstr>Georgia</vt:lpstr>
      <vt:lpstr>Palatino Linotype</vt:lpstr>
      <vt:lpstr>Tahoma</vt:lpstr>
      <vt:lpstr>Times New Roman</vt:lpstr>
      <vt:lpstr>Office Theme</vt:lpstr>
      <vt:lpstr>The TouchStone Leaders Platform</vt:lpstr>
      <vt:lpstr>PowerPoint Presentation</vt:lpstr>
      <vt:lpstr>Our Leadership Platform has a global  foundation</vt:lpstr>
      <vt:lpstr>Launching The TouchStone Leaders Platform</vt:lpstr>
      <vt:lpstr>Based on Our Inspiring Global Publications</vt:lpstr>
      <vt:lpstr>Our Stories Are Backed By Rich Multi-media</vt:lpstr>
      <vt:lpstr>Our Video-Based Blended Curriculum Spans Cultures</vt:lpstr>
      <vt:lpstr>The Stone Soup Leadership Institute</vt:lpstr>
      <vt:lpstr>Our TouchStone Leaders: Platform BETA Users</vt:lpstr>
      <vt:lpstr>Proven,  Transformational Leadership Tools</vt:lpstr>
      <vt:lpstr>We train facilitators to train youth through action learning.</vt:lpstr>
      <vt:lpstr>And  Our Unique  Life Planning Tools</vt:lpstr>
      <vt:lpstr>Reports From Our Touchstone Beta Platform Users: Success!</vt:lpstr>
      <vt:lpstr>GOAL: TouchStone global launch in 2019</vt:lpstr>
      <vt:lpstr>PowerPoint Presentation</vt:lpstr>
      <vt:lpstr>PowerPoint Presentation</vt:lpstr>
      <vt:lpstr>Our TouchStone Leaders Platform: YLI</vt:lpstr>
      <vt:lpstr>PowerPoint Presentation</vt:lpstr>
      <vt:lpstr>Our Mission for a Sustainable Hawaii</vt:lpstr>
      <vt:lpstr>Our Youth Leaders: Inspired &amp; Taking Actions for Change</vt:lpstr>
      <vt:lpstr>The Stone Soup Leadership Institute</vt:lpstr>
      <vt:lpstr>Our Sustainability APP pulls from TouchStone concepts</vt:lpstr>
      <vt:lpstr>Launching Our Global Model in Hawaii</vt:lpstr>
      <vt:lpstr>PowerPoint Presentation</vt:lpstr>
      <vt:lpstr>2016-2018: Our Holyoke Youth Leaders are Fast-Tracking Sustainability</vt:lpstr>
      <vt:lpstr>PowerPoint Presentation</vt:lpstr>
      <vt:lpstr>2006-2018: Our BVI Youth Leaders Showcase Sustainable Leadership</vt:lpstr>
      <vt:lpstr>Since 2010: Our Sustainable Youth Leaderhip Initative in Hawaii</vt:lpstr>
      <vt:lpstr>Our Tools for Success The TouchStone Leaders Platform</vt:lpstr>
      <vt:lpstr>The TouchStone Leaders Facilitators Platform</vt:lpstr>
      <vt:lpstr>Our Market for the TouchStone Leaders Platform</vt:lpstr>
      <vt:lpstr>TouchStone Leaders Platform Young &amp; Emerging Leaders: BETA User Personas</vt:lpstr>
      <vt:lpstr>Journey Map Skeleton: Platform Users</vt:lpstr>
      <vt:lpstr>PowerPoint Presentation</vt:lpstr>
      <vt:lpstr>PowerPoint Presentation</vt:lpstr>
      <vt:lpstr>Hi Alexis! COURSE: Career Mentor</vt:lpstr>
      <vt:lpstr>PowerPoint Presentation</vt:lpstr>
      <vt:lpstr>Our Business Model Canvas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TouchStone Leaders Platform</dc:title>
  <cp:lastModifiedBy>Robin-Inspiron</cp:lastModifiedBy>
  <cp:revision>15</cp:revision>
  <cp:lastPrinted>2018-07-11T20:41:18Z</cp:lastPrinted>
  <dcterms:created xsi:type="dcterms:W3CDTF">2018-04-23T18:25:18Z</dcterms:created>
  <dcterms:modified xsi:type="dcterms:W3CDTF">2018-07-11T23:01:13Z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2018-03-01T00:00:00Z</vt:filetime>
  </property>
  <property fmtid="{D5CDD505-2E9C-101B-9397-08002B2CF9AE}" pid="3" name="Creator">
    <vt:lpwstr>Adobe InDesign CC 2017 (Macintosh)</vt:lpwstr>
  </property>
  <property fmtid="{D5CDD505-2E9C-101B-9397-08002B2CF9AE}" pid="4" name="LastSaved">
    <vt:filetime>2018-04-23T00:00:00Z</vt:filetime>
  </property>
</Properties>
</file>