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1" r:id="rId8"/>
    <p:sldId id="277" r:id="rId9"/>
    <p:sldId id="260" r:id="rId10"/>
    <p:sldId id="268" r:id="rId11"/>
    <p:sldId id="269" r:id="rId12"/>
    <p:sldId id="274" r:id="rId13"/>
    <p:sldId id="270" r:id="rId14"/>
    <p:sldId id="271" r:id="rId15"/>
    <p:sldId id="273" r:id="rId16"/>
    <p:sldId id="272" r:id="rId17"/>
    <p:sldId id="276" r:id="rId18"/>
    <p:sldId id="275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614E-2F3B-44F9-A872-4C7FF716DDB3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06E0-FC4D-4F3D-83FD-D021D0A43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p4worldinstitute.com/" TargetMode="External"/><Relationship Id="rId2" Type="http://schemas.openxmlformats.org/officeDocument/2006/relationships/hyperlink" Target="http://www.touchstoneleader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6954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TouchStone Leaders </a:t>
            </a:r>
            <a:r>
              <a:rPr lang="en-US" b="1" dirty="0" smtClean="0">
                <a:latin typeface="Baskerville Old Face" pitchFamily="18" charset="0"/>
              </a:rPr>
              <a:t>Platform</a:t>
            </a:r>
            <a:r>
              <a:rPr lang="en-US" dirty="0">
                <a:latin typeface="Baskerville Old Face" pitchFamily="18" charset="0"/>
              </a:rPr>
              <a:t/>
            </a:r>
            <a:br>
              <a:rPr lang="en-US" dirty="0">
                <a:latin typeface="Baskerville Old Face" pitchFamily="18" charset="0"/>
              </a:rPr>
            </a:br>
            <a:r>
              <a:rPr lang="en-US" i="1" dirty="0" smtClean="0">
                <a:latin typeface="Baskerville Old Face" pitchFamily="18" charset="0"/>
              </a:rPr>
              <a:t>Igniting </a:t>
            </a:r>
            <a:r>
              <a:rPr lang="en-US" i="1" dirty="0">
                <a:latin typeface="Baskerville Old Face" pitchFamily="18" charset="0"/>
              </a:rPr>
              <a:t>the Human Spirit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www.touchstoneleaders.com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86200" y="381000"/>
            <a:ext cx="1219200" cy="11430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ample Story Gandh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8686800" cy="4777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5" descr="Leadership Screen Shot.png"/>
          <p:cNvPicPr>
            <a:picLocks noChangeAspect="1"/>
          </p:cNvPicPr>
          <p:nvPr/>
        </p:nvPicPr>
        <p:blipFill>
          <a:blip r:embed="rId2"/>
          <a:srcRect t="1572" b="15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HYLI video screen shot.png"/>
          <p:cNvPicPr>
            <a:picLocks noChangeAspect="1"/>
          </p:cNvPicPr>
          <p:nvPr/>
        </p:nvPicPr>
        <p:blipFill>
          <a:blip r:embed="rId2"/>
          <a:srcRect l="862" r="862"/>
          <a:stretch>
            <a:fillRect/>
          </a:stretch>
        </p:blipFill>
        <p:spPr>
          <a:xfrm>
            <a:off x="0" y="0"/>
            <a:ext cx="91616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How </a:t>
            </a:r>
            <a:r>
              <a:rPr lang="en-US" b="1" dirty="0" smtClean="0">
                <a:latin typeface="Baskerville Old Face" pitchFamily="18" charset="0"/>
              </a:rPr>
              <a:t>You Can Support </a:t>
            </a:r>
            <a:r>
              <a:rPr lang="en-US" b="1" dirty="0" smtClean="0">
                <a:latin typeface="Baskerville Old Face" pitchFamily="18" charset="0"/>
              </a:rPr>
              <a:t>Us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297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dirty="0" smtClean="0">
                <a:latin typeface="Baskerville Old Face" pitchFamily="18" charset="0"/>
                <a:cs typeface="Vani" pitchFamily="34" charset="0"/>
              </a:rPr>
              <a:t>For 2017-2018, the </a:t>
            </a:r>
            <a:r>
              <a:rPr lang="en-US" sz="3500" dirty="0" smtClean="0">
                <a:latin typeface="Baskerville Old Face" pitchFamily="18" charset="0"/>
                <a:cs typeface="Vani" pitchFamily="34" charset="0"/>
              </a:rPr>
              <a:t>TouchStone </a:t>
            </a:r>
            <a:r>
              <a:rPr lang="en-US" sz="3500" dirty="0" err="1" smtClean="0">
                <a:latin typeface="Baskerville Old Face" pitchFamily="18" charset="0"/>
                <a:cs typeface="Vani" pitchFamily="34" charset="0"/>
              </a:rPr>
              <a:t>LeadersPlatform’s</a:t>
            </a:r>
            <a:r>
              <a:rPr lang="en-US" sz="3500" dirty="0" smtClean="0">
                <a:latin typeface="Baskerville Old Face" pitchFamily="18" charset="0"/>
                <a:cs typeface="Vani" pitchFamily="34" charset="0"/>
              </a:rPr>
              <a:t> </a:t>
            </a:r>
            <a:r>
              <a:rPr lang="en-US" sz="3500" dirty="0" smtClean="0">
                <a:latin typeface="Baskerville Old Face" pitchFamily="18" charset="0"/>
                <a:cs typeface="Vani" pitchFamily="34" charset="0"/>
              </a:rPr>
              <a:t>acceleration costs are estimated at </a:t>
            </a:r>
            <a:r>
              <a:rPr lang="en-US" sz="3500" b="1" dirty="0" smtClean="0">
                <a:latin typeface="Baskerville Old Face" pitchFamily="18" charset="0"/>
                <a:cs typeface="Vani" pitchFamily="34" charset="0"/>
              </a:rPr>
              <a:t>$</a:t>
            </a:r>
            <a:r>
              <a:rPr lang="en-US" sz="3500" b="1" dirty="0" smtClean="0">
                <a:latin typeface="Baskerville Old Face" pitchFamily="18" charset="0"/>
                <a:cs typeface="Vani" pitchFamily="34" charset="0"/>
              </a:rPr>
              <a:t>715,000</a:t>
            </a:r>
            <a:r>
              <a:rPr lang="en-US" sz="3500" dirty="0" smtClean="0">
                <a:latin typeface="Baskerville Old Face" pitchFamily="18" charset="0"/>
                <a:cs typeface="Vani" pitchFamily="34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  <a:cs typeface="Vani" pitchFamily="34" charset="0"/>
            </a:endParaRP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  <a:cs typeface="Vani" pitchFamily="34" charset="0"/>
              </a:rPr>
              <a:t>You can help us achieve our goals by:</a:t>
            </a:r>
          </a:p>
          <a:p>
            <a:pPr marL="914400" lvl="1" indent="-514350">
              <a:buAutoNum type="arabicPeriod"/>
            </a:pPr>
            <a:r>
              <a:rPr lang="en-US" sz="3000" dirty="0" smtClean="0">
                <a:latin typeface="Baskerville Old Face" pitchFamily="18" charset="0"/>
                <a:cs typeface="Vani" pitchFamily="34" charset="0"/>
              </a:rPr>
              <a:t>Providing start-up capital</a:t>
            </a:r>
          </a:p>
          <a:p>
            <a:pPr marL="914400" lvl="1" indent="-514350">
              <a:buAutoNum type="arabicPeriod"/>
            </a:pPr>
            <a:r>
              <a:rPr lang="en-US" sz="3000" dirty="0" smtClean="0">
                <a:latin typeface="Baskerville Old Face" pitchFamily="18" charset="0"/>
                <a:cs typeface="Vani" pitchFamily="34" charset="0"/>
              </a:rPr>
              <a:t>Partnering your local organization with us</a:t>
            </a:r>
          </a:p>
          <a:p>
            <a:pPr marL="914400" lvl="1" indent="-514350">
              <a:buAutoNum type="arabicPeriod"/>
            </a:pPr>
            <a:r>
              <a:rPr lang="en-US" sz="3000" dirty="0" smtClean="0">
                <a:latin typeface="Baskerville Old Face" pitchFamily="18" charset="0"/>
                <a:cs typeface="Vani" pitchFamily="34" charset="0"/>
              </a:rPr>
              <a:t>Helping spread word</a:t>
            </a:r>
          </a:p>
          <a:p>
            <a:pPr marL="914400" lvl="1" indent="-514350" algn="just">
              <a:buAutoNum type="arabicPeriod"/>
            </a:pPr>
            <a:endParaRPr lang="en-US" sz="2400" dirty="0" smtClean="0">
              <a:latin typeface="Baskerville Old Face" pitchFamily="18" charset="0"/>
              <a:cs typeface="Vani" pitchFamily="34" charset="0"/>
            </a:endParaRPr>
          </a:p>
          <a:p>
            <a:pPr marL="914400" lvl="1" indent="-514350" algn="r">
              <a:buNone/>
            </a:pPr>
            <a:r>
              <a:rPr lang="en-US" b="1" dirty="0" smtClean="0">
                <a:latin typeface="Baskerville Old Face" pitchFamily="18" charset="0"/>
                <a:ea typeface="Calibri" pitchFamily="34" charset="0"/>
                <a:cs typeface="Vani" pitchFamily="34" charset="0"/>
              </a:rPr>
              <a:t>The Stone Soup Leadership Institute</a:t>
            </a:r>
            <a:r>
              <a:rPr lang="en-US" sz="1200" b="1" dirty="0" smtClean="0">
                <a:latin typeface="Baskerville Old Face" pitchFamily="18" charset="0"/>
                <a:cs typeface="Vani" pitchFamily="34" charset="0"/>
              </a:rPr>
              <a:t/>
            </a:r>
            <a:br>
              <a:rPr lang="en-US" sz="1200" b="1" dirty="0" smtClean="0">
                <a:latin typeface="Baskerville Old Face" pitchFamily="18" charset="0"/>
                <a:cs typeface="Vani" pitchFamily="34" charset="0"/>
              </a:rPr>
            </a:br>
            <a:r>
              <a:rPr lang="en-US" dirty="0" smtClean="0">
                <a:latin typeface="Baskerville Old Face" pitchFamily="18" charset="0"/>
                <a:ea typeface="Calibri" pitchFamily="34" charset="0"/>
                <a:cs typeface="Vani" pitchFamily="34" charset="0"/>
                <a:hlinkClick r:id="rId2"/>
              </a:rPr>
              <a:t>www.TouchStoneLeaders.com</a:t>
            </a:r>
            <a:r>
              <a:rPr lang="en-US" sz="1200" dirty="0" smtClean="0">
                <a:latin typeface="Baskerville Old Face" pitchFamily="18" charset="0"/>
                <a:cs typeface="Vani" pitchFamily="34" charset="0"/>
              </a:rPr>
              <a:t/>
            </a:r>
            <a:br>
              <a:rPr lang="en-US" sz="1200" dirty="0" smtClean="0">
                <a:latin typeface="Baskerville Old Face" pitchFamily="18" charset="0"/>
                <a:cs typeface="Vani" pitchFamily="34" charset="0"/>
              </a:rPr>
            </a:br>
            <a:r>
              <a:rPr lang="en-US" dirty="0" smtClean="0">
                <a:latin typeface="Baskerville Old Face" pitchFamily="18" charset="0"/>
                <a:ea typeface="Calibri" pitchFamily="34" charset="0"/>
                <a:cs typeface="Vani" pitchFamily="34" charset="0"/>
                <a:hlinkClick r:id="rId3"/>
              </a:rPr>
              <a:t>www.soup4worldinstitute.com</a:t>
            </a:r>
            <a:endParaRPr lang="en-US" dirty="0" smtClean="0">
              <a:latin typeface="Baskerville Old Face" pitchFamily="18" charset="0"/>
              <a:cs typeface="Vani" pitchFamily="34" charset="0"/>
            </a:endParaRPr>
          </a:p>
          <a:p>
            <a:pPr marL="914400" lvl="1" indent="-514350" algn="just">
              <a:buNone/>
            </a:pPr>
            <a:endParaRPr lang="en-US" sz="2400" dirty="0" smtClean="0">
              <a:latin typeface="Baskerville Old Face" pitchFamily="18" charset="0"/>
              <a:cs typeface="Van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Our Vision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TouchStone Leaders Platform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igniting the </a:t>
            </a:r>
            <a:r>
              <a:rPr lang="en-US" dirty="0">
                <a:latin typeface="Baskerville Old Face" pitchFamily="18" charset="0"/>
              </a:rPr>
              <a:t>humanitarian spirit within millennials with empowering tools for building a sustainable planet. </a:t>
            </a:r>
          </a:p>
        </p:txBody>
      </p:sp>
      <p:pic>
        <p:nvPicPr>
          <p:cNvPr id="1028" name="Picture 4" descr="http://shyli.org/wp-content/uploads/2016/09/Tania-speaking-clos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16002000"/>
            <a:ext cx="1800951" cy="2085976"/>
          </a:xfrm>
          <a:prstGeom prst="rect">
            <a:avLst/>
          </a:prstGeom>
          <a:noFill/>
        </p:spPr>
      </p:pic>
      <p:pic>
        <p:nvPicPr>
          <p:cNvPr id="1030" name="Picture 6" descr="http://shyli.org/wp-content/uploads/2015/08/all-summ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620000" cy="353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The Institute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</a:p>
          <a:p>
            <a:pPr algn="just">
              <a:buNone/>
            </a:pPr>
            <a:endParaRPr lang="en-US" sz="2800" dirty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Baskerville Old Face" pitchFamily="18" charset="0"/>
              </a:rPr>
              <a:t>The </a:t>
            </a:r>
            <a:r>
              <a:rPr lang="en-US" sz="2800" dirty="0">
                <a:latin typeface="Baskerville Old Face" pitchFamily="18" charset="0"/>
              </a:rPr>
              <a:t>content and methodologies of the TouchStone Leaders Platform are based on The </a:t>
            </a:r>
            <a:r>
              <a:rPr lang="en-US" sz="2800" dirty="0" smtClean="0">
                <a:latin typeface="Baskerville Old Face" pitchFamily="18" charset="0"/>
              </a:rPr>
              <a:t>Stone Soup Institute’s </a:t>
            </a:r>
            <a:r>
              <a:rPr lang="en-US" sz="2800" b="1" dirty="0">
                <a:latin typeface="Baskerville Old Face" pitchFamily="18" charset="0"/>
              </a:rPr>
              <a:t>20 years </a:t>
            </a:r>
            <a:r>
              <a:rPr lang="en-US" sz="2800" dirty="0">
                <a:latin typeface="Baskerville Old Face" pitchFamily="18" charset="0"/>
              </a:rPr>
              <a:t>developing educational tools that train facilitators to be humanitarian leaders. 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28800"/>
            <a:ext cx="1981200" cy="23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http://shyli.org/wp-content/uploads/2012/08/ocean-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4272536" cy="2514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Nurturing Leaders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dirty="0">
                <a:latin typeface="Baskerville Old Face" pitchFamily="18" charset="0"/>
              </a:rPr>
              <a:t>TouchStone Leaders Platform bridges the gap between education and experience, nurtures millennials with a fun online community to have a </a:t>
            </a:r>
            <a:r>
              <a:rPr lang="en-US" b="1" dirty="0">
                <a:latin typeface="Baskerville Old Face" pitchFamily="18" charset="0"/>
              </a:rPr>
              <a:t>positive impact</a:t>
            </a:r>
            <a:r>
              <a:rPr lang="en-US" dirty="0">
                <a:latin typeface="Baskerville Old Face" pitchFamily="18" charset="0"/>
              </a:rPr>
              <a:t> on youth in their </a:t>
            </a:r>
            <a:r>
              <a:rPr lang="en-US" dirty="0" smtClean="0">
                <a:latin typeface="Baskerville Old Face" pitchFamily="18" charset="0"/>
              </a:rPr>
              <a:t>community.</a:t>
            </a:r>
            <a:endParaRPr lang="en-US" dirty="0"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505200" cy="22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shyli.org/wp-content/gallery/jsd-2016/Elijah-men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886200" cy="2293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07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How It Works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3333"/>
          <a:stretch>
            <a:fillRect/>
          </a:stretch>
        </p:blipFill>
        <p:spPr bwMode="auto">
          <a:xfrm>
            <a:off x="0" y="0"/>
            <a:ext cx="9144000" cy="62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The TouchStone Leaders Platform Igniting the Human Spirit  </vt:lpstr>
      <vt:lpstr>Our Vision</vt:lpstr>
      <vt:lpstr>The Institute</vt:lpstr>
      <vt:lpstr>Nurturing Leaders</vt:lpstr>
      <vt:lpstr>Slide 5</vt:lpstr>
      <vt:lpstr>How It Works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How You Can Support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TouchStone Leaders Platform</dc:title>
  <dc:creator>microsoft</dc:creator>
  <cp:lastModifiedBy>microsoft</cp:lastModifiedBy>
  <cp:revision>6</cp:revision>
  <dcterms:created xsi:type="dcterms:W3CDTF">2017-01-20T20:14:16Z</dcterms:created>
  <dcterms:modified xsi:type="dcterms:W3CDTF">2017-01-20T21:26:32Z</dcterms:modified>
</cp:coreProperties>
</file>