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2" r:id="rId4"/>
    <p:sldId id="283" r:id="rId5"/>
    <p:sldId id="284" r:id="rId6"/>
    <p:sldId id="279" r:id="rId7"/>
    <p:sldId id="276" r:id="rId8"/>
    <p:sldId id="293" r:id="rId9"/>
    <p:sldId id="287" r:id="rId10"/>
    <p:sldId id="285" r:id="rId11"/>
    <p:sldId id="270" r:id="rId12"/>
    <p:sldId id="269" r:id="rId13"/>
    <p:sldId id="273" r:id="rId14"/>
    <p:sldId id="280" r:id="rId15"/>
    <p:sldId id="268" r:id="rId16"/>
    <p:sldId id="286" r:id="rId17"/>
    <p:sldId id="288" r:id="rId18"/>
    <p:sldId id="291" r:id="rId19"/>
    <p:sldId id="260" r:id="rId20"/>
    <p:sldId id="272" r:id="rId21"/>
    <p:sldId id="277" r:id="rId22"/>
    <p:sldId id="258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6A76-294C-47F8-8A02-004A658DF60C}" type="datetimeFigureOut">
              <a:rPr lang="en-US" smtClean="0"/>
              <a:pPr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B6FF5-C0AC-48A4-91B1-567601E51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r="3333"/>
          <a:stretch>
            <a:fillRect/>
          </a:stretch>
        </p:blipFill>
        <p:spPr bwMode="auto">
          <a:xfrm>
            <a:off x="0" y="0"/>
            <a:ext cx="9144000" cy="62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chris-aring-230x30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5600" y="3429000"/>
            <a:ext cx="1922780" cy="2507973"/>
          </a:xfrm>
        </p:spPr>
      </p:pic>
      <p:sp>
        <p:nvSpPr>
          <p:cNvPr id="8" name="TextBox 7"/>
          <p:cNvSpPr txBox="1"/>
          <p:nvPr/>
        </p:nvSpPr>
        <p:spPr>
          <a:xfrm>
            <a:off x="6400800" y="5943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Chris </a:t>
            </a:r>
            <a:r>
              <a:rPr lang="en-US" sz="1400" b="1" dirty="0" err="1" smtClean="0"/>
              <a:t>Aring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52"/>
            <a:ext cx="9144000" cy="630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29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HYLI video screen 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862"/>
          <a:stretch>
            <a:fillRect/>
          </a:stretch>
        </p:blipFill>
        <p:spPr>
          <a:xfrm>
            <a:off x="-1033186" y="0"/>
            <a:ext cx="11210373" cy="7086600"/>
          </a:xfrm>
        </p:spPr>
      </p:pic>
    </p:spTree>
    <p:extLst>
      <p:ext uri="{BB962C8B-B14F-4D97-AF65-F5344CB8AC3E}">
        <p14:creationId xmlns:p14="http://schemas.microsoft.com/office/powerpoint/2010/main" val="60812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>
                <a:latin typeface="Baskerville"/>
                <a:cs typeface="Baskerville"/>
              </a:rPr>
              <a:t>Emerging </a:t>
            </a:r>
            <a:r>
              <a:rPr lang="en-US" sz="2700" b="1" dirty="0">
                <a:latin typeface="Baskerville"/>
                <a:cs typeface="Baskerville"/>
              </a:rPr>
              <a:t>Leaders for Sustainable Development</a:t>
            </a:r>
            <a:br>
              <a:rPr lang="en-US" sz="2700" b="1" dirty="0">
                <a:latin typeface="Baskerville"/>
                <a:cs typeface="Baskerville"/>
              </a:rPr>
            </a:br>
            <a:r>
              <a:rPr lang="en-US" sz="2200" dirty="0">
                <a:latin typeface="Baskerville"/>
                <a:cs typeface="Baskerville"/>
              </a:rPr>
              <a:t>A community of global emerging leaders </a:t>
            </a:r>
            <a:r>
              <a:rPr lang="en-US" sz="2200" dirty="0" smtClean="0">
                <a:latin typeface="Baskerville"/>
                <a:cs typeface="Baskerville"/>
              </a:rPr>
              <a:t/>
            </a:r>
            <a:br>
              <a:rPr lang="en-US" sz="2200" dirty="0" smtClean="0">
                <a:latin typeface="Baskerville"/>
                <a:cs typeface="Baskerville"/>
              </a:rPr>
            </a:br>
            <a:r>
              <a:rPr lang="en-US" sz="2200" dirty="0" smtClean="0">
                <a:latin typeface="Baskerville"/>
                <a:cs typeface="Baskerville"/>
              </a:rPr>
              <a:t>working </a:t>
            </a:r>
            <a:r>
              <a:rPr lang="en-US" sz="2200" dirty="0">
                <a:latin typeface="Baskerville"/>
                <a:cs typeface="Baskerville"/>
              </a:rPr>
              <a:t>towards a sustainable economy</a:t>
            </a:r>
            <a:br>
              <a:rPr lang="en-US" sz="2200" dirty="0">
                <a:latin typeface="Baskerville"/>
                <a:cs typeface="Baskerville"/>
              </a:rPr>
            </a:br>
            <a:r>
              <a:rPr lang="en-US" dirty="0">
                <a:latin typeface="Baskerville"/>
                <a:cs typeface="Baskerville"/>
              </a:rPr>
              <a:t> </a:t>
            </a:r>
            <a:br>
              <a:rPr lang="en-US" dirty="0">
                <a:latin typeface="Baskerville"/>
                <a:cs typeface="Baskerville"/>
              </a:rPr>
            </a:b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206500"/>
            <a:ext cx="7798121" cy="56515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 smtClean="0"/>
          </a:p>
          <a:p>
            <a:pPr marL="0" indent="0" algn="r">
              <a:buNone/>
            </a:pPr>
            <a:endParaRPr lang="en-US" sz="3600" dirty="0"/>
          </a:p>
        </p:txBody>
      </p:sp>
      <p:pic>
        <p:nvPicPr>
          <p:cNvPr id="7" name="Picture 6" descr="Jason Juanito PH 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2667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ouchStone landing pag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5333"/>
          <a:stretch>
            <a:fillRect/>
          </a:stretch>
        </p:blipFill>
        <p:spPr>
          <a:xfrm>
            <a:off x="-685800" y="0"/>
            <a:ext cx="11104629" cy="67357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ample Story Gandhi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832"/>
          <a:stretch>
            <a:fillRect/>
          </a:stretch>
        </p:blipFill>
        <p:spPr>
          <a:xfrm>
            <a:off x="-166298" y="29029"/>
            <a:ext cx="9476596" cy="5211763"/>
          </a:xfrm>
        </p:spPr>
      </p:pic>
    </p:spTree>
    <p:extLst>
      <p:ext uri="{BB962C8B-B14F-4D97-AF65-F5344CB8AC3E}">
        <p14:creationId xmlns:p14="http://schemas.microsoft.com/office/powerpoint/2010/main" val="99464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3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Leadership Screen Sho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1571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81727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Virtualfieldstation screen sho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5164"/>
          <a:stretch>
            <a:fillRect/>
          </a:stretch>
        </p:blipFill>
        <p:spPr>
          <a:xfrm>
            <a:off x="457200" y="228600"/>
            <a:ext cx="8229600" cy="5897563"/>
          </a:xfrm>
        </p:spPr>
      </p:pic>
    </p:spTree>
    <p:extLst>
      <p:ext uri="{BB962C8B-B14F-4D97-AF65-F5344CB8AC3E}">
        <p14:creationId xmlns:p14="http://schemas.microsoft.com/office/powerpoint/2010/main" val="268905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</Words>
  <Application>Microsoft Macintosh PowerPoint</Application>
  <PresentationFormat>On-screen Show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Emerging Leaders for Sustainable Development A community of global emerging leaders  working towards a sustainable economy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stonesoup</cp:lastModifiedBy>
  <cp:revision>19</cp:revision>
  <dcterms:created xsi:type="dcterms:W3CDTF">2016-08-05T22:47:00Z</dcterms:created>
  <dcterms:modified xsi:type="dcterms:W3CDTF">2016-08-19T08:10:32Z</dcterms:modified>
</cp:coreProperties>
</file>